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13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s-CO" sz="180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s-CO" sz="180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s-CO" sz="1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s-CO" sz="1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s-CO" sz="1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s-CO" sz="1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s-CO" sz="1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s-CO" sz="1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s-CO" sz="1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s-CO" sz="1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s-CO" sz="1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s-CO" sz="18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329747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375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29748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550"/>
            </a:lvl1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C4C04F18-6873-4D07-91A4-CCDBA87376AF}" type="datetimeFigureOut">
              <a:rPr lang="es-CO" smtClean="0"/>
              <a:t>23/10/2013</a:t>
            </a:fld>
            <a:endParaRPr lang="es-CO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O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34E19D-391D-4CED-A874-00596ADB1CE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929572"/>
      </p:ext>
    </p:extLst>
  </p:cSld>
  <p:clrMapOvr>
    <a:masterClrMapping/>
  </p:clrMapOvr>
  <p:transition spd="med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CO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34E19D-391D-4CED-A874-00596ADB1CEC}" type="slidenum">
              <a:rPr lang="es-CO" smtClean="0"/>
              <a:t>‹Nº›</a:t>
            </a:fld>
            <a:endParaRPr lang="es-CO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C04F18-6873-4D07-91A4-CCDBA87376AF}" type="datetimeFigureOut">
              <a:rPr lang="es-CO" smtClean="0"/>
              <a:t>23/10/2013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62802293"/>
      </p:ext>
    </p:extLst>
  </p:cSld>
  <p:clrMapOvr>
    <a:masterClrMapping/>
  </p:clrMapOvr>
  <p:transition spd="med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CO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34E19D-391D-4CED-A874-00596ADB1CEC}" type="slidenum">
              <a:rPr lang="es-CO" smtClean="0"/>
              <a:t>‹Nº›</a:t>
            </a:fld>
            <a:endParaRPr lang="es-CO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C04F18-6873-4D07-91A4-CCDBA87376AF}" type="datetimeFigureOut">
              <a:rPr lang="es-CO" smtClean="0"/>
              <a:t>23/10/2013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86218803"/>
      </p:ext>
    </p:extLst>
  </p:cSld>
  <p:clrMapOvr>
    <a:masterClrMapping/>
  </p:clrMapOvr>
  <p:transition spd="med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/>
          </p:nvPr>
        </p:nvSpPr>
        <p:spPr>
          <a:xfrm>
            <a:off x="457200" y="457200"/>
            <a:ext cx="8229600" cy="5410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CO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34E19D-391D-4CED-A874-00596ADB1CEC}" type="slidenum">
              <a:rPr lang="es-CO" smtClean="0"/>
              <a:t>‹Nº›</a:t>
            </a:fld>
            <a:endParaRPr lang="es-CO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C04F18-6873-4D07-91A4-CCDBA87376AF}" type="datetimeFigureOut">
              <a:rPr lang="es-CO" smtClean="0"/>
              <a:t>23/10/2013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01500674"/>
      </p:ext>
    </p:extLst>
  </p:cSld>
  <p:clrMapOvr>
    <a:masterClrMapping/>
  </p:clrMapOvr>
  <p:transition spd="med"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CO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34E19D-391D-4CED-A874-00596ADB1CEC}" type="slidenum">
              <a:rPr lang="es-CO" smtClean="0"/>
              <a:t>‹Nº›</a:t>
            </a:fld>
            <a:endParaRPr lang="es-CO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C04F18-6873-4D07-91A4-CCDBA87376AF}" type="datetimeFigureOut">
              <a:rPr lang="es-CO" smtClean="0"/>
              <a:t>23/10/2013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38122766"/>
      </p:ext>
    </p:extLst>
  </p:cSld>
  <p:clrMapOvr>
    <a:masterClrMapping/>
  </p:clrMapOvr>
  <p:transition spd="med"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abla"/>
          <p:cNvSpPr>
            <a:spLocks noGrp="1"/>
          </p:cNvSpPr>
          <p:nvPr>
            <p:ph type="tbl" idx="1"/>
          </p:nvPr>
        </p:nvSpPr>
        <p:spPr>
          <a:xfrm>
            <a:off x="457200" y="1981200"/>
            <a:ext cx="8229600" cy="3886200"/>
          </a:xfrm>
        </p:spPr>
        <p:txBody>
          <a:bodyPr/>
          <a:lstStyle/>
          <a:p>
            <a:pPr lvl="0"/>
            <a:r>
              <a:rPr lang="es-ES" noProof="0" smtClean="0"/>
              <a:t>Haga clic en el icono para agregar una tabla</a:t>
            </a:r>
            <a:endParaRPr lang="es-ES" noProof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CO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34E19D-391D-4CED-A874-00596ADB1CEC}" type="slidenum">
              <a:rPr lang="es-CO" smtClean="0"/>
              <a:t>‹Nº›</a:t>
            </a:fld>
            <a:endParaRPr lang="es-CO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C04F18-6873-4D07-91A4-CCDBA87376AF}" type="datetimeFigureOut">
              <a:rPr lang="es-CO" smtClean="0"/>
              <a:t>23/10/2013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66499878"/>
      </p:ext>
    </p:extLst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CO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34E19D-391D-4CED-A874-00596ADB1CEC}" type="slidenum">
              <a:rPr lang="es-CO" smtClean="0"/>
              <a:t>‹Nº›</a:t>
            </a:fld>
            <a:endParaRPr lang="es-CO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C04F18-6873-4D07-91A4-CCDBA87376AF}" type="datetimeFigureOut">
              <a:rPr lang="es-CO" smtClean="0"/>
              <a:t>23/10/2013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05980085"/>
      </p:ext>
    </p:extLst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CO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34E19D-391D-4CED-A874-00596ADB1CEC}" type="slidenum">
              <a:rPr lang="es-CO" smtClean="0"/>
              <a:t>‹Nº›</a:t>
            </a:fld>
            <a:endParaRPr lang="es-CO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C04F18-6873-4D07-91A4-CCDBA87376AF}" type="datetimeFigureOut">
              <a:rPr lang="es-CO" smtClean="0"/>
              <a:t>23/10/2013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40263778"/>
      </p:ext>
    </p:extLst>
  </p:cSld>
  <p:clrMapOvr>
    <a:masterClrMapping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CO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34E19D-391D-4CED-A874-00596ADB1CEC}" type="slidenum">
              <a:rPr lang="es-CO" smtClean="0"/>
              <a:t>‹Nº›</a:t>
            </a:fld>
            <a:endParaRPr lang="es-CO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C04F18-6873-4D07-91A4-CCDBA87376AF}" type="datetimeFigureOut">
              <a:rPr lang="es-CO" smtClean="0"/>
              <a:t>23/10/2013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83230223"/>
      </p:ext>
    </p:extLst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CO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34E19D-391D-4CED-A874-00596ADB1CEC}" type="slidenum">
              <a:rPr lang="es-CO" smtClean="0"/>
              <a:t>‹Nº›</a:t>
            </a:fld>
            <a:endParaRPr lang="es-CO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C04F18-6873-4D07-91A4-CCDBA87376AF}" type="datetimeFigureOut">
              <a:rPr lang="es-CO" smtClean="0"/>
              <a:t>23/10/2013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45377639"/>
      </p:ext>
    </p:extLst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CO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34E19D-391D-4CED-A874-00596ADB1CEC}" type="slidenum">
              <a:rPr lang="es-CO" smtClean="0"/>
              <a:t>‹Nº›</a:t>
            </a:fld>
            <a:endParaRPr lang="es-CO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C04F18-6873-4D07-91A4-CCDBA87376AF}" type="datetimeFigureOut">
              <a:rPr lang="es-CO" smtClean="0"/>
              <a:t>23/10/2013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97144001"/>
      </p:ext>
    </p:extLst>
  </p:cSld>
  <p:clrMapOvr>
    <a:masterClrMapping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CO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34E19D-391D-4CED-A874-00596ADB1CEC}" type="slidenum">
              <a:rPr lang="es-CO" smtClean="0"/>
              <a:t>‹Nº›</a:t>
            </a:fld>
            <a:endParaRPr lang="es-CO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C04F18-6873-4D07-91A4-CCDBA87376AF}" type="datetimeFigureOut">
              <a:rPr lang="es-CO" smtClean="0"/>
              <a:t>23/10/2013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35170562"/>
      </p:ext>
    </p:extLst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CO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34E19D-391D-4CED-A874-00596ADB1CEC}" type="slidenum">
              <a:rPr lang="es-CO" smtClean="0"/>
              <a:t>‹Nº›</a:t>
            </a:fld>
            <a:endParaRPr lang="es-CO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C04F18-6873-4D07-91A4-CCDBA87376AF}" type="datetimeFigureOut">
              <a:rPr lang="es-CO" smtClean="0"/>
              <a:t>23/10/2013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11280164"/>
      </p:ext>
    </p:extLst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s-CO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34E19D-391D-4CED-A874-00596ADB1CEC}" type="slidenum">
              <a:rPr lang="es-CO" smtClean="0"/>
              <a:t>‹Nº›</a:t>
            </a:fld>
            <a:endParaRPr lang="es-CO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C04F18-6873-4D07-91A4-CCDBA87376AF}" type="datetimeFigureOut">
              <a:rPr lang="es-CO" smtClean="0"/>
              <a:t>23/10/2013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20020773"/>
      </p:ext>
    </p:extLst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900">
                <a:latin typeface="Arial" pitchFamily="34" charset="0"/>
                <a:cs typeface="+mn-cs"/>
              </a:defRPr>
            </a:lvl1pPr>
          </a:lstStyle>
          <a:p>
            <a:endParaRPr lang="es-CO"/>
          </a:p>
        </p:txBody>
      </p:sp>
      <p:sp>
        <p:nvSpPr>
          <p:cNvPr id="32870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Black" panose="020B0A04020102020204" pitchFamily="34" charset="0"/>
              </a:defRPr>
            </a:lvl1pPr>
          </a:lstStyle>
          <a:p>
            <a:fld id="{7C34E19D-391D-4CED-A874-00596ADB1CEC}" type="slidenum">
              <a:rPr lang="es-CO" smtClean="0"/>
              <a:t>‹Nº›</a:t>
            </a:fld>
            <a:endParaRPr lang="es-CO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s-CO" sz="18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s-CO" sz="18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s-CO" sz="135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s-CO" sz="135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s-CO" sz="135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s-CO" sz="135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s-CO" sz="18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s-CO" sz="135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s-CO" sz="135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328720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900">
                <a:latin typeface="Arial" pitchFamily="34" charset="0"/>
                <a:cs typeface="+mn-cs"/>
              </a:defRPr>
            </a:lvl1pPr>
          </a:lstStyle>
          <a:p>
            <a:fld id="{C4C04F18-6873-4D07-91A4-CCDBA87376AF}" type="datetimeFigureOut">
              <a:rPr lang="es-CO" smtClean="0"/>
              <a:t>23/10/2013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4229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ransition spd="med">
    <p:wipe dir="r"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9pPr>
    </p:titleStyle>
    <p:bodyStyle>
      <a:lvl1pPr marL="255985" indent="-255985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56022" indent="-213122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100">
          <a:solidFill>
            <a:schemeClr val="tx1"/>
          </a:solidFill>
          <a:latin typeface="+mn-lt"/>
        </a:defRPr>
      </a:lvl2pPr>
      <a:lvl3pPr marL="856060" indent="-17026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1800">
          <a:solidFill>
            <a:schemeClr val="tx1"/>
          </a:solidFill>
          <a:latin typeface="+mn-lt"/>
        </a:defRPr>
      </a:lvl3pPr>
      <a:lvl4pPr marL="1198960" indent="-17026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1500">
          <a:solidFill>
            <a:schemeClr val="tx1"/>
          </a:solidFill>
          <a:latin typeface="+mn-lt"/>
        </a:defRPr>
      </a:lvl4pPr>
      <a:lvl5pPr marL="1541860" indent="-17026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1500">
          <a:solidFill>
            <a:schemeClr val="tx1"/>
          </a:solidFill>
          <a:latin typeface="+mn-lt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1500">
          <a:solidFill>
            <a:schemeClr val="tx1"/>
          </a:solidFill>
          <a:latin typeface="+mn-lt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1500">
          <a:solidFill>
            <a:schemeClr val="tx1"/>
          </a:solidFill>
          <a:latin typeface="+mn-lt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1500">
          <a:solidFill>
            <a:schemeClr val="tx1"/>
          </a:solidFill>
          <a:latin typeface="+mn-lt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15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s-CO" dirty="0" smtClean="0"/>
              <a:t>SISTEMA INTEGRADO</a:t>
            </a:r>
            <a:r>
              <a:rPr lang="es-CO" dirty="0"/>
              <a:t> POLITICA</a:t>
            </a: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7" t="18761" r="4826" b="12544"/>
          <a:stretch>
            <a:fillRect/>
          </a:stretch>
        </p:blipFill>
        <p:spPr bwMode="auto">
          <a:xfrm>
            <a:off x="5643563" y="965597"/>
            <a:ext cx="2654875" cy="694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6927002"/>
      </p:ext>
    </p:extLst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325117"/>
              </p:ext>
            </p:extLst>
          </p:nvPr>
        </p:nvGraphicFramePr>
        <p:xfrm>
          <a:off x="1122218" y="1361208"/>
          <a:ext cx="6556664" cy="43745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556664"/>
              </a:tblGrid>
              <a:tr h="4374573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2000" u="none" strike="noStrike" dirty="0">
                          <a:solidFill>
                            <a:schemeClr val="bg2"/>
                          </a:solidFill>
                          <a:effectLst/>
                        </a:rPr>
                        <a:t>En DATA CONTROL PORTUARIO S.A. </a:t>
                      </a:r>
                      <a:br>
                        <a:rPr lang="es-CO" sz="2000" u="none" strike="noStrike" dirty="0">
                          <a:solidFill>
                            <a:schemeClr val="bg2"/>
                          </a:solidFill>
                          <a:effectLst/>
                        </a:rPr>
                      </a:br>
                      <a:r>
                        <a:rPr lang="es-CO" sz="2000" u="none" strike="noStrike" dirty="0">
                          <a:solidFill>
                            <a:schemeClr val="bg2"/>
                          </a:solidFill>
                          <a:effectLst/>
                        </a:rPr>
                        <a:t>prestamos servicios de operación portuaria  integrales, oportunos, efectivos, confiables y seguros, con altos estándares de calidad y seguridad para dar  satisfacción a nuestros clientes.</a:t>
                      </a:r>
                      <a:br>
                        <a:rPr lang="es-CO" sz="2000" u="none" strike="noStrike" dirty="0">
                          <a:solidFill>
                            <a:schemeClr val="bg2"/>
                          </a:solidFill>
                          <a:effectLst/>
                        </a:rPr>
                      </a:br>
                      <a:r>
                        <a:rPr lang="es-CO" sz="2000" u="none" strike="noStrike" dirty="0">
                          <a:solidFill>
                            <a:schemeClr val="bg2"/>
                          </a:solidFill>
                          <a:effectLst/>
                        </a:rPr>
                        <a:t>Fomentamos el compromiso con nuestro sistema integrado de gestión, mediante el mejoramiento continuo de procesos a través de la calidad y seguridad en la información y el crecimiento profesional y personal de nuestros colaboradores.  </a:t>
                      </a:r>
                      <a:br>
                        <a:rPr lang="es-CO" sz="2000" u="none" strike="noStrike" dirty="0">
                          <a:solidFill>
                            <a:schemeClr val="bg2"/>
                          </a:solidFill>
                          <a:effectLst/>
                        </a:rPr>
                      </a:br>
                      <a:r>
                        <a:rPr lang="es-CO" sz="2000" u="none" strike="noStrike" dirty="0">
                          <a:solidFill>
                            <a:schemeClr val="bg2"/>
                          </a:solidFill>
                          <a:effectLst/>
                        </a:rPr>
                        <a:t>generamos valor para nuestros accionistas, desarrollando nuevos negocios y mercados, garantizando la sostenibilidad de la compañía a través del tiempo</a:t>
                      </a:r>
                      <a:br>
                        <a:rPr lang="es-CO" sz="2000" u="none" strike="noStrike" dirty="0">
                          <a:solidFill>
                            <a:schemeClr val="bg2"/>
                          </a:solidFill>
                          <a:effectLst/>
                        </a:rPr>
                      </a:br>
                      <a:endParaRPr lang="es-CO" sz="2000" b="0" i="0" u="none" strike="noStrike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7" t="18761" r="4826" b="12544"/>
          <a:stretch>
            <a:fillRect/>
          </a:stretch>
        </p:blipFill>
        <p:spPr bwMode="auto">
          <a:xfrm>
            <a:off x="7524750" y="144463"/>
            <a:ext cx="1547813" cy="40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ángulo 6"/>
          <p:cNvSpPr/>
          <p:nvPr/>
        </p:nvSpPr>
        <p:spPr>
          <a:xfrm>
            <a:off x="1805976" y="421562"/>
            <a:ext cx="54489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Política Integral</a:t>
            </a:r>
            <a:endParaRPr lang="es-ES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5216236" y="5756564"/>
            <a:ext cx="30824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smtClean="0">
                <a:solidFill>
                  <a:schemeClr val="bg2"/>
                </a:solidFill>
              </a:rPr>
              <a:t>Diego German Yepes Isaza</a:t>
            </a:r>
          </a:p>
          <a:p>
            <a:pPr algn="ctr"/>
            <a:r>
              <a:rPr lang="es-CO" dirty="0" smtClean="0">
                <a:solidFill>
                  <a:schemeClr val="bg2"/>
                </a:solidFill>
              </a:rPr>
              <a:t>Gerente General </a:t>
            </a:r>
            <a:endParaRPr lang="es-CO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7789618"/>
      </p:ext>
    </p:extLst>
  </p:cSld>
  <p:clrMapOvr>
    <a:masterClrMapping/>
  </p:clrMapOvr>
  <p:transition spd="med">
    <p:wipe dir="r"/>
  </p:transition>
</p:sld>
</file>

<file path=ppt/theme/theme1.xml><?xml version="1.0" encoding="utf-8"?>
<a:theme xmlns:a="http://schemas.openxmlformats.org/drawingml/2006/main" name="Píxel">
  <a:themeElements>
    <a:clrScheme name="Pí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í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í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í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í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í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í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í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í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í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í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í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í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í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INFORME TH FEBRERO - MARZO  2012 - TESORERIA</Template>
  <TotalTime>9</TotalTime>
  <Words>17</Words>
  <Application>Microsoft Office PowerPoint</Application>
  <PresentationFormat>Presentación en pantalla (4:3)</PresentationFormat>
  <Paragraphs>5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8" baseType="lpstr">
      <vt:lpstr>Arial</vt:lpstr>
      <vt:lpstr>Arial Black</vt:lpstr>
      <vt:lpstr>Calibri</vt:lpstr>
      <vt:lpstr>Times New Roman</vt:lpstr>
      <vt:lpstr>Wingdings</vt:lpstr>
      <vt:lpstr>Píxel</vt:lpstr>
      <vt:lpstr>SISTEMA INTEGRADO POLITICA</vt:lpstr>
      <vt:lpstr>Presentación de PowerPoint</vt:lpstr>
    </vt:vector>
  </TitlesOfParts>
  <Company>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INTEGRADO POLITICA</dc:title>
  <dc:creator>Desempeño</dc:creator>
  <cp:lastModifiedBy>Desempeño</cp:lastModifiedBy>
  <cp:revision>2</cp:revision>
  <dcterms:created xsi:type="dcterms:W3CDTF">2013-10-23T20:13:05Z</dcterms:created>
  <dcterms:modified xsi:type="dcterms:W3CDTF">2013-10-23T20:22:21Z</dcterms:modified>
</cp:coreProperties>
</file>