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6215A-6055-4276-90A0-28F99DDC6BBE}" type="datetimeFigureOut">
              <a:rPr lang="es-CO" smtClean="0"/>
              <a:t>23/10/2013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8BE58-A593-4C81-AE17-0C874CCA55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729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DEC9EB-9E0D-4650-B813-CF772E5883BB}" type="slidenum">
              <a:rPr lang="es-ES" sz="1200" b="0">
                <a:latin typeface="Arial" panose="020B0604020202020204" pitchFamily="34" charset="0"/>
              </a:rPr>
              <a:pPr eaLnBrk="1" hangingPunct="1"/>
              <a:t>1</a:t>
            </a:fld>
            <a:endParaRPr lang="es-ES" sz="12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3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s-CO" sz="135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35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35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35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297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2813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297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13"/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58208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1751336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728862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2922157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20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tabla</a:t>
            </a:r>
            <a:endParaRPr lang="es-E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8718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093315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19913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555109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657190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38975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543538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30629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0685149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675">
                <a:latin typeface="Arial" pitchFamily="34" charset="0"/>
                <a:cs typeface="+mn-cs"/>
              </a:defRPr>
            </a:lvl1pPr>
          </a:lstStyle>
          <a:p>
            <a:endParaRPr lang="es-CO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675">
                <a:latin typeface="Arial Black" panose="020B0A04020102020204" pitchFamily="34" charset="0"/>
              </a:defRPr>
            </a:lvl1pPr>
          </a:lstStyle>
          <a:p>
            <a:fld id="{BE36969C-FADB-4A1F-B440-D7C6C6043CC7}" type="slidenum">
              <a:rPr lang="es-CO" smtClean="0"/>
              <a:t>‹Nº›</a:t>
            </a:fld>
            <a:endParaRPr lang="es-CO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s-CO" sz="135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35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013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013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013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013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35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013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013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287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>
                <a:latin typeface="Arial" pitchFamily="34" charset="0"/>
                <a:cs typeface="+mn-cs"/>
              </a:defRPr>
            </a:lvl1pPr>
          </a:lstStyle>
          <a:p>
            <a:fld id="{776D4A9D-37CB-4D8A-8717-0AFFAFA46394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1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Arial" charset="0"/>
        </a:defRPr>
      </a:lvl9pPr>
    </p:titleStyle>
    <p:bodyStyle>
      <a:lvl1pPr marL="191989" indent="-191989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7017" indent="-15984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1575">
          <a:solidFill>
            <a:schemeClr val="tx1"/>
          </a:solidFill>
          <a:latin typeface="+mn-lt"/>
        </a:defRPr>
      </a:lvl2pPr>
      <a:lvl3pPr marL="642045" indent="-1276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1350">
          <a:solidFill>
            <a:schemeClr val="tx1"/>
          </a:solidFill>
          <a:latin typeface="+mn-lt"/>
        </a:defRPr>
      </a:lvl3pPr>
      <a:lvl4pPr marL="899220" indent="-12769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125">
          <a:solidFill>
            <a:schemeClr val="tx1"/>
          </a:solidFill>
          <a:latin typeface="+mn-lt"/>
        </a:defRPr>
      </a:lvl4pPr>
      <a:lvl5pPr marL="1156395" indent="-1276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125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125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s-CO" sz="3600" b="1" dirty="0" smtClean="0"/>
              <a:t>VALORES Y PRINCIPIOS ORGANIZACIONALES</a:t>
            </a:r>
            <a:endParaRPr lang="es-ES" sz="3600" b="1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Una Empresa GEPSA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5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1pPr>
            <a:lvl2pPr marL="557213" indent="-214313" eaLnBrk="0" hangingPunct="0">
              <a:defRPr sz="15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2pPr>
            <a:lvl3pPr marL="857250" indent="-171450" eaLnBrk="0" hangingPunct="0">
              <a:defRPr sz="15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3pPr>
            <a:lvl4pPr marL="1200150" indent="-171450" eaLnBrk="0" hangingPunct="0">
              <a:defRPr sz="15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4pPr>
            <a:lvl5pPr marL="1543050" indent="-171450" eaLnBrk="0" hangingPunct="0">
              <a:defRPr sz="15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Felix Titling" panose="04060505060202020A04" pitchFamily="8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666F93-38A6-4496-A1E7-5D74061B561E}" type="slidenum">
              <a:rPr lang="es-ES" sz="900" b="0">
                <a:latin typeface="Arial Black" panose="020B0A04020102020204" pitchFamily="34" charset="0"/>
              </a:rPr>
              <a:pPr eaLnBrk="1" hangingPunct="1"/>
              <a:t>1</a:t>
            </a:fld>
            <a:endParaRPr lang="es-ES" sz="900" b="0">
              <a:latin typeface="Arial Black" panose="020B0A04020102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t="18761" r="4826" b="12544"/>
          <a:stretch>
            <a:fillRect/>
          </a:stretch>
        </p:blipFill>
        <p:spPr bwMode="auto">
          <a:xfrm>
            <a:off x="4427827" y="372254"/>
            <a:ext cx="3469264" cy="9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5109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9545" y="404335"/>
            <a:ext cx="8229600" cy="6360147"/>
          </a:xfrm>
        </p:spPr>
        <p:txBody>
          <a:bodyPr/>
          <a:lstStyle/>
          <a:p>
            <a:pPr marL="0" indent="0">
              <a:buNone/>
            </a:pPr>
            <a:r>
              <a:rPr lang="es-ES" sz="2400" b="1" dirty="0">
                <a:solidFill>
                  <a:schemeClr val="bg2"/>
                </a:solidFill>
              </a:rPr>
              <a:t>HONESTIDAD</a:t>
            </a:r>
            <a:endParaRPr lang="es-CO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Ofrecer solo aquello que podamos cumplir integralmente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 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chemeClr val="bg2"/>
                </a:solidFill>
              </a:rPr>
              <a:t>RESPONSABILIDAD</a:t>
            </a:r>
            <a:endParaRPr lang="es-CO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Asumir las consecuencias de nuestros actos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 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chemeClr val="bg2"/>
                </a:solidFill>
              </a:rPr>
              <a:t>RESPETO</a:t>
            </a:r>
            <a:endParaRPr lang="es-CO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Aceptar a las personas tal como son y mantener buenas relaciones interpersonales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 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chemeClr val="bg2"/>
                </a:solidFill>
              </a:rPr>
              <a:t>ETICA</a:t>
            </a:r>
            <a:endParaRPr lang="es-CO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Actuar con rectitud y transparencia con actos que proyecten la buena imagen de la empresa.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b="1" dirty="0">
                <a:solidFill>
                  <a:schemeClr val="bg2"/>
                </a:solidFill>
              </a:rPr>
              <a:t> 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chemeClr val="bg2"/>
                </a:solidFill>
              </a:rPr>
              <a:t>LEALTAD</a:t>
            </a:r>
            <a:endParaRPr lang="es-CO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Valorar nuestras ideas y aportarlas al mejoramiento de la  empresa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b="1" dirty="0">
                <a:solidFill>
                  <a:schemeClr val="bg2"/>
                </a:solidFill>
              </a:rPr>
              <a:t> 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chemeClr val="bg2"/>
                </a:solidFill>
              </a:rPr>
              <a:t>COMPROMISO</a:t>
            </a:r>
            <a:endParaRPr lang="es-CO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Asumir una actitud positiva y entregar lo mejor de si mismo para el desarrollo de la empresa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 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chemeClr val="bg2"/>
                </a:solidFill>
              </a:rPr>
              <a:t>CONFIABLE</a:t>
            </a:r>
            <a:endParaRPr lang="es-CO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Mostrar integralmente un correcto desempeño digno de confianza, generando resultados que satisfagan las expectativas a todo nivel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b="1" dirty="0">
                <a:solidFill>
                  <a:schemeClr val="bg2"/>
                </a:solidFill>
              </a:rPr>
              <a:t> 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chemeClr val="bg2"/>
                </a:solidFill>
              </a:rPr>
              <a:t>SOLIDARIDAD</a:t>
            </a:r>
            <a:endParaRPr lang="es-CO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>Dar apoyo desinteresado en todas las situaciones </a:t>
            </a:r>
            <a:endParaRPr lang="es-CO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ES" sz="1050" dirty="0">
                <a:solidFill>
                  <a:schemeClr val="bg2"/>
                </a:solidFill>
              </a:rPr>
              <a:t/>
            </a:r>
            <a:br>
              <a:rPr lang="es-ES" sz="1050" dirty="0">
                <a:solidFill>
                  <a:schemeClr val="bg2"/>
                </a:solidFill>
              </a:rPr>
            </a:br>
            <a:endParaRPr lang="es-CO" sz="1050" dirty="0">
              <a:solidFill>
                <a:schemeClr val="bg2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t="18761" r="4826" b="12544"/>
          <a:stretch>
            <a:fillRect/>
          </a:stretch>
        </p:blipFill>
        <p:spPr bwMode="auto">
          <a:xfrm>
            <a:off x="6538702" y="81308"/>
            <a:ext cx="2470216" cy="64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77317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SISTEMA INTEGRADO POLITICA</Template>
  <TotalTime>6</TotalTime>
  <Words>17</Words>
  <Application>Microsoft Office PowerPoint</Application>
  <PresentationFormat>Presentación en pantalla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Times New Roman</vt:lpstr>
      <vt:lpstr>Wingdings</vt:lpstr>
      <vt:lpstr>Píxel</vt:lpstr>
      <vt:lpstr>VALORES Y PRINCIPIOS ORGANIZACIONALES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VALORES Y PRINCIPIOS ORGANIZACIONALES</dc:title>
  <dc:creator>Desempeño</dc:creator>
  <cp:lastModifiedBy>Desempeño</cp:lastModifiedBy>
  <cp:revision>1</cp:revision>
  <dcterms:created xsi:type="dcterms:W3CDTF">2013-10-23T21:46:14Z</dcterms:created>
  <dcterms:modified xsi:type="dcterms:W3CDTF">2013-10-23T21:52:30Z</dcterms:modified>
</cp:coreProperties>
</file>