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1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29D82-08C4-4A22-9AA5-FDA465BD84F3}" type="datetimeFigureOut">
              <a:rPr lang="es-CO" smtClean="0"/>
              <a:pPr/>
              <a:t>02/03/2012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58A8-6A37-4FE8-A49D-5FC6F9A8DB7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44604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208912" cy="7920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191870"/>
            <a:ext cx="8208912" cy="3253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11587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208912" cy="7920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191870"/>
            <a:ext cx="8208912" cy="3253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295415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208912" cy="7920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467544" y="2191870"/>
            <a:ext cx="8208912" cy="3253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189757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627784" y="3140968"/>
            <a:ext cx="4032448" cy="511582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2627784" y="3789040"/>
            <a:ext cx="4032448" cy="1512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209048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95536" y="3438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="" xmlns:p14="http://schemas.microsoft.com/office/powerpoint/2010/main" val="30350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  <p:sldLayoutId id="2147483650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223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7504" y="2852936"/>
            <a:ext cx="604867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PROCEDIMIENTO PARA LA</a:t>
            </a:r>
          </a:p>
          <a:p>
            <a:pPr algn="ctr">
              <a:defRPr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GESTIÓN DEL RIESGO</a:t>
            </a:r>
            <a:endParaRPr lang="es-CO" sz="3200" b="1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Picture 2" descr="C:\Users\Operaciones\Pictures\ACTIVIDADES ILICITAS Y CONSPIRACIONES\Evaluación riesgo 2.h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924944"/>
            <a:ext cx="2678537" cy="163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33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</dc:creator>
  <cp:lastModifiedBy>Auditor</cp:lastModifiedBy>
  <cp:revision>39</cp:revision>
  <dcterms:created xsi:type="dcterms:W3CDTF">2011-06-29T19:18:48Z</dcterms:created>
  <dcterms:modified xsi:type="dcterms:W3CDTF">2012-03-02T16:00:13Z</dcterms:modified>
</cp:coreProperties>
</file>