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C329-F781-42ED-BBC5-CA2605053A55}" type="datetimeFigureOut">
              <a:rPr lang="es-CO" smtClean="0"/>
              <a:t>01/08/2014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065A-6E79-42EB-99A9-858710F2A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38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C329-F781-42ED-BBC5-CA2605053A55}" type="datetimeFigureOut">
              <a:rPr lang="es-CO" smtClean="0"/>
              <a:t>01/08/2014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065A-6E79-42EB-99A9-858710F2A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C329-F781-42ED-BBC5-CA2605053A55}" type="datetimeFigureOut">
              <a:rPr lang="es-CO" smtClean="0"/>
              <a:t>01/08/2014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065A-6E79-42EB-99A9-858710F2A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361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C329-F781-42ED-BBC5-CA2605053A55}" type="datetimeFigureOut">
              <a:rPr lang="es-CO" smtClean="0"/>
              <a:t>01/08/2014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065A-6E79-42EB-99A9-858710F2A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227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C329-F781-42ED-BBC5-CA2605053A55}" type="datetimeFigureOut">
              <a:rPr lang="es-CO" smtClean="0"/>
              <a:t>01/08/2014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065A-6E79-42EB-99A9-858710F2A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555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C329-F781-42ED-BBC5-CA2605053A55}" type="datetimeFigureOut">
              <a:rPr lang="es-CO" smtClean="0"/>
              <a:t>01/08/2014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065A-6E79-42EB-99A9-858710F2A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188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C329-F781-42ED-BBC5-CA2605053A55}" type="datetimeFigureOut">
              <a:rPr lang="es-CO" smtClean="0"/>
              <a:t>01/08/2014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065A-6E79-42EB-99A9-858710F2A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257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C329-F781-42ED-BBC5-CA2605053A55}" type="datetimeFigureOut">
              <a:rPr lang="es-CO" smtClean="0"/>
              <a:t>01/08/2014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065A-6E79-42EB-99A9-858710F2A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603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C329-F781-42ED-BBC5-CA2605053A55}" type="datetimeFigureOut">
              <a:rPr lang="es-CO" smtClean="0"/>
              <a:t>01/08/2014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065A-6E79-42EB-99A9-858710F2A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99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C329-F781-42ED-BBC5-CA2605053A55}" type="datetimeFigureOut">
              <a:rPr lang="es-CO" smtClean="0"/>
              <a:t>01/08/2014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065A-6E79-42EB-99A9-858710F2A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744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C329-F781-42ED-BBC5-CA2605053A55}" type="datetimeFigureOut">
              <a:rPr lang="es-CO" smtClean="0"/>
              <a:t>01/08/2014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065A-6E79-42EB-99A9-858710F2A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981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FC329-F781-42ED-BBC5-CA2605053A55}" type="datetimeFigureOut">
              <a:rPr lang="es-CO" smtClean="0"/>
              <a:t>01/08/2014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3065A-6E79-42EB-99A9-858710F2A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430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wmf"/><Relationship Id="rId18" Type="http://schemas.openxmlformats.org/officeDocument/2006/relationships/image" Target="../media/image17.wmf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w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wmf"/><Relationship Id="rId25" Type="http://schemas.openxmlformats.org/officeDocument/2006/relationships/image" Target="../media/image24.jpeg"/><Relationship Id="rId2" Type="http://schemas.openxmlformats.org/officeDocument/2006/relationships/image" Target="../media/image1.png"/><Relationship Id="rId16" Type="http://schemas.openxmlformats.org/officeDocument/2006/relationships/image" Target="../media/image15.wmf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wmf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wmf"/><Relationship Id="rId28" Type="http://schemas.openxmlformats.org/officeDocument/2006/relationships/image" Target="../media/image27.wmf"/><Relationship Id="rId10" Type="http://schemas.openxmlformats.org/officeDocument/2006/relationships/image" Target="../media/image9.png"/><Relationship Id="rId19" Type="http://schemas.openxmlformats.org/officeDocument/2006/relationships/image" Target="../media/image18.w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wmf"/><Relationship Id="rId22" Type="http://schemas.openxmlformats.org/officeDocument/2006/relationships/image" Target="../media/image21.wmf"/><Relationship Id="rId27" Type="http://schemas.openxmlformats.org/officeDocument/2006/relationships/image" Target="../media/image26.wmf"/><Relationship Id="rId30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07504" y="260648"/>
            <a:ext cx="8928992" cy="6552728"/>
            <a:chOff x="107504" y="260648"/>
            <a:chExt cx="8928992" cy="6552728"/>
          </a:xfrm>
        </p:grpSpPr>
        <p:sp>
          <p:nvSpPr>
            <p:cNvPr id="77" name="76 Más"/>
            <p:cNvSpPr/>
            <p:nvPr/>
          </p:nvSpPr>
          <p:spPr>
            <a:xfrm>
              <a:off x="5750402" y="5589242"/>
              <a:ext cx="1125854" cy="1224134"/>
            </a:xfrm>
            <a:prstGeom prst="mathPlus">
              <a:avLst>
                <a:gd name="adj1" fmla="val 169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107504" y="764704"/>
              <a:ext cx="8928992" cy="59766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u="sng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7885113" y="4347295"/>
              <a:ext cx="1151383" cy="23940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7020272" y="764704"/>
              <a:ext cx="2016224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6948264" y="5157192"/>
              <a:ext cx="936104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4860032" y="764704"/>
              <a:ext cx="2394266" cy="3600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107504" y="5229200"/>
              <a:ext cx="5544616" cy="15121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107504" y="764704"/>
              <a:ext cx="4752528" cy="1229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6" name="15 Conector recto"/>
            <p:cNvCxnSpPr/>
            <p:nvPr/>
          </p:nvCxnSpPr>
          <p:spPr>
            <a:xfrm>
              <a:off x="3275856" y="764704"/>
              <a:ext cx="0" cy="1229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22 Rectángulo"/>
            <p:cNvSpPr/>
            <p:nvPr/>
          </p:nvSpPr>
          <p:spPr>
            <a:xfrm>
              <a:off x="4860032" y="2492896"/>
              <a:ext cx="2394266" cy="10081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23 Rectángulo"/>
            <p:cNvSpPr/>
            <p:nvPr/>
          </p:nvSpPr>
          <p:spPr>
            <a:xfrm>
              <a:off x="4860032" y="3501008"/>
              <a:ext cx="704737" cy="8640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24 Rectángulo"/>
            <p:cNvSpPr/>
            <p:nvPr/>
          </p:nvSpPr>
          <p:spPr>
            <a:xfrm>
              <a:off x="6660232" y="764704"/>
              <a:ext cx="594066" cy="17281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107504" y="3501008"/>
              <a:ext cx="115212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1187624" y="3501008"/>
              <a:ext cx="115212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" name="27 Rectángulo"/>
            <p:cNvSpPr/>
            <p:nvPr/>
          </p:nvSpPr>
          <p:spPr>
            <a:xfrm>
              <a:off x="2339752" y="3501008"/>
              <a:ext cx="115212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9" name="28 Rectángulo"/>
            <p:cNvSpPr/>
            <p:nvPr/>
          </p:nvSpPr>
          <p:spPr>
            <a:xfrm>
              <a:off x="1259632" y="2852936"/>
              <a:ext cx="2232248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4427984" y="5229200"/>
              <a:ext cx="1224136" cy="15121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1" name="30 Rectángulo"/>
            <p:cNvSpPr/>
            <p:nvPr/>
          </p:nvSpPr>
          <p:spPr>
            <a:xfrm>
              <a:off x="3851920" y="5229200"/>
              <a:ext cx="576064" cy="15121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2" name="31 Rectángulo"/>
            <p:cNvSpPr/>
            <p:nvPr/>
          </p:nvSpPr>
          <p:spPr>
            <a:xfrm>
              <a:off x="2771800" y="5229200"/>
              <a:ext cx="1080120" cy="15121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3" name="32 Rectángulo"/>
            <p:cNvSpPr/>
            <p:nvPr/>
          </p:nvSpPr>
          <p:spPr>
            <a:xfrm>
              <a:off x="1439652" y="5229200"/>
              <a:ext cx="1332148" cy="15121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4" name="33 Rectángulo"/>
            <p:cNvSpPr/>
            <p:nvPr/>
          </p:nvSpPr>
          <p:spPr>
            <a:xfrm>
              <a:off x="6948264" y="5157192"/>
              <a:ext cx="468052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5" name="34 Conector recto"/>
            <p:cNvCxnSpPr/>
            <p:nvPr/>
          </p:nvCxnSpPr>
          <p:spPr>
            <a:xfrm>
              <a:off x="3707904" y="764704"/>
              <a:ext cx="0" cy="1229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C:\Users\Usuario\AppData\Local\Microsoft\Windows\Temporary Internet Files\Content.IE5\DP3MQTJ4\MC900441539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669075" y="2953179"/>
              <a:ext cx="568432" cy="560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Usuario\AppData\Local\Microsoft\Windows\Temporary Internet Files\Content.IE5\2CM0MK4K\MC900441533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083035">
              <a:off x="152717" y="2841606"/>
              <a:ext cx="676894" cy="667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Usuario\AppData\Local\Microsoft\Windows\Temporary Internet Files\Content.IE5\W0B3RVLP\MC900441535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7865" y="2004368"/>
              <a:ext cx="568431" cy="560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Usuario\AppData\Local\Microsoft\Windows\Temporary Internet Files\Content.IE5\6X2VLNZZ\MC900441537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678527">
              <a:off x="4924841" y="5960864"/>
              <a:ext cx="704793" cy="695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:\Users\Usuario\AppData\Local\Microsoft\Windows\Temporary Internet Files\Content.IE5\DP3MQTJ4\MC900441538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3516536"/>
              <a:ext cx="568431" cy="560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8" descr="C:\Users\Usuario\AppData\Local\Microsoft\Windows\Temporary Internet Files\Content.IE5\DP3MQTJ4\MC900441538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3516536"/>
              <a:ext cx="568431" cy="560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8" descr="C:\Users\Usuario\AppData\Local\Microsoft\Windows\Temporary Internet Files\Content.IE5\DP3MQTJ4\MC900441538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335805" y="3501008"/>
              <a:ext cx="568431" cy="560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Users\Usuario\AppData\Local\Microsoft\Windows\Temporary Internet Files\Content.IE5\2CM0MK4K\MC900441541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524078" y="2956766"/>
              <a:ext cx="604434" cy="596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:\Users\Usuario\AppData\Local\Microsoft\Windows\Temporary Internet Files\Content.IE5\2CM0MK4K\MC900441533[1]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501008"/>
              <a:ext cx="384594" cy="379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0" descr="C:\Users\Usuario\AppData\Local\Microsoft\Windows\Temporary Internet Files\Content.IE5\2CM0MK4K\MC900441533[1]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985852"/>
              <a:ext cx="384594" cy="379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C:\Users\Usuario\AppData\Local\Microsoft\Windows\Temporary Internet Files\Content.IE5\W0B3RVLP\MC900441536[1]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020966" y="5990535"/>
              <a:ext cx="756084" cy="74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1" descr="C:\Users\Usuario\AppData\Local\Microsoft\Windows\Temporary Internet Files\Content.IE5\W0B3RVLP\MC900441536[1]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974461" y="5234451"/>
              <a:ext cx="756084" cy="74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10" descr="C:\Users\Usuario\AppData\Local\Microsoft\Windows\Temporary Internet Files\Content.IE5\2CM0MK4K\MC900441533[1]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228184" y="3501008"/>
              <a:ext cx="284216" cy="280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 descr="C:\Users\Usuario\AppData\Local\Microsoft\Windows\Temporary Internet Files\Content.IE5\2CM0MK4K\MC900441533[1]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581716">
              <a:off x="5548333" y="3513430"/>
              <a:ext cx="384594" cy="379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0" descr="C:\Users\Usuario\AppData\Local\Microsoft\Windows\Temporary Internet Files\Content.IE5\2CM0MK4K\MC900441533[1]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4005064"/>
              <a:ext cx="384594" cy="379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C:\Users\Usuario\AppData\Local\Microsoft\Windows\Temporary Internet Files\Content.IE5\6X2VLNZZ\MC900441540[1]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86779">
              <a:off x="5946889" y="3508253"/>
              <a:ext cx="274156" cy="270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0" descr="C:\Users\Usuario\AppData\Local\Microsoft\Windows\Temporary Internet Files\Content.IE5\2CM0MK4K\MC900441533[1]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588224" y="3501008"/>
              <a:ext cx="284216" cy="280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12" descr="C:\Users\Usuario\AppData\Local\Microsoft\Windows\Temporary Internet Files\Content.IE5\6X2VLNZZ\MC900441540[1]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3501008"/>
              <a:ext cx="269946" cy="266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desk2"/>
            <p:cNvSpPr>
              <a:spLocks noEditPoints="1" noChangeArrowheads="1"/>
            </p:cNvSpPr>
            <p:nvPr/>
          </p:nvSpPr>
          <p:spPr bwMode="auto">
            <a:xfrm rot="5400000">
              <a:off x="2987825" y="5170970"/>
              <a:ext cx="714020" cy="830480"/>
            </a:xfrm>
            <a:custGeom>
              <a:avLst/>
              <a:gdLst>
                <a:gd name="T0" fmla="*/ 10800 w 21600"/>
                <a:gd name="T1" fmla="*/ 0 h 21600"/>
                <a:gd name="T2" fmla="*/ 0 w 21600"/>
                <a:gd name="T3" fmla="*/ 0 h 21600"/>
                <a:gd name="T4" fmla="*/ 0 w 21600"/>
                <a:gd name="T5" fmla="*/ 21600 h 21600"/>
                <a:gd name="T6" fmla="*/ 21600 w 21600"/>
                <a:gd name="T7" fmla="*/ 21600 h 21600"/>
                <a:gd name="T8" fmla="*/ 21600 w 21600"/>
                <a:gd name="T9" fmla="*/ 10800 h 21600"/>
                <a:gd name="T10" fmla="*/ 0 w 21600"/>
                <a:gd name="T11" fmla="*/ 10800 h 21600"/>
                <a:gd name="T12" fmla="*/ 10800 w 21600"/>
                <a:gd name="T13" fmla="*/ 21600 h 21600"/>
                <a:gd name="T14" fmla="*/ 21600 w 21600"/>
                <a:gd name="T15" fmla="*/ 16200 h 21600"/>
                <a:gd name="T16" fmla="*/ 1000 w 21600"/>
                <a:gd name="T17" fmla="*/ 118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800" y="10800"/>
                  </a:moveTo>
                  <a:lnTo>
                    <a:pt x="108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pic>
          <p:nvPicPr>
            <p:cNvPr id="1038" name="Picture 14" descr="C:\Users\Usuario\AppData\Local\Microsoft\Windows\Temporary Internet Files\Content.IE5\DP3MQTJ4\MC900088968[1].wm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49559" y="5275077"/>
              <a:ext cx="422041" cy="530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5" descr="C:\Users\Usuario\AppData\Local\Microsoft\Windows\Temporary Internet Files\Content.IE5\2CM0MK4K\MC900082391[1].wm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39770" y="6093294"/>
              <a:ext cx="565484" cy="617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C:\Users\Usuario\AppData\Local\Microsoft\Windows\Temporary Internet Files\Content.IE5\W0B3RVLP\MC900441333[1]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550" y="6054614"/>
              <a:ext cx="507504" cy="507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C:\Users\Usuario\AppData\Local\Microsoft\Windows\Temporary Internet Files\Content.IE5\DP3MQTJ4\MC900301088[1].wmf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744" y="5250902"/>
              <a:ext cx="344122" cy="734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C:\Users\Usuario\AppData\Local\Microsoft\Windows\Temporary Internet Files\Content.IE5\6X2VLNZZ\MC900343351[1].wmf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30060" y="2722764"/>
              <a:ext cx="718289" cy="694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3" name="Picture 19" descr="C:\Users\Usuario\AppData\Local\Microsoft\Windows\Temporary Internet Files\Content.IE5\DP3MQTJ4\MC900343345[1].wmf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973552" y="2666882"/>
              <a:ext cx="788658" cy="728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0" descr="C:\Users\Usuario\AppData\Local\Microsoft\Windows\Temporary Internet Files\Content.IE5\6X2VLNZZ\MC900343351[1].wmf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96051" y="2722764"/>
              <a:ext cx="718289" cy="694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38 Rectángulo"/>
            <p:cNvSpPr/>
            <p:nvPr/>
          </p:nvSpPr>
          <p:spPr>
            <a:xfrm>
              <a:off x="4860032" y="764704"/>
              <a:ext cx="995163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47" name="Picture 23" descr="C:\Users\Usuario\AppData\Local\Microsoft\Windows\Temporary Internet Files\Content.IE5\6X2VLNZZ\MC900426058[1].wmf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006" y="728502"/>
              <a:ext cx="469652" cy="432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9" name="Picture 25" descr="C:\Users\Usuario\AppData\Local\Microsoft\Windows\Temporary Internet Files\Content.IE5\2CM0MK4K\MC900432620[1]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1124744"/>
              <a:ext cx="1368152" cy="1368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5" descr="C:\Users\Usuario\AppData\Local\Microsoft\Windows\Temporary Internet Files\Content.IE5\2CM0MK4K\MC900432620[1]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992381" y="5229200"/>
              <a:ext cx="972107" cy="972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oilet"/>
            <p:cNvSpPr>
              <a:spLocks noEditPoints="1" noChangeArrowheads="1"/>
            </p:cNvSpPr>
            <p:nvPr/>
          </p:nvSpPr>
          <p:spPr bwMode="auto">
            <a:xfrm>
              <a:off x="3969247" y="764506"/>
              <a:ext cx="458737" cy="72027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10800 w 21600"/>
                <a:gd name="T7" fmla="*/ 21600 h 21600"/>
                <a:gd name="T8" fmla="*/ 931 w 21600"/>
                <a:gd name="T9" fmla="*/ 538 h 21600"/>
                <a:gd name="T10" fmla="*/ 20729 w 21600"/>
                <a:gd name="T11" fmla="*/ 660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21600" y="7298"/>
                  </a:moveTo>
                  <a:lnTo>
                    <a:pt x="21600" y="0"/>
                  </a:lnTo>
                  <a:lnTo>
                    <a:pt x="10679" y="0"/>
                  </a:lnTo>
                  <a:lnTo>
                    <a:pt x="0" y="0"/>
                  </a:lnTo>
                  <a:lnTo>
                    <a:pt x="0" y="7298"/>
                  </a:lnTo>
                  <a:lnTo>
                    <a:pt x="6033" y="7298"/>
                  </a:lnTo>
                  <a:lnTo>
                    <a:pt x="6206" y="7616"/>
                  </a:lnTo>
                  <a:lnTo>
                    <a:pt x="6310" y="7935"/>
                  </a:lnTo>
                  <a:lnTo>
                    <a:pt x="6345" y="8302"/>
                  </a:lnTo>
                  <a:lnTo>
                    <a:pt x="6310" y="8620"/>
                  </a:lnTo>
                  <a:lnTo>
                    <a:pt x="6206" y="8963"/>
                  </a:lnTo>
                  <a:lnTo>
                    <a:pt x="6102" y="9331"/>
                  </a:lnTo>
                  <a:lnTo>
                    <a:pt x="5894" y="9722"/>
                  </a:lnTo>
                  <a:lnTo>
                    <a:pt x="5513" y="10163"/>
                  </a:lnTo>
                  <a:lnTo>
                    <a:pt x="4577" y="11339"/>
                  </a:lnTo>
                  <a:lnTo>
                    <a:pt x="3848" y="12539"/>
                  </a:lnTo>
                  <a:lnTo>
                    <a:pt x="3363" y="13641"/>
                  </a:lnTo>
                  <a:lnTo>
                    <a:pt x="3086" y="14718"/>
                  </a:lnTo>
                  <a:lnTo>
                    <a:pt x="3051" y="15649"/>
                  </a:lnTo>
                  <a:lnTo>
                    <a:pt x="3086" y="16580"/>
                  </a:lnTo>
                  <a:lnTo>
                    <a:pt x="3467" y="17510"/>
                  </a:lnTo>
                  <a:lnTo>
                    <a:pt x="3952" y="18294"/>
                  </a:lnTo>
                  <a:lnTo>
                    <a:pt x="4577" y="19029"/>
                  </a:lnTo>
                  <a:lnTo>
                    <a:pt x="5270" y="19616"/>
                  </a:lnTo>
                  <a:lnTo>
                    <a:pt x="6137" y="20229"/>
                  </a:lnTo>
                  <a:lnTo>
                    <a:pt x="6969" y="20718"/>
                  </a:lnTo>
                  <a:lnTo>
                    <a:pt x="7905" y="21061"/>
                  </a:lnTo>
                  <a:lnTo>
                    <a:pt x="8876" y="21331"/>
                  </a:lnTo>
                  <a:lnTo>
                    <a:pt x="9812" y="21600"/>
                  </a:lnTo>
                  <a:lnTo>
                    <a:pt x="10817" y="21600"/>
                  </a:lnTo>
                  <a:lnTo>
                    <a:pt x="11753" y="21600"/>
                  </a:lnTo>
                  <a:lnTo>
                    <a:pt x="12690" y="21331"/>
                  </a:lnTo>
                  <a:lnTo>
                    <a:pt x="13695" y="21061"/>
                  </a:lnTo>
                  <a:lnTo>
                    <a:pt x="14492" y="20718"/>
                  </a:lnTo>
                  <a:lnTo>
                    <a:pt x="15359" y="20229"/>
                  </a:lnTo>
                  <a:lnTo>
                    <a:pt x="16157" y="19616"/>
                  </a:lnTo>
                  <a:lnTo>
                    <a:pt x="16781" y="19029"/>
                  </a:lnTo>
                  <a:lnTo>
                    <a:pt x="17335" y="18294"/>
                  </a:lnTo>
                  <a:lnTo>
                    <a:pt x="17717" y="17510"/>
                  </a:lnTo>
                  <a:lnTo>
                    <a:pt x="18098" y="16580"/>
                  </a:lnTo>
                  <a:lnTo>
                    <a:pt x="18237" y="15649"/>
                  </a:lnTo>
                  <a:lnTo>
                    <a:pt x="18098" y="14718"/>
                  </a:lnTo>
                  <a:lnTo>
                    <a:pt x="17856" y="13641"/>
                  </a:lnTo>
                  <a:lnTo>
                    <a:pt x="17231" y="12539"/>
                  </a:lnTo>
                  <a:lnTo>
                    <a:pt x="16538" y="11339"/>
                  </a:lnTo>
                  <a:lnTo>
                    <a:pt x="15533" y="10163"/>
                  </a:lnTo>
                  <a:lnTo>
                    <a:pt x="15221" y="9722"/>
                  </a:lnTo>
                  <a:lnTo>
                    <a:pt x="14978" y="9404"/>
                  </a:lnTo>
                  <a:lnTo>
                    <a:pt x="14804" y="9012"/>
                  </a:lnTo>
                  <a:lnTo>
                    <a:pt x="14735" y="8620"/>
                  </a:lnTo>
                  <a:lnTo>
                    <a:pt x="14700" y="8302"/>
                  </a:lnTo>
                  <a:lnTo>
                    <a:pt x="14735" y="7959"/>
                  </a:lnTo>
                  <a:lnTo>
                    <a:pt x="14874" y="7616"/>
                  </a:lnTo>
                  <a:lnTo>
                    <a:pt x="14978" y="7298"/>
                  </a:lnTo>
                  <a:lnTo>
                    <a:pt x="21600" y="7298"/>
                  </a:lnTo>
                  <a:close/>
                </a:path>
                <a:path w="21600" h="21600" extrusionOk="0">
                  <a:moveTo>
                    <a:pt x="21600" y="7298"/>
                  </a:moveTo>
                  <a:lnTo>
                    <a:pt x="6033" y="7298"/>
                  </a:lnTo>
                  <a:lnTo>
                    <a:pt x="11164" y="7298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41" name="sink1"/>
            <p:cNvSpPr>
              <a:spLocks noEditPoints="1" noChangeArrowheads="1"/>
            </p:cNvSpPr>
            <p:nvPr/>
          </p:nvSpPr>
          <p:spPr bwMode="auto">
            <a:xfrm rot="5400000">
              <a:off x="4371404" y="1469355"/>
              <a:ext cx="509587" cy="396429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968 w 21600"/>
                <a:gd name="T17" fmla="*/ 23215 h 21600"/>
                <a:gd name="T18" fmla="*/ 20654 w 21600"/>
                <a:gd name="T19" fmla="*/ 27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10595" y="21600"/>
                  </a:moveTo>
                  <a:lnTo>
                    <a:pt x="21600" y="21600"/>
                  </a:lnTo>
                  <a:lnTo>
                    <a:pt x="21600" y="10800"/>
                  </a:lnTo>
                  <a:lnTo>
                    <a:pt x="21600" y="0"/>
                  </a:lnTo>
                  <a:lnTo>
                    <a:pt x="10709" y="0"/>
                  </a:lnTo>
                  <a:lnTo>
                    <a:pt x="0" y="0"/>
                  </a:lnTo>
                  <a:lnTo>
                    <a:pt x="0" y="10545"/>
                  </a:lnTo>
                  <a:lnTo>
                    <a:pt x="0" y="21600"/>
                  </a:lnTo>
                  <a:lnTo>
                    <a:pt x="10595" y="21600"/>
                  </a:lnTo>
                  <a:close/>
                </a:path>
                <a:path w="21600" h="21600" extrusionOk="0">
                  <a:moveTo>
                    <a:pt x="9478" y="6945"/>
                  </a:moveTo>
                  <a:lnTo>
                    <a:pt x="8157" y="7200"/>
                  </a:lnTo>
                  <a:lnTo>
                    <a:pt x="6835" y="7625"/>
                  </a:lnTo>
                  <a:lnTo>
                    <a:pt x="5787" y="8249"/>
                  </a:lnTo>
                  <a:lnTo>
                    <a:pt x="4762" y="9014"/>
                  </a:lnTo>
                  <a:lnTo>
                    <a:pt x="4375" y="9524"/>
                  </a:lnTo>
                  <a:lnTo>
                    <a:pt x="3987" y="10006"/>
                  </a:lnTo>
                  <a:lnTo>
                    <a:pt x="3646" y="10431"/>
                  </a:lnTo>
                  <a:lnTo>
                    <a:pt x="3349" y="10913"/>
                  </a:lnTo>
                  <a:lnTo>
                    <a:pt x="3144" y="11537"/>
                  </a:lnTo>
                  <a:lnTo>
                    <a:pt x="2962" y="12076"/>
                  </a:lnTo>
                  <a:lnTo>
                    <a:pt x="2848" y="12557"/>
                  </a:lnTo>
                  <a:lnTo>
                    <a:pt x="2848" y="13124"/>
                  </a:lnTo>
                  <a:lnTo>
                    <a:pt x="2962" y="13861"/>
                  </a:lnTo>
                  <a:lnTo>
                    <a:pt x="3053" y="14400"/>
                  </a:lnTo>
                  <a:lnTo>
                    <a:pt x="3258" y="14995"/>
                  </a:lnTo>
                  <a:lnTo>
                    <a:pt x="3532" y="15619"/>
                  </a:lnTo>
                  <a:lnTo>
                    <a:pt x="3828" y="16157"/>
                  </a:lnTo>
                  <a:lnTo>
                    <a:pt x="4170" y="16781"/>
                  </a:lnTo>
                  <a:lnTo>
                    <a:pt x="4671" y="17263"/>
                  </a:lnTo>
                  <a:lnTo>
                    <a:pt x="5104" y="17688"/>
                  </a:lnTo>
                  <a:lnTo>
                    <a:pt x="5696" y="18057"/>
                  </a:lnTo>
                  <a:lnTo>
                    <a:pt x="6334" y="18425"/>
                  </a:lnTo>
                  <a:lnTo>
                    <a:pt x="6927" y="18794"/>
                  </a:lnTo>
                  <a:lnTo>
                    <a:pt x="7656" y="18964"/>
                  </a:lnTo>
                  <a:lnTo>
                    <a:pt x="8339" y="19219"/>
                  </a:lnTo>
                  <a:lnTo>
                    <a:pt x="9091" y="19332"/>
                  </a:lnTo>
                  <a:lnTo>
                    <a:pt x="9866" y="19474"/>
                  </a:lnTo>
                  <a:lnTo>
                    <a:pt x="10709" y="19474"/>
                  </a:lnTo>
                  <a:lnTo>
                    <a:pt x="11438" y="19474"/>
                  </a:lnTo>
                  <a:lnTo>
                    <a:pt x="12213" y="19332"/>
                  </a:lnTo>
                  <a:lnTo>
                    <a:pt x="12965" y="19219"/>
                  </a:lnTo>
                  <a:lnTo>
                    <a:pt x="13739" y="18964"/>
                  </a:lnTo>
                  <a:lnTo>
                    <a:pt x="14377" y="18794"/>
                  </a:lnTo>
                  <a:lnTo>
                    <a:pt x="15061" y="18425"/>
                  </a:lnTo>
                  <a:lnTo>
                    <a:pt x="15608" y="18057"/>
                  </a:lnTo>
                  <a:lnTo>
                    <a:pt x="16200" y="17688"/>
                  </a:lnTo>
                  <a:lnTo>
                    <a:pt x="16724" y="17263"/>
                  </a:lnTo>
                  <a:lnTo>
                    <a:pt x="17134" y="16781"/>
                  </a:lnTo>
                  <a:lnTo>
                    <a:pt x="17613" y="16157"/>
                  </a:lnTo>
                  <a:lnTo>
                    <a:pt x="17863" y="15619"/>
                  </a:lnTo>
                  <a:lnTo>
                    <a:pt x="18159" y="14995"/>
                  </a:lnTo>
                  <a:lnTo>
                    <a:pt x="18342" y="14400"/>
                  </a:lnTo>
                  <a:lnTo>
                    <a:pt x="18456" y="13861"/>
                  </a:lnTo>
                  <a:lnTo>
                    <a:pt x="18547" y="13124"/>
                  </a:lnTo>
                  <a:lnTo>
                    <a:pt x="18456" y="12557"/>
                  </a:lnTo>
                  <a:lnTo>
                    <a:pt x="18342" y="12076"/>
                  </a:lnTo>
                  <a:lnTo>
                    <a:pt x="18251" y="11537"/>
                  </a:lnTo>
                  <a:lnTo>
                    <a:pt x="17954" y="10913"/>
                  </a:lnTo>
                  <a:lnTo>
                    <a:pt x="17704" y="10431"/>
                  </a:lnTo>
                  <a:lnTo>
                    <a:pt x="17430" y="10006"/>
                  </a:lnTo>
                  <a:lnTo>
                    <a:pt x="17020" y="9524"/>
                  </a:lnTo>
                  <a:lnTo>
                    <a:pt x="16633" y="9014"/>
                  </a:lnTo>
                  <a:lnTo>
                    <a:pt x="15699" y="8362"/>
                  </a:lnTo>
                  <a:lnTo>
                    <a:pt x="14582" y="7625"/>
                  </a:lnTo>
                  <a:lnTo>
                    <a:pt x="13352" y="7200"/>
                  </a:lnTo>
                  <a:lnTo>
                    <a:pt x="12030" y="6945"/>
                  </a:lnTo>
                  <a:moveTo>
                    <a:pt x="10800" y="12557"/>
                  </a:moveTo>
                  <a:lnTo>
                    <a:pt x="11096" y="12444"/>
                  </a:lnTo>
                  <a:lnTo>
                    <a:pt x="11301" y="12444"/>
                  </a:lnTo>
                  <a:lnTo>
                    <a:pt x="11438" y="12331"/>
                  </a:lnTo>
                  <a:lnTo>
                    <a:pt x="11643" y="12076"/>
                  </a:lnTo>
                  <a:lnTo>
                    <a:pt x="11825" y="11820"/>
                  </a:lnTo>
                  <a:lnTo>
                    <a:pt x="11939" y="11594"/>
                  </a:lnTo>
                  <a:lnTo>
                    <a:pt x="11939" y="11282"/>
                  </a:lnTo>
                  <a:lnTo>
                    <a:pt x="12030" y="11055"/>
                  </a:lnTo>
                  <a:lnTo>
                    <a:pt x="12030" y="3912"/>
                  </a:lnTo>
                  <a:lnTo>
                    <a:pt x="11939" y="3543"/>
                  </a:lnTo>
                  <a:lnTo>
                    <a:pt x="11939" y="3288"/>
                  </a:lnTo>
                  <a:lnTo>
                    <a:pt x="11825" y="3061"/>
                  </a:lnTo>
                  <a:lnTo>
                    <a:pt x="11643" y="2806"/>
                  </a:lnTo>
                  <a:lnTo>
                    <a:pt x="11438" y="2636"/>
                  </a:lnTo>
                  <a:lnTo>
                    <a:pt x="11301" y="2494"/>
                  </a:lnTo>
                  <a:lnTo>
                    <a:pt x="11096" y="2381"/>
                  </a:lnTo>
                  <a:lnTo>
                    <a:pt x="10800" y="2381"/>
                  </a:lnTo>
                  <a:lnTo>
                    <a:pt x="10595" y="2381"/>
                  </a:lnTo>
                  <a:lnTo>
                    <a:pt x="10299" y="2494"/>
                  </a:lnTo>
                  <a:lnTo>
                    <a:pt x="10162" y="2636"/>
                  </a:lnTo>
                  <a:lnTo>
                    <a:pt x="9957" y="2806"/>
                  </a:lnTo>
                  <a:lnTo>
                    <a:pt x="9775" y="3061"/>
                  </a:lnTo>
                  <a:lnTo>
                    <a:pt x="9661" y="3288"/>
                  </a:lnTo>
                  <a:lnTo>
                    <a:pt x="9661" y="3543"/>
                  </a:lnTo>
                  <a:lnTo>
                    <a:pt x="9570" y="3912"/>
                  </a:lnTo>
                  <a:lnTo>
                    <a:pt x="9570" y="11055"/>
                  </a:lnTo>
                  <a:lnTo>
                    <a:pt x="9661" y="11282"/>
                  </a:lnTo>
                  <a:lnTo>
                    <a:pt x="9661" y="11594"/>
                  </a:lnTo>
                  <a:lnTo>
                    <a:pt x="9775" y="11820"/>
                  </a:lnTo>
                  <a:lnTo>
                    <a:pt x="9957" y="12076"/>
                  </a:lnTo>
                  <a:lnTo>
                    <a:pt x="10162" y="12331"/>
                  </a:lnTo>
                  <a:lnTo>
                    <a:pt x="10299" y="12444"/>
                  </a:lnTo>
                  <a:lnTo>
                    <a:pt x="10595" y="12444"/>
                  </a:lnTo>
                  <a:lnTo>
                    <a:pt x="10800" y="12557"/>
                  </a:lnTo>
                  <a:moveTo>
                    <a:pt x="6289" y="6463"/>
                  </a:moveTo>
                  <a:lnTo>
                    <a:pt x="6539" y="6350"/>
                  </a:lnTo>
                  <a:lnTo>
                    <a:pt x="6722" y="6350"/>
                  </a:lnTo>
                  <a:lnTo>
                    <a:pt x="7018" y="6094"/>
                  </a:lnTo>
                  <a:lnTo>
                    <a:pt x="7223" y="5981"/>
                  </a:lnTo>
                  <a:lnTo>
                    <a:pt x="7405" y="5669"/>
                  </a:lnTo>
                  <a:lnTo>
                    <a:pt x="7519" y="5414"/>
                  </a:lnTo>
                  <a:lnTo>
                    <a:pt x="7610" y="5074"/>
                  </a:lnTo>
                  <a:lnTo>
                    <a:pt x="7610" y="4706"/>
                  </a:lnTo>
                  <a:lnTo>
                    <a:pt x="7610" y="4337"/>
                  </a:lnTo>
                  <a:lnTo>
                    <a:pt x="7519" y="4139"/>
                  </a:lnTo>
                  <a:lnTo>
                    <a:pt x="7405" y="3770"/>
                  </a:lnTo>
                  <a:lnTo>
                    <a:pt x="7223" y="3543"/>
                  </a:lnTo>
                  <a:lnTo>
                    <a:pt x="7018" y="3288"/>
                  </a:lnTo>
                  <a:lnTo>
                    <a:pt x="6722" y="3175"/>
                  </a:lnTo>
                  <a:lnTo>
                    <a:pt x="6539" y="3061"/>
                  </a:lnTo>
                  <a:lnTo>
                    <a:pt x="6289" y="3061"/>
                  </a:lnTo>
                  <a:lnTo>
                    <a:pt x="5992" y="3061"/>
                  </a:lnTo>
                  <a:lnTo>
                    <a:pt x="5696" y="3175"/>
                  </a:lnTo>
                  <a:lnTo>
                    <a:pt x="5514" y="3288"/>
                  </a:lnTo>
                  <a:lnTo>
                    <a:pt x="5309" y="3543"/>
                  </a:lnTo>
                  <a:lnTo>
                    <a:pt x="5104" y="3770"/>
                  </a:lnTo>
                  <a:lnTo>
                    <a:pt x="4967" y="4139"/>
                  </a:lnTo>
                  <a:lnTo>
                    <a:pt x="4967" y="4337"/>
                  </a:lnTo>
                  <a:lnTo>
                    <a:pt x="4876" y="4706"/>
                  </a:lnTo>
                  <a:lnTo>
                    <a:pt x="4967" y="5074"/>
                  </a:lnTo>
                  <a:lnTo>
                    <a:pt x="4967" y="5414"/>
                  </a:lnTo>
                  <a:lnTo>
                    <a:pt x="5104" y="5669"/>
                  </a:lnTo>
                  <a:lnTo>
                    <a:pt x="5309" y="5981"/>
                  </a:lnTo>
                  <a:lnTo>
                    <a:pt x="5514" y="6094"/>
                  </a:lnTo>
                  <a:lnTo>
                    <a:pt x="5696" y="6350"/>
                  </a:lnTo>
                  <a:lnTo>
                    <a:pt x="5992" y="6350"/>
                  </a:lnTo>
                  <a:lnTo>
                    <a:pt x="6289" y="6463"/>
                  </a:lnTo>
                  <a:moveTo>
                    <a:pt x="15311" y="6463"/>
                  </a:moveTo>
                  <a:lnTo>
                    <a:pt x="15061" y="6350"/>
                  </a:lnTo>
                  <a:lnTo>
                    <a:pt x="14878" y="6350"/>
                  </a:lnTo>
                  <a:lnTo>
                    <a:pt x="14582" y="6094"/>
                  </a:lnTo>
                  <a:lnTo>
                    <a:pt x="14377" y="5981"/>
                  </a:lnTo>
                  <a:lnTo>
                    <a:pt x="14195" y="5669"/>
                  </a:lnTo>
                  <a:lnTo>
                    <a:pt x="14081" y="5414"/>
                  </a:lnTo>
                  <a:lnTo>
                    <a:pt x="13990" y="5074"/>
                  </a:lnTo>
                  <a:lnTo>
                    <a:pt x="13990" y="4706"/>
                  </a:lnTo>
                  <a:lnTo>
                    <a:pt x="13990" y="4337"/>
                  </a:lnTo>
                  <a:lnTo>
                    <a:pt x="14081" y="4139"/>
                  </a:lnTo>
                  <a:lnTo>
                    <a:pt x="14195" y="3770"/>
                  </a:lnTo>
                  <a:lnTo>
                    <a:pt x="14377" y="3543"/>
                  </a:lnTo>
                  <a:lnTo>
                    <a:pt x="14582" y="3288"/>
                  </a:lnTo>
                  <a:lnTo>
                    <a:pt x="14878" y="3175"/>
                  </a:lnTo>
                  <a:lnTo>
                    <a:pt x="15061" y="3061"/>
                  </a:lnTo>
                  <a:lnTo>
                    <a:pt x="15311" y="3061"/>
                  </a:lnTo>
                  <a:lnTo>
                    <a:pt x="15608" y="3061"/>
                  </a:lnTo>
                  <a:lnTo>
                    <a:pt x="15904" y="3175"/>
                  </a:lnTo>
                  <a:lnTo>
                    <a:pt x="16086" y="3288"/>
                  </a:lnTo>
                  <a:lnTo>
                    <a:pt x="16382" y="3543"/>
                  </a:lnTo>
                  <a:lnTo>
                    <a:pt x="16496" y="3770"/>
                  </a:lnTo>
                  <a:lnTo>
                    <a:pt x="16633" y="4139"/>
                  </a:lnTo>
                  <a:lnTo>
                    <a:pt x="16633" y="4337"/>
                  </a:lnTo>
                  <a:lnTo>
                    <a:pt x="16724" y="4706"/>
                  </a:lnTo>
                  <a:lnTo>
                    <a:pt x="16633" y="5074"/>
                  </a:lnTo>
                  <a:lnTo>
                    <a:pt x="16633" y="5414"/>
                  </a:lnTo>
                  <a:lnTo>
                    <a:pt x="16496" y="5669"/>
                  </a:lnTo>
                  <a:lnTo>
                    <a:pt x="16382" y="5981"/>
                  </a:lnTo>
                  <a:lnTo>
                    <a:pt x="16086" y="6094"/>
                  </a:lnTo>
                  <a:lnTo>
                    <a:pt x="15904" y="6350"/>
                  </a:lnTo>
                  <a:lnTo>
                    <a:pt x="15608" y="6350"/>
                  </a:lnTo>
                  <a:lnTo>
                    <a:pt x="15311" y="6463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pic>
          <p:nvPicPr>
            <p:cNvPr id="1053" name="Picture 29" descr="C:\Users\Usuario\AppData\Local\Microsoft\Windows\Temporary Internet Files\Content.IE5\2CM0MK4K\MC900339032[1].wmf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471" y="764506"/>
              <a:ext cx="405873" cy="406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C:\Users\Usuario\AppData\Local\Microsoft\Windows\Temporary Internet Files\Content.IE5\W0B3RVLP\MC900339036[1].wmf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6698" y="753497"/>
              <a:ext cx="443694" cy="44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5" name="Picture 31" descr="C:\Users\Usuario\AppData\Local\Microsoft\Windows\Temporary Internet Files\Content.IE5\6X2VLNZZ\MC900339040[1].wmf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764704"/>
              <a:ext cx="423665" cy="423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C:\Users\Usuario\AppData\Local\Microsoft\Windows\Temporary Internet Files\Content.IE5\DP3MQTJ4\MC900339042[1].wmf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4448" y="781573"/>
              <a:ext cx="416002" cy="415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oilet"/>
            <p:cNvSpPr>
              <a:spLocks noEditPoints="1" noChangeArrowheads="1"/>
            </p:cNvSpPr>
            <p:nvPr/>
          </p:nvSpPr>
          <p:spPr bwMode="auto">
            <a:xfrm rot="10800000">
              <a:off x="3969247" y="5733256"/>
              <a:ext cx="264941" cy="326601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10800 w 21600"/>
                <a:gd name="T7" fmla="*/ 21600 h 21600"/>
                <a:gd name="T8" fmla="*/ 931 w 21600"/>
                <a:gd name="T9" fmla="*/ 538 h 21600"/>
                <a:gd name="T10" fmla="*/ 20729 w 21600"/>
                <a:gd name="T11" fmla="*/ 660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21600" y="7298"/>
                  </a:moveTo>
                  <a:lnTo>
                    <a:pt x="21600" y="0"/>
                  </a:lnTo>
                  <a:lnTo>
                    <a:pt x="10679" y="0"/>
                  </a:lnTo>
                  <a:lnTo>
                    <a:pt x="0" y="0"/>
                  </a:lnTo>
                  <a:lnTo>
                    <a:pt x="0" y="7298"/>
                  </a:lnTo>
                  <a:lnTo>
                    <a:pt x="6033" y="7298"/>
                  </a:lnTo>
                  <a:lnTo>
                    <a:pt x="6206" y="7616"/>
                  </a:lnTo>
                  <a:lnTo>
                    <a:pt x="6310" y="7935"/>
                  </a:lnTo>
                  <a:lnTo>
                    <a:pt x="6345" y="8302"/>
                  </a:lnTo>
                  <a:lnTo>
                    <a:pt x="6310" y="8620"/>
                  </a:lnTo>
                  <a:lnTo>
                    <a:pt x="6206" y="8963"/>
                  </a:lnTo>
                  <a:lnTo>
                    <a:pt x="6102" y="9331"/>
                  </a:lnTo>
                  <a:lnTo>
                    <a:pt x="5894" y="9722"/>
                  </a:lnTo>
                  <a:lnTo>
                    <a:pt x="5513" y="10163"/>
                  </a:lnTo>
                  <a:lnTo>
                    <a:pt x="4577" y="11339"/>
                  </a:lnTo>
                  <a:lnTo>
                    <a:pt x="3848" y="12539"/>
                  </a:lnTo>
                  <a:lnTo>
                    <a:pt x="3363" y="13641"/>
                  </a:lnTo>
                  <a:lnTo>
                    <a:pt x="3086" y="14718"/>
                  </a:lnTo>
                  <a:lnTo>
                    <a:pt x="3051" y="15649"/>
                  </a:lnTo>
                  <a:lnTo>
                    <a:pt x="3086" y="16580"/>
                  </a:lnTo>
                  <a:lnTo>
                    <a:pt x="3467" y="17510"/>
                  </a:lnTo>
                  <a:lnTo>
                    <a:pt x="3952" y="18294"/>
                  </a:lnTo>
                  <a:lnTo>
                    <a:pt x="4577" y="19029"/>
                  </a:lnTo>
                  <a:lnTo>
                    <a:pt x="5270" y="19616"/>
                  </a:lnTo>
                  <a:lnTo>
                    <a:pt x="6137" y="20229"/>
                  </a:lnTo>
                  <a:lnTo>
                    <a:pt x="6969" y="20718"/>
                  </a:lnTo>
                  <a:lnTo>
                    <a:pt x="7905" y="21061"/>
                  </a:lnTo>
                  <a:lnTo>
                    <a:pt x="8876" y="21331"/>
                  </a:lnTo>
                  <a:lnTo>
                    <a:pt x="9812" y="21600"/>
                  </a:lnTo>
                  <a:lnTo>
                    <a:pt x="10817" y="21600"/>
                  </a:lnTo>
                  <a:lnTo>
                    <a:pt x="11753" y="21600"/>
                  </a:lnTo>
                  <a:lnTo>
                    <a:pt x="12690" y="21331"/>
                  </a:lnTo>
                  <a:lnTo>
                    <a:pt x="13695" y="21061"/>
                  </a:lnTo>
                  <a:lnTo>
                    <a:pt x="14492" y="20718"/>
                  </a:lnTo>
                  <a:lnTo>
                    <a:pt x="15359" y="20229"/>
                  </a:lnTo>
                  <a:lnTo>
                    <a:pt x="16157" y="19616"/>
                  </a:lnTo>
                  <a:lnTo>
                    <a:pt x="16781" y="19029"/>
                  </a:lnTo>
                  <a:lnTo>
                    <a:pt x="17335" y="18294"/>
                  </a:lnTo>
                  <a:lnTo>
                    <a:pt x="17717" y="17510"/>
                  </a:lnTo>
                  <a:lnTo>
                    <a:pt x="18098" y="16580"/>
                  </a:lnTo>
                  <a:lnTo>
                    <a:pt x="18237" y="15649"/>
                  </a:lnTo>
                  <a:lnTo>
                    <a:pt x="18098" y="14718"/>
                  </a:lnTo>
                  <a:lnTo>
                    <a:pt x="17856" y="13641"/>
                  </a:lnTo>
                  <a:lnTo>
                    <a:pt x="17231" y="12539"/>
                  </a:lnTo>
                  <a:lnTo>
                    <a:pt x="16538" y="11339"/>
                  </a:lnTo>
                  <a:lnTo>
                    <a:pt x="15533" y="10163"/>
                  </a:lnTo>
                  <a:lnTo>
                    <a:pt x="15221" y="9722"/>
                  </a:lnTo>
                  <a:lnTo>
                    <a:pt x="14978" y="9404"/>
                  </a:lnTo>
                  <a:lnTo>
                    <a:pt x="14804" y="9012"/>
                  </a:lnTo>
                  <a:lnTo>
                    <a:pt x="14735" y="8620"/>
                  </a:lnTo>
                  <a:lnTo>
                    <a:pt x="14700" y="8302"/>
                  </a:lnTo>
                  <a:lnTo>
                    <a:pt x="14735" y="7959"/>
                  </a:lnTo>
                  <a:lnTo>
                    <a:pt x="14874" y="7616"/>
                  </a:lnTo>
                  <a:lnTo>
                    <a:pt x="14978" y="7298"/>
                  </a:lnTo>
                  <a:lnTo>
                    <a:pt x="21600" y="7298"/>
                  </a:lnTo>
                  <a:close/>
                </a:path>
                <a:path w="21600" h="21600" extrusionOk="0">
                  <a:moveTo>
                    <a:pt x="21600" y="7298"/>
                  </a:moveTo>
                  <a:lnTo>
                    <a:pt x="6033" y="7298"/>
                  </a:lnTo>
                  <a:lnTo>
                    <a:pt x="11164" y="7298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87" name="sink1"/>
            <p:cNvSpPr>
              <a:spLocks noEditPoints="1" noChangeArrowheads="1"/>
            </p:cNvSpPr>
            <p:nvPr/>
          </p:nvSpPr>
          <p:spPr bwMode="auto">
            <a:xfrm rot="5400000">
              <a:off x="4229476" y="5431617"/>
              <a:ext cx="282327" cy="114685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968 w 21600"/>
                <a:gd name="T17" fmla="*/ 23215 h 21600"/>
                <a:gd name="T18" fmla="*/ 20654 w 21600"/>
                <a:gd name="T19" fmla="*/ 27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10595" y="21600"/>
                  </a:moveTo>
                  <a:lnTo>
                    <a:pt x="21600" y="21600"/>
                  </a:lnTo>
                  <a:lnTo>
                    <a:pt x="21600" y="10800"/>
                  </a:lnTo>
                  <a:lnTo>
                    <a:pt x="21600" y="0"/>
                  </a:lnTo>
                  <a:lnTo>
                    <a:pt x="10709" y="0"/>
                  </a:lnTo>
                  <a:lnTo>
                    <a:pt x="0" y="0"/>
                  </a:lnTo>
                  <a:lnTo>
                    <a:pt x="0" y="10545"/>
                  </a:lnTo>
                  <a:lnTo>
                    <a:pt x="0" y="21600"/>
                  </a:lnTo>
                  <a:lnTo>
                    <a:pt x="10595" y="21600"/>
                  </a:lnTo>
                  <a:close/>
                </a:path>
                <a:path w="21600" h="21600" extrusionOk="0">
                  <a:moveTo>
                    <a:pt x="9478" y="6945"/>
                  </a:moveTo>
                  <a:lnTo>
                    <a:pt x="8157" y="7200"/>
                  </a:lnTo>
                  <a:lnTo>
                    <a:pt x="6835" y="7625"/>
                  </a:lnTo>
                  <a:lnTo>
                    <a:pt x="5787" y="8249"/>
                  </a:lnTo>
                  <a:lnTo>
                    <a:pt x="4762" y="9014"/>
                  </a:lnTo>
                  <a:lnTo>
                    <a:pt x="4375" y="9524"/>
                  </a:lnTo>
                  <a:lnTo>
                    <a:pt x="3987" y="10006"/>
                  </a:lnTo>
                  <a:lnTo>
                    <a:pt x="3646" y="10431"/>
                  </a:lnTo>
                  <a:lnTo>
                    <a:pt x="3349" y="10913"/>
                  </a:lnTo>
                  <a:lnTo>
                    <a:pt x="3144" y="11537"/>
                  </a:lnTo>
                  <a:lnTo>
                    <a:pt x="2962" y="12076"/>
                  </a:lnTo>
                  <a:lnTo>
                    <a:pt x="2848" y="12557"/>
                  </a:lnTo>
                  <a:lnTo>
                    <a:pt x="2848" y="13124"/>
                  </a:lnTo>
                  <a:lnTo>
                    <a:pt x="2962" y="13861"/>
                  </a:lnTo>
                  <a:lnTo>
                    <a:pt x="3053" y="14400"/>
                  </a:lnTo>
                  <a:lnTo>
                    <a:pt x="3258" y="14995"/>
                  </a:lnTo>
                  <a:lnTo>
                    <a:pt x="3532" y="15619"/>
                  </a:lnTo>
                  <a:lnTo>
                    <a:pt x="3828" y="16157"/>
                  </a:lnTo>
                  <a:lnTo>
                    <a:pt x="4170" y="16781"/>
                  </a:lnTo>
                  <a:lnTo>
                    <a:pt x="4671" y="17263"/>
                  </a:lnTo>
                  <a:lnTo>
                    <a:pt x="5104" y="17688"/>
                  </a:lnTo>
                  <a:lnTo>
                    <a:pt x="5696" y="18057"/>
                  </a:lnTo>
                  <a:lnTo>
                    <a:pt x="6334" y="18425"/>
                  </a:lnTo>
                  <a:lnTo>
                    <a:pt x="6927" y="18794"/>
                  </a:lnTo>
                  <a:lnTo>
                    <a:pt x="7656" y="18964"/>
                  </a:lnTo>
                  <a:lnTo>
                    <a:pt x="8339" y="19219"/>
                  </a:lnTo>
                  <a:lnTo>
                    <a:pt x="9091" y="19332"/>
                  </a:lnTo>
                  <a:lnTo>
                    <a:pt x="9866" y="19474"/>
                  </a:lnTo>
                  <a:lnTo>
                    <a:pt x="10709" y="19474"/>
                  </a:lnTo>
                  <a:lnTo>
                    <a:pt x="11438" y="19474"/>
                  </a:lnTo>
                  <a:lnTo>
                    <a:pt x="12213" y="19332"/>
                  </a:lnTo>
                  <a:lnTo>
                    <a:pt x="12965" y="19219"/>
                  </a:lnTo>
                  <a:lnTo>
                    <a:pt x="13739" y="18964"/>
                  </a:lnTo>
                  <a:lnTo>
                    <a:pt x="14377" y="18794"/>
                  </a:lnTo>
                  <a:lnTo>
                    <a:pt x="15061" y="18425"/>
                  </a:lnTo>
                  <a:lnTo>
                    <a:pt x="15608" y="18057"/>
                  </a:lnTo>
                  <a:lnTo>
                    <a:pt x="16200" y="17688"/>
                  </a:lnTo>
                  <a:lnTo>
                    <a:pt x="16724" y="17263"/>
                  </a:lnTo>
                  <a:lnTo>
                    <a:pt x="17134" y="16781"/>
                  </a:lnTo>
                  <a:lnTo>
                    <a:pt x="17613" y="16157"/>
                  </a:lnTo>
                  <a:lnTo>
                    <a:pt x="17863" y="15619"/>
                  </a:lnTo>
                  <a:lnTo>
                    <a:pt x="18159" y="14995"/>
                  </a:lnTo>
                  <a:lnTo>
                    <a:pt x="18342" y="14400"/>
                  </a:lnTo>
                  <a:lnTo>
                    <a:pt x="18456" y="13861"/>
                  </a:lnTo>
                  <a:lnTo>
                    <a:pt x="18547" y="13124"/>
                  </a:lnTo>
                  <a:lnTo>
                    <a:pt x="18456" y="12557"/>
                  </a:lnTo>
                  <a:lnTo>
                    <a:pt x="18342" y="12076"/>
                  </a:lnTo>
                  <a:lnTo>
                    <a:pt x="18251" y="11537"/>
                  </a:lnTo>
                  <a:lnTo>
                    <a:pt x="17954" y="10913"/>
                  </a:lnTo>
                  <a:lnTo>
                    <a:pt x="17704" y="10431"/>
                  </a:lnTo>
                  <a:lnTo>
                    <a:pt x="17430" y="10006"/>
                  </a:lnTo>
                  <a:lnTo>
                    <a:pt x="17020" y="9524"/>
                  </a:lnTo>
                  <a:lnTo>
                    <a:pt x="16633" y="9014"/>
                  </a:lnTo>
                  <a:lnTo>
                    <a:pt x="15699" y="8362"/>
                  </a:lnTo>
                  <a:lnTo>
                    <a:pt x="14582" y="7625"/>
                  </a:lnTo>
                  <a:lnTo>
                    <a:pt x="13352" y="7200"/>
                  </a:lnTo>
                  <a:lnTo>
                    <a:pt x="12030" y="6945"/>
                  </a:lnTo>
                  <a:moveTo>
                    <a:pt x="10800" y="12557"/>
                  </a:moveTo>
                  <a:lnTo>
                    <a:pt x="11096" y="12444"/>
                  </a:lnTo>
                  <a:lnTo>
                    <a:pt x="11301" y="12444"/>
                  </a:lnTo>
                  <a:lnTo>
                    <a:pt x="11438" y="12331"/>
                  </a:lnTo>
                  <a:lnTo>
                    <a:pt x="11643" y="12076"/>
                  </a:lnTo>
                  <a:lnTo>
                    <a:pt x="11825" y="11820"/>
                  </a:lnTo>
                  <a:lnTo>
                    <a:pt x="11939" y="11594"/>
                  </a:lnTo>
                  <a:lnTo>
                    <a:pt x="11939" y="11282"/>
                  </a:lnTo>
                  <a:lnTo>
                    <a:pt x="12030" y="11055"/>
                  </a:lnTo>
                  <a:lnTo>
                    <a:pt x="12030" y="3912"/>
                  </a:lnTo>
                  <a:lnTo>
                    <a:pt x="11939" y="3543"/>
                  </a:lnTo>
                  <a:lnTo>
                    <a:pt x="11939" y="3288"/>
                  </a:lnTo>
                  <a:lnTo>
                    <a:pt x="11825" y="3061"/>
                  </a:lnTo>
                  <a:lnTo>
                    <a:pt x="11643" y="2806"/>
                  </a:lnTo>
                  <a:lnTo>
                    <a:pt x="11438" y="2636"/>
                  </a:lnTo>
                  <a:lnTo>
                    <a:pt x="11301" y="2494"/>
                  </a:lnTo>
                  <a:lnTo>
                    <a:pt x="11096" y="2381"/>
                  </a:lnTo>
                  <a:lnTo>
                    <a:pt x="10800" y="2381"/>
                  </a:lnTo>
                  <a:lnTo>
                    <a:pt x="10595" y="2381"/>
                  </a:lnTo>
                  <a:lnTo>
                    <a:pt x="10299" y="2494"/>
                  </a:lnTo>
                  <a:lnTo>
                    <a:pt x="10162" y="2636"/>
                  </a:lnTo>
                  <a:lnTo>
                    <a:pt x="9957" y="2806"/>
                  </a:lnTo>
                  <a:lnTo>
                    <a:pt x="9775" y="3061"/>
                  </a:lnTo>
                  <a:lnTo>
                    <a:pt x="9661" y="3288"/>
                  </a:lnTo>
                  <a:lnTo>
                    <a:pt x="9661" y="3543"/>
                  </a:lnTo>
                  <a:lnTo>
                    <a:pt x="9570" y="3912"/>
                  </a:lnTo>
                  <a:lnTo>
                    <a:pt x="9570" y="11055"/>
                  </a:lnTo>
                  <a:lnTo>
                    <a:pt x="9661" y="11282"/>
                  </a:lnTo>
                  <a:lnTo>
                    <a:pt x="9661" y="11594"/>
                  </a:lnTo>
                  <a:lnTo>
                    <a:pt x="9775" y="11820"/>
                  </a:lnTo>
                  <a:lnTo>
                    <a:pt x="9957" y="12076"/>
                  </a:lnTo>
                  <a:lnTo>
                    <a:pt x="10162" y="12331"/>
                  </a:lnTo>
                  <a:lnTo>
                    <a:pt x="10299" y="12444"/>
                  </a:lnTo>
                  <a:lnTo>
                    <a:pt x="10595" y="12444"/>
                  </a:lnTo>
                  <a:lnTo>
                    <a:pt x="10800" y="12557"/>
                  </a:lnTo>
                  <a:moveTo>
                    <a:pt x="6289" y="6463"/>
                  </a:moveTo>
                  <a:lnTo>
                    <a:pt x="6539" y="6350"/>
                  </a:lnTo>
                  <a:lnTo>
                    <a:pt x="6722" y="6350"/>
                  </a:lnTo>
                  <a:lnTo>
                    <a:pt x="7018" y="6094"/>
                  </a:lnTo>
                  <a:lnTo>
                    <a:pt x="7223" y="5981"/>
                  </a:lnTo>
                  <a:lnTo>
                    <a:pt x="7405" y="5669"/>
                  </a:lnTo>
                  <a:lnTo>
                    <a:pt x="7519" y="5414"/>
                  </a:lnTo>
                  <a:lnTo>
                    <a:pt x="7610" y="5074"/>
                  </a:lnTo>
                  <a:lnTo>
                    <a:pt x="7610" y="4706"/>
                  </a:lnTo>
                  <a:lnTo>
                    <a:pt x="7610" y="4337"/>
                  </a:lnTo>
                  <a:lnTo>
                    <a:pt x="7519" y="4139"/>
                  </a:lnTo>
                  <a:lnTo>
                    <a:pt x="7405" y="3770"/>
                  </a:lnTo>
                  <a:lnTo>
                    <a:pt x="7223" y="3543"/>
                  </a:lnTo>
                  <a:lnTo>
                    <a:pt x="7018" y="3288"/>
                  </a:lnTo>
                  <a:lnTo>
                    <a:pt x="6722" y="3175"/>
                  </a:lnTo>
                  <a:lnTo>
                    <a:pt x="6539" y="3061"/>
                  </a:lnTo>
                  <a:lnTo>
                    <a:pt x="6289" y="3061"/>
                  </a:lnTo>
                  <a:lnTo>
                    <a:pt x="5992" y="3061"/>
                  </a:lnTo>
                  <a:lnTo>
                    <a:pt x="5696" y="3175"/>
                  </a:lnTo>
                  <a:lnTo>
                    <a:pt x="5514" y="3288"/>
                  </a:lnTo>
                  <a:lnTo>
                    <a:pt x="5309" y="3543"/>
                  </a:lnTo>
                  <a:lnTo>
                    <a:pt x="5104" y="3770"/>
                  </a:lnTo>
                  <a:lnTo>
                    <a:pt x="4967" y="4139"/>
                  </a:lnTo>
                  <a:lnTo>
                    <a:pt x="4967" y="4337"/>
                  </a:lnTo>
                  <a:lnTo>
                    <a:pt x="4876" y="4706"/>
                  </a:lnTo>
                  <a:lnTo>
                    <a:pt x="4967" y="5074"/>
                  </a:lnTo>
                  <a:lnTo>
                    <a:pt x="4967" y="5414"/>
                  </a:lnTo>
                  <a:lnTo>
                    <a:pt x="5104" y="5669"/>
                  </a:lnTo>
                  <a:lnTo>
                    <a:pt x="5309" y="5981"/>
                  </a:lnTo>
                  <a:lnTo>
                    <a:pt x="5514" y="6094"/>
                  </a:lnTo>
                  <a:lnTo>
                    <a:pt x="5696" y="6350"/>
                  </a:lnTo>
                  <a:lnTo>
                    <a:pt x="5992" y="6350"/>
                  </a:lnTo>
                  <a:lnTo>
                    <a:pt x="6289" y="6463"/>
                  </a:lnTo>
                  <a:moveTo>
                    <a:pt x="15311" y="6463"/>
                  </a:moveTo>
                  <a:lnTo>
                    <a:pt x="15061" y="6350"/>
                  </a:lnTo>
                  <a:lnTo>
                    <a:pt x="14878" y="6350"/>
                  </a:lnTo>
                  <a:lnTo>
                    <a:pt x="14582" y="6094"/>
                  </a:lnTo>
                  <a:lnTo>
                    <a:pt x="14377" y="5981"/>
                  </a:lnTo>
                  <a:lnTo>
                    <a:pt x="14195" y="5669"/>
                  </a:lnTo>
                  <a:lnTo>
                    <a:pt x="14081" y="5414"/>
                  </a:lnTo>
                  <a:lnTo>
                    <a:pt x="13990" y="5074"/>
                  </a:lnTo>
                  <a:lnTo>
                    <a:pt x="13990" y="4706"/>
                  </a:lnTo>
                  <a:lnTo>
                    <a:pt x="13990" y="4337"/>
                  </a:lnTo>
                  <a:lnTo>
                    <a:pt x="14081" y="4139"/>
                  </a:lnTo>
                  <a:lnTo>
                    <a:pt x="14195" y="3770"/>
                  </a:lnTo>
                  <a:lnTo>
                    <a:pt x="14377" y="3543"/>
                  </a:lnTo>
                  <a:lnTo>
                    <a:pt x="14582" y="3288"/>
                  </a:lnTo>
                  <a:lnTo>
                    <a:pt x="14878" y="3175"/>
                  </a:lnTo>
                  <a:lnTo>
                    <a:pt x="15061" y="3061"/>
                  </a:lnTo>
                  <a:lnTo>
                    <a:pt x="15311" y="3061"/>
                  </a:lnTo>
                  <a:lnTo>
                    <a:pt x="15608" y="3061"/>
                  </a:lnTo>
                  <a:lnTo>
                    <a:pt x="15904" y="3175"/>
                  </a:lnTo>
                  <a:lnTo>
                    <a:pt x="16086" y="3288"/>
                  </a:lnTo>
                  <a:lnTo>
                    <a:pt x="16382" y="3543"/>
                  </a:lnTo>
                  <a:lnTo>
                    <a:pt x="16496" y="3770"/>
                  </a:lnTo>
                  <a:lnTo>
                    <a:pt x="16633" y="4139"/>
                  </a:lnTo>
                  <a:lnTo>
                    <a:pt x="16633" y="4337"/>
                  </a:lnTo>
                  <a:lnTo>
                    <a:pt x="16724" y="4706"/>
                  </a:lnTo>
                  <a:lnTo>
                    <a:pt x="16633" y="5074"/>
                  </a:lnTo>
                  <a:lnTo>
                    <a:pt x="16633" y="5414"/>
                  </a:lnTo>
                  <a:lnTo>
                    <a:pt x="16496" y="5669"/>
                  </a:lnTo>
                  <a:lnTo>
                    <a:pt x="16382" y="5981"/>
                  </a:lnTo>
                  <a:lnTo>
                    <a:pt x="16086" y="6094"/>
                  </a:lnTo>
                  <a:lnTo>
                    <a:pt x="15904" y="6350"/>
                  </a:lnTo>
                  <a:lnTo>
                    <a:pt x="15608" y="6350"/>
                  </a:lnTo>
                  <a:lnTo>
                    <a:pt x="15311" y="6463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88" name="toilet"/>
            <p:cNvSpPr>
              <a:spLocks noEditPoints="1" noChangeArrowheads="1"/>
            </p:cNvSpPr>
            <p:nvPr/>
          </p:nvSpPr>
          <p:spPr bwMode="auto">
            <a:xfrm rot="5400000">
              <a:off x="6889955" y="863555"/>
              <a:ext cx="247490" cy="274887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10800 w 21600"/>
                <a:gd name="T7" fmla="*/ 21600 h 21600"/>
                <a:gd name="T8" fmla="*/ 931 w 21600"/>
                <a:gd name="T9" fmla="*/ 538 h 21600"/>
                <a:gd name="T10" fmla="*/ 20729 w 21600"/>
                <a:gd name="T11" fmla="*/ 660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21600" y="7298"/>
                  </a:moveTo>
                  <a:lnTo>
                    <a:pt x="21600" y="0"/>
                  </a:lnTo>
                  <a:lnTo>
                    <a:pt x="10679" y="0"/>
                  </a:lnTo>
                  <a:lnTo>
                    <a:pt x="0" y="0"/>
                  </a:lnTo>
                  <a:lnTo>
                    <a:pt x="0" y="7298"/>
                  </a:lnTo>
                  <a:lnTo>
                    <a:pt x="6033" y="7298"/>
                  </a:lnTo>
                  <a:lnTo>
                    <a:pt x="6206" y="7616"/>
                  </a:lnTo>
                  <a:lnTo>
                    <a:pt x="6310" y="7935"/>
                  </a:lnTo>
                  <a:lnTo>
                    <a:pt x="6345" y="8302"/>
                  </a:lnTo>
                  <a:lnTo>
                    <a:pt x="6310" y="8620"/>
                  </a:lnTo>
                  <a:lnTo>
                    <a:pt x="6206" y="8963"/>
                  </a:lnTo>
                  <a:lnTo>
                    <a:pt x="6102" y="9331"/>
                  </a:lnTo>
                  <a:lnTo>
                    <a:pt x="5894" y="9722"/>
                  </a:lnTo>
                  <a:lnTo>
                    <a:pt x="5513" y="10163"/>
                  </a:lnTo>
                  <a:lnTo>
                    <a:pt x="4577" y="11339"/>
                  </a:lnTo>
                  <a:lnTo>
                    <a:pt x="3848" y="12539"/>
                  </a:lnTo>
                  <a:lnTo>
                    <a:pt x="3363" y="13641"/>
                  </a:lnTo>
                  <a:lnTo>
                    <a:pt x="3086" y="14718"/>
                  </a:lnTo>
                  <a:lnTo>
                    <a:pt x="3051" y="15649"/>
                  </a:lnTo>
                  <a:lnTo>
                    <a:pt x="3086" y="16580"/>
                  </a:lnTo>
                  <a:lnTo>
                    <a:pt x="3467" y="17510"/>
                  </a:lnTo>
                  <a:lnTo>
                    <a:pt x="3952" y="18294"/>
                  </a:lnTo>
                  <a:lnTo>
                    <a:pt x="4577" y="19029"/>
                  </a:lnTo>
                  <a:lnTo>
                    <a:pt x="5270" y="19616"/>
                  </a:lnTo>
                  <a:lnTo>
                    <a:pt x="6137" y="20229"/>
                  </a:lnTo>
                  <a:lnTo>
                    <a:pt x="6969" y="20718"/>
                  </a:lnTo>
                  <a:lnTo>
                    <a:pt x="7905" y="21061"/>
                  </a:lnTo>
                  <a:lnTo>
                    <a:pt x="8876" y="21331"/>
                  </a:lnTo>
                  <a:lnTo>
                    <a:pt x="9812" y="21600"/>
                  </a:lnTo>
                  <a:lnTo>
                    <a:pt x="10817" y="21600"/>
                  </a:lnTo>
                  <a:lnTo>
                    <a:pt x="11753" y="21600"/>
                  </a:lnTo>
                  <a:lnTo>
                    <a:pt x="12690" y="21331"/>
                  </a:lnTo>
                  <a:lnTo>
                    <a:pt x="13695" y="21061"/>
                  </a:lnTo>
                  <a:lnTo>
                    <a:pt x="14492" y="20718"/>
                  </a:lnTo>
                  <a:lnTo>
                    <a:pt x="15359" y="20229"/>
                  </a:lnTo>
                  <a:lnTo>
                    <a:pt x="16157" y="19616"/>
                  </a:lnTo>
                  <a:lnTo>
                    <a:pt x="16781" y="19029"/>
                  </a:lnTo>
                  <a:lnTo>
                    <a:pt x="17335" y="18294"/>
                  </a:lnTo>
                  <a:lnTo>
                    <a:pt x="17717" y="17510"/>
                  </a:lnTo>
                  <a:lnTo>
                    <a:pt x="18098" y="16580"/>
                  </a:lnTo>
                  <a:lnTo>
                    <a:pt x="18237" y="15649"/>
                  </a:lnTo>
                  <a:lnTo>
                    <a:pt x="18098" y="14718"/>
                  </a:lnTo>
                  <a:lnTo>
                    <a:pt x="17856" y="13641"/>
                  </a:lnTo>
                  <a:lnTo>
                    <a:pt x="17231" y="12539"/>
                  </a:lnTo>
                  <a:lnTo>
                    <a:pt x="16538" y="11339"/>
                  </a:lnTo>
                  <a:lnTo>
                    <a:pt x="15533" y="10163"/>
                  </a:lnTo>
                  <a:lnTo>
                    <a:pt x="15221" y="9722"/>
                  </a:lnTo>
                  <a:lnTo>
                    <a:pt x="14978" y="9404"/>
                  </a:lnTo>
                  <a:lnTo>
                    <a:pt x="14804" y="9012"/>
                  </a:lnTo>
                  <a:lnTo>
                    <a:pt x="14735" y="8620"/>
                  </a:lnTo>
                  <a:lnTo>
                    <a:pt x="14700" y="8302"/>
                  </a:lnTo>
                  <a:lnTo>
                    <a:pt x="14735" y="7959"/>
                  </a:lnTo>
                  <a:lnTo>
                    <a:pt x="14874" y="7616"/>
                  </a:lnTo>
                  <a:lnTo>
                    <a:pt x="14978" y="7298"/>
                  </a:lnTo>
                  <a:lnTo>
                    <a:pt x="21600" y="7298"/>
                  </a:lnTo>
                  <a:close/>
                </a:path>
                <a:path w="21600" h="21600" extrusionOk="0">
                  <a:moveTo>
                    <a:pt x="21600" y="7298"/>
                  </a:moveTo>
                  <a:lnTo>
                    <a:pt x="6033" y="7298"/>
                  </a:lnTo>
                  <a:lnTo>
                    <a:pt x="11164" y="7298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89" name="sink1"/>
            <p:cNvSpPr>
              <a:spLocks noEditPoints="1" noChangeArrowheads="1"/>
            </p:cNvSpPr>
            <p:nvPr/>
          </p:nvSpPr>
          <p:spPr bwMode="auto">
            <a:xfrm>
              <a:off x="6660232" y="787409"/>
              <a:ext cx="225025" cy="157316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968 w 21600"/>
                <a:gd name="T17" fmla="*/ 23215 h 21600"/>
                <a:gd name="T18" fmla="*/ 20654 w 21600"/>
                <a:gd name="T19" fmla="*/ 27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10595" y="21600"/>
                  </a:moveTo>
                  <a:lnTo>
                    <a:pt x="21600" y="21600"/>
                  </a:lnTo>
                  <a:lnTo>
                    <a:pt x="21600" y="10800"/>
                  </a:lnTo>
                  <a:lnTo>
                    <a:pt x="21600" y="0"/>
                  </a:lnTo>
                  <a:lnTo>
                    <a:pt x="10709" y="0"/>
                  </a:lnTo>
                  <a:lnTo>
                    <a:pt x="0" y="0"/>
                  </a:lnTo>
                  <a:lnTo>
                    <a:pt x="0" y="10545"/>
                  </a:lnTo>
                  <a:lnTo>
                    <a:pt x="0" y="21600"/>
                  </a:lnTo>
                  <a:lnTo>
                    <a:pt x="10595" y="21600"/>
                  </a:lnTo>
                  <a:close/>
                </a:path>
                <a:path w="21600" h="21600" extrusionOk="0">
                  <a:moveTo>
                    <a:pt x="9478" y="6945"/>
                  </a:moveTo>
                  <a:lnTo>
                    <a:pt x="8157" y="7200"/>
                  </a:lnTo>
                  <a:lnTo>
                    <a:pt x="6835" y="7625"/>
                  </a:lnTo>
                  <a:lnTo>
                    <a:pt x="5787" y="8249"/>
                  </a:lnTo>
                  <a:lnTo>
                    <a:pt x="4762" y="9014"/>
                  </a:lnTo>
                  <a:lnTo>
                    <a:pt x="4375" y="9524"/>
                  </a:lnTo>
                  <a:lnTo>
                    <a:pt x="3987" y="10006"/>
                  </a:lnTo>
                  <a:lnTo>
                    <a:pt x="3646" y="10431"/>
                  </a:lnTo>
                  <a:lnTo>
                    <a:pt x="3349" y="10913"/>
                  </a:lnTo>
                  <a:lnTo>
                    <a:pt x="3144" y="11537"/>
                  </a:lnTo>
                  <a:lnTo>
                    <a:pt x="2962" y="12076"/>
                  </a:lnTo>
                  <a:lnTo>
                    <a:pt x="2848" y="12557"/>
                  </a:lnTo>
                  <a:lnTo>
                    <a:pt x="2848" y="13124"/>
                  </a:lnTo>
                  <a:lnTo>
                    <a:pt x="2962" y="13861"/>
                  </a:lnTo>
                  <a:lnTo>
                    <a:pt x="3053" y="14400"/>
                  </a:lnTo>
                  <a:lnTo>
                    <a:pt x="3258" y="14995"/>
                  </a:lnTo>
                  <a:lnTo>
                    <a:pt x="3532" y="15619"/>
                  </a:lnTo>
                  <a:lnTo>
                    <a:pt x="3828" y="16157"/>
                  </a:lnTo>
                  <a:lnTo>
                    <a:pt x="4170" y="16781"/>
                  </a:lnTo>
                  <a:lnTo>
                    <a:pt x="4671" y="17263"/>
                  </a:lnTo>
                  <a:lnTo>
                    <a:pt x="5104" y="17688"/>
                  </a:lnTo>
                  <a:lnTo>
                    <a:pt x="5696" y="18057"/>
                  </a:lnTo>
                  <a:lnTo>
                    <a:pt x="6334" y="18425"/>
                  </a:lnTo>
                  <a:lnTo>
                    <a:pt x="6927" y="18794"/>
                  </a:lnTo>
                  <a:lnTo>
                    <a:pt x="7656" y="18964"/>
                  </a:lnTo>
                  <a:lnTo>
                    <a:pt x="8339" y="19219"/>
                  </a:lnTo>
                  <a:lnTo>
                    <a:pt x="9091" y="19332"/>
                  </a:lnTo>
                  <a:lnTo>
                    <a:pt x="9866" y="19474"/>
                  </a:lnTo>
                  <a:lnTo>
                    <a:pt x="10709" y="19474"/>
                  </a:lnTo>
                  <a:lnTo>
                    <a:pt x="11438" y="19474"/>
                  </a:lnTo>
                  <a:lnTo>
                    <a:pt x="12213" y="19332"/>
                  </a:lnTo>
                  <a:lnTo>
                    <a:pt x="12965" y="19219"/>
                  </a:lnTo>
                  <a:lnTo>
                    <a:pt x="13739" y="18964"/>
                  </a:lnTo>
                  <a:lnTo>
                    <a:pt x="14377" y="18794"/>
                  </a:lnTo>
                  <a:lnTo>
                    <a:pt x="15061" y="18425"/>
                  </a:lnTo>
                  <a:lnTo>
                    <a:pt x="15608" y="18057"/>
                  </a:lnTo>
                  <a:lnTo>
                    <a:pt x="16200" y="17688"/>
                  </a:lnTo>
                  <a:lnTo>
                    <a:pt x="16724" y="17263"/>
                  </a:lnTo>
                  <a:lnTo>
                    <a:pt x="17134" y="16781"/>
                  </a:lnTo>
                  <a:lnTo>
                    <a:pt x="17613" y="16157"/>
                  </a:lnTo>
                  <a:lnTo>
                    <a:pt x="17863" y="15619"/>
                  </a:lnTo>
                  <a:lnTo>
                    <a:pt x="18159" y="14995"/>
                  </a:lnTo>
                  <a:lnTo>
                    <a:pt x="18342" y="14400"/>
                  </a:lnTo>
                  <a:lnTo>
                    <a:pt x="18456" y="13861"/>
                  </a:lnTo>
                  <a:lnTo>
                    <a:pt x="18547" y="13124"/>
                  </a:lnTo>
                  <a:lnTo>
                    <a:pt x="18456" y="12557"/>
                  </a:lnTo>
                  <a:lnTo>
                    <a:pt x="18342" y="12076"/>
                  </a:lnTo>
                  <a:lnTo>
                    <a:pt x="18251" y="11537"/>
                  </a:lnTo>
                  <a:lnTo>
                    <a:pt x="17954" y="10913"/>
                  </a:lnTo>
                  <a:lnTo>
                    <a:pt x="17704" y="10431"/>
                  </a:lnTo>
                  <a:lnTo>
                    <a:pt x="17430" y="10006"/>
                  </a:lnTo>
                  <a:lnTo>
                    <a:pt x="17020" y="9524"/>
                  </a:lnTo>
                  <a:lnTo>
                    <a:pt x="16633" y="9014"/>
                  </a:lnTo>
                  <a:lnTo>
                    <a:pt x="15699" y="8362"/>
                  </a:lnTo>
                  <a:lnTo>
                    <a:pt x="14582" y="7625"/>
                  </a:lnTo>
                  <a:lnTo>
                    <a:pt x="13352" y="7200"/>
                  </a:lnTo>
                  <a:lnTo>
                    <a:pt x="12030" y="6945"/>
                  </a:lnTo>
                  <a:moveTo>
                    <a:pt x="10800" y="12557"/>
                  </a:moveTo>
                  <a:lnTo>
                    <a:pt x="11096" y="12444"/>
                  </a:lnTo>
                  <a:lnTo>
                    <a:pt x="11301" y="12444"/>
                  </a:lnTo>
                  <a:lnTo>
                    <a:pt x="11438" y="12331"/>
                  </a:lnTo>
                  <a:lnTo>
                    <a:pt x="11643" y="12076"/>
                  </a:lnTo>
                  <a:lnTo>
                    <a:pt x="11825" y="11820"/>
                  </a:lnTo>
                  <a:lnTo>
                    <a:pt x="11939" y="11594"/>
                  </a:lnTo>
                  <a:lnTo>
                    <a:pt x="11939" y="11282"/>
                  </a:lnTo>
                  <a:lnTo>
                    <a:pt x="12030" y="11055"/>
                  </a:lnTo>
                  <a:lnTo>
                    <a:pt x="12030" y="3912"/>
                  </a:lnTo>
                  <a:lnTo>
                    <a:pt x="11939" y="3543"/>
                  </a:lnTo>
                  <a:lnTo>
                    <a:pt x="11939" y="3288"/>
                  </a:lnTo>
                  <a:lnTo>
                    <a:pt x="11825" y="3061"/>
                  </a:lnTo>
                  <a:lnTo>
                    <a:pt x="11643" y="2806"/>
                  </a:lnTo>
                  <a:lnTo>
                    <a:pt x="11438" y="2636"/>
                  </a:lnTo>
                  <a:lnTo>
                    <a:pt x="11301" y="2494"/>
                  </a:lnTo>
                  <a:lnTo>
                    <a:pt x="11096" y="2381"/>
                  </a:lnTo>
                  <a:lnTo>
                    <a:pt x="10800" y="2381"/>
                  </a:lnTo>
                  <a:lnTo>
                    <a:pt x="10595" y="2381"/>
                  </a:lnTo>
                  <a:lnTo>
                    <a:pt x="10299" y="2494"/>
                  </a:lnTo>
                  <a:lnTo>
                    <a:pt x="10162" y="2636"/>
                  </a:lnTo>
                  <a:lnTo>
                    <a:pt x="9957" y="2806"/>
                  </a:lnTo>
                  <a:lnTo>
                    <a:pt x="9775" y="3061"/>
                  </a:lnTo>
                  <a:lnTo>
                    <a:pt x="9661" y="3288"/>
                  </a:lnTo>
                  <a:lnTo>
                    <a:pt x="9661" y="3543"/>
                  </a:lnTo>
                  <a:lnTo>
                    <a:pt x="9570" y="3912"/>
                  </a:lnTo>
                  <a:lnTo>
                    <a:pt x="9570" y="11055"/>
                  </a:lnTo>
                  <a:lnTo>
                    <a:pt x="9661" y="11282"/>
                  </a:lnTo>
                  <a:lnTo>
                    <a:pt x="9661" y="11594"/>
                  </a:lnTo>
                  <a:lnTo>
                    <a:pt x="9775" y="11820"/>
                  </a:lnTo>
                  <a:lnTo>
                    <a:pt x="9957" y="12076"/>
                  </a:lnTo>
                  <a:lnTo>
                    <a:pt x="10162" y="12331"/>
                  </a:lnTo>
                  <a:lnTo>
                    <a:pt x="10299" y="12444"/>
                  </a:lnTo>
                  <a:lnTo>
                    <a:pt x="10595" y="12444"/>
                  </a:lnTo>
                  <a:lnTo>
                    <a:pt x="10800" y="12557"/>
                  </a:lnTo>
                  <a:moveTo>
                    <a:pt x="6289" y="6463"/>
                  </a:moveTo>
                  <a:lnTo>
                    <a:pt x="6539" y="6350"/>
                  </a:lnTo>
                  <a:lnTo>
                    <a:pt x="6722" y="6350"/>
                  </a:lnTo>
                  <a:lnTo>
                    <a:pt x="7018" y="6094"/>
                  </a:lnTo>
                  <a:lnTo>
                    <a:pt x="7223" y="5981"/>
                  </a:lnTo>
                  <a:lnTo>
                    <a:pt x="7405" y="5669"/>
                  </a:lnTo>
                  <a:lnTo>
                    <a:pt x="7519" y="5414"/>
                  </a:lnTo>
                  <a:lnTo>
                    <a:pt x="7610" y="5074"/>
                  </a:lnTo>
                  <a:lnTo>
                    <a:pt x="7610" y="4706"/>
                  </a:lnTo>
                  <a:lnTo>
                    <a:pt x="7610" y="4337"/>
                  </a:lnTo>
                  <a:lnTo>
                    <a:pt x="7519" y="4139"/>
                  </a:lnTo>
                  <a:lnTo>
                    <a:pt x="7405" y="3770"/>
                  </a:lnTo>
                  <a:lnTo>
                    <a:pt x="7223" y="3543"/>
                  </a:lnTo>
                  <a:lnTo>
                    <a:pt x="7018" y="3288"/>
                  </a:lnTo>
                  <a:lnTo>
                    <a:pt x="6722" y="3175"/>
                  </a:lnTo>
                  <a:lnTo>
                    <a:pt x="6539" y="3061"/>
                  </a:lnTo>
                  <a:lnTo>
                    <a:pt x="6289" y="3061"/>
                  </a:lnTo>
                  <a:lnTo>
                    <a:pt x="5992" y="3061"/>
                  </a:lnTo>
                  <a:lnTo>
                    <a:pt x="5696" y="3175"/>
                  </a:lnTo>
                  <a:lnTo>
                    <a:pt x="5514" y="3288"/>
                  </a:lnTo>
                  <a:lnTo>
                    <a:pt x="5309" y="3543"/>
                  </a:lnTo>
                  <a:lnTo>
                    <a:pt x="5104" y="3770"/>
                  </a:lnTo>
                  <a:lnTo>
                    <a:pt x="4967" y="4139"/>
                  </a:lnTo>
                  <a:lnTo>
                    <a:pt x="4967" y="4337"/>
                  </a:lnTo>
                  <a:lnTo>
                    <a:pt x="4876" y="4706"/>
                  </a:lnTo>
                  <a:lnTo>
                    <a:pt x="4967" y="5074"/>
                  </a:lnTo>
                  <a:lnTo>
                    <a:pt x="4967" y="5414"/>
                  </a:lnTo>
                  <a:lnTo>
                    <a:pt x="5104" y="5669"/>
                  </a:lnTo>
                  <a:lnTo>
                    <a:pt x="5309" y="5981"/>
                  </a:lnTo>
                  <a:lnTo>
                    <a:pt x="5514" y="6094"/>
                  </a:lnTo>
                  <a:lnTo>
                    <a:pt x="5696" y="6350"/>
                  </a:lnTo>
                  <a:lnTo>
                    <a:pt x="5992" y="6350"/>
                  </a:lnTo>
                  <a:lnTo>
                    <a:pt x="6289" y="6463"/>
                  </a:lnTo>
                  <a:moveTo>
                    <a:pt x="15311" y="6463"/>
                  </a:moveTo>
                  <a:lnTo>
                    <a:pt x="15061" y="6350"/>
                  </a:lnTo>
                  <a:lnTo>
                    <a:pt x="14878" y="6350"/>
                  </a:lnTo>
                  <a:lnTo>
                    <a:pt x="14582" y="6094"/>
                  </a:lnTo>
                  <a:lnTo>
                    <a:pt x="14377" y="5981"/>
                  </a:lnTo>
                  <a:lnTo>
                    <a:pt x="14195" y="5669"/>
                  </a:lnTo>
                  <a:lnTo>
                    <a:pt x="14081" y="5414"/>
                  </a:lnTo>
                  <a:lnTo>
                    <a:pt x="13990" y="5074"/>
                  </a:lnTo>
                  <a:lnTo>
                    <a:pt x="13990" y="4706"/>
                  </a:lnTo>
                  <a:lnTo>
                    <a:pt x="13990" y="4337"/>
                  </a:lnTo>
                  <a:lnTo>
                    <a:pt x="14081" y="4139"/>
                  </a:lnTo>
                  <a:lnTo>
                    <a:pt x="14195" y="3770"/>
                  </a:lnTo>
                  <a:lnTo>
                    <a:pt x="14377" y="3543"/>
                  </a:lnTo>
                  <a:lnTo>
                    <a:pt x="14582" y="3288"/>
                  </a:lnTo>
                  <a:lnTo>
                    <a:pt x="14878" y="3175"/>
                  </a:lnTo>
                  <a:lnTo>
                    <a:pt x="15061" y="3061"/>
                  </a:lnTo>
                  <a:lnTo>
                    <a:pt x="15311" y="3061"/>
                  </a:lnTo>
                  <a:lnTo>
                    <a:pt x="15608" y="3061"/>
                  </a:lnTo>
                  <a:lnTo>
                    <a:pt x="15904" y="3175"/>
                  </a:lnTo>
                  <a:lnTo>
                    <a:pt x="16086" y="3288"/>
                  </a:lnTo>
                  <a:lnTo>
                    <a:pt x="16382" y="3543"/>
                  </a:lnTo>
                  <a:lnTo>
                    <a:pt x="16496" y="3770"/>
                  </a:lnTo>
                  <a:lnTo>
                    <a:pt x="16633" y="4139"/>
                  </a:lnTo>
                  <a:lnTo>
                    <a:pt x="16633" y="4337"/>
                  </a:lnTo>
                  <a:lnTo>
                    <a:pt x="16724" y="4706"/>
                  </a:lnTo>
                  <a:lnTo>
                    <a:pt x="16633" y="5074"/>
                  </a:lnTo>
                  <a:lnTo>
                    <a:pt x="16633" y="5414"/>
                  </a:lnTo>
                  <a:lnTo>
                    <a:pt x="16496" y="5669"/>
                  </a:lnTo>
                  <a:lnTo>
                    <a:pt x="16382" y="5981"/>
                  </a:lnTo>
                  <a:lnTo>
                    <a:pt x="16086" y="6094"/>
                  </a:lnTo>
                  <a:lnTo>
                    <a:pt x="15904" y="6350"/>
                  </a:lnTo>
                  <a:lnTo>
                    <a:pt x="15608" y="6350"/>
                  </a:lnTo>
                  <a:lnTo>
                    <a:pt x="15311" y="6463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cxnSp>
          <p:nvCxnSpPr>
            <p:cNvPr id="48" name="47 Conector recto"/>
            <p:cNvCxnSpPr/>
            <p:nvPr/>
          </p:nvCxnSpPr>
          <p:spPr>
            <a:xfrm flipH="1">
              <a:off x="6667865" y="1448780"/>
              <a:ext cx="568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9" name="Picture 35" descr="C:\Users\Usuario\AppData\Local\Microsoft\Windows\Temporary Internet Files\Content.IE5\2CM0MK4K\MP900399277[1].jpg"/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634" r="3907"/>
            <a:stretch/>
          </p:blipFill>
          <p:spPr bwMode="auto">
            <a:xfrm>
              <a:off x="179512" y="872716"/>
              <a:ext cx="3024336" cy="1044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8" name="57 Conector recto"/>
            <p:cNvCxnSpPr/>
            <p:nvPr/>
          </p:nvCxnSpPr>
          <p:spPr>
            <a:xfrm flipV="1">
              <a:off x="2263928" y="1994371"/>
              <a:ext cx="0" cy="858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"/>
            <p:cNvCxnSpPr/>
            <p:nvPr/>
          </p:nvCxnSpPr>
          <p:spPr>
            <a:xfrm>
              <a:off x="8172400" y="764704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113 Flecha doblada hacia arriba"/>
            <p:cNvSpPr/>
            <p:nvPr/>
          </p:nvSpPr>
          <p:spPr>
            <a:xfrm rot="16200000">
              <a:off x="3779695" y="2492680"/>
              <a:ext cx="379685" cy="340828"/>
            </a:xfrm>
            <a:prstGeom prst="bent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61" name="Picture 37" descr="C:\Users\Usuario\AppData\Local\Microsoft\Windows\Temporary Internet Files\Content.IE5\DP3MQTJ4\MC900432558[1].png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04807" y="2070119"/>
              <a:ext cx="566793" cy="566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37" descr="C:\Users\Usuario\AppData\Local\Microsoft\Windows\Temporary Internet Files\Content.IE5\DP3MQTJ4\MC900432558[1].png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021431" y="4806422"/>
              <a:ext cx="566793" cy="566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93 Flecha izquierda, derecha y arriba"/>
            <p:cNvSpPr/>
            <p:nvPr/>
          </p:nvSpPr>
          <p:spPr>
            <a:xfrm>
              <a:off x="3815634" y="4221088"/>
              <a:ext cx="684358" cy="561486"/>
            </a:xfrm>
            <a:prstGeom prst="leftRightUpArrow">
              <a:avLst>
                <a:gd name="adj1" fmla="val 11346"/>
                <a:gd name="adj2" fmla="val 18173"/>
                <a:gd name="adj3" fmla="val 2500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1" name="130 Flecha derecha"/>
            <p:cNvSpPr/>
            <p:nvPr/>
          </p:nvSpPr>
          <p:spPr>
            <a:xfrm rot="10800000">
              <a:off x="4626198" y="3917043"/>
              <a:ext cx="198214" cy="88021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2" name="131 Flecha derecha"/>
            <p:cNvSpPr/>
            <p:nvPr/>
          </p:nvSpPr>
          <p:spPr>
            <a:xfrm rot="16200000">
              <a:off x="1776596" y="5018078"/>
              <a:ext cx="198214" cy="800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4" name="133 Flecha derecha"/>
            <p:cNvSpPr/>
            <p:nvPr/>
          </p:nvSpPr>
          <p:spPr>
            <a:xfrm rot="5400000">
              <a:off x="688657" y="4215795"/>
              <a:ext cx="198214" cy="6437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6" name="135 Flecha derecha"/>
            <p:cNvSpPr/>
            <p:nvPr/>
          </p:nvSpPr>
          <p:spPr>
            <a:xfrm rot="5400000">
              <a:off x="1848417" y="4216000"/>
              <a:ext cx="198214" cy="6437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7" name="136 Flecha derecha"/>
            <p:cNvSpPr/>
            <p:nvPr/>
          </p:nvSpPr>
          <p:spPr>
            <a:xfrm rot="5400000">
              <a:off x="2928537" y="4216000"/>
              <a:ext cx="198214" cy="6437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8" name="137 Flecha derecha"/>
            <p:cNvSpPr/>
            <p:nvPr/>
          </p:nvSpPr>
          <p:spPr>
            <a:xfrm rot="16200000">
              <a:off x="3136742" y="5018078"/>
              <a:ext cx="198214" cy="800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9" name="138 Flecha derecha"/>
            <p:cNvSpPr/>
            <p:nvPr/>
          </p:nvSpPr>
          <p:spPr>
            <a:xfrm rot="16200000">
              <a:off x="1128524" y="5000268"/>
              <a:ext cx="198214" cy="800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0" name="139 Flecha derecha"/>
            <p:cNvSpPr/>
            <p:nvPr/>
          </p:nvSpPr>
          <p:spPr>
            <a:xfrm rot="16200000">
              <a:off x="4648910" y="5000269"/>
              <a:ext cx="198214" cy="800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3" name="142 Flecha derecha"/>
            <p:cNvSpPr/>
            <p:nvPr/>
          </p:nvSpPr>
          <p:spPr>
            <a:xfrm rot="10800000">
              <a:off x="4572000" y="2204864"/>
              <a:ext cx="198214" cy="88021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4" name="143 Flecha derecha"/>
            <p:cNvSpPr/>
            <p:nvPr/>
          </p:nvSpPr>
          <p:spPr>
            <a:xfrm rot="10800000">
              <a:off x="4589810" y="2636912"/>
              <a:ext cx="198214" cy="88021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6" name="145 Flecha derecha"/>
            <p:cNvSpPr/>
            <p:nvPr/>
          </p:nvSpPr>
          <p:spPr>
            <a:xfrm rot="5400000">
              <a:off x="6240905" y="4521841"/>
              <a:ext cx="198214" cy="6437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47" name="Picture 37" descr="C:\Users\Usuario\AppData\Local\Microsoft\Windows\Temporary Internet Files\Content.IE5\DP3MQTJ4\MC900432558[1].png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797493" y="3372654"/>
              <a:ext cx="566793" cy="566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8" name="Picture 37" descr="C:\Users\Usuario\AppData\Local\Microsoft\Windows\Temporary Internet Files\Content.IE5\DP3MQTJ4\MC900432558[1].png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171" y="4374375"/>
              <a:ext cx="566793" cy="566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" name="148 Flecha derecha"/>
            <p:cNvSpPr/>
            <p:nvPr/>
          </p:nvSpPr>
          <p:spPr>
            <a:xfrm rot="10800000">
              <a:off x="6390010" y="2204864"/>
              <a:ext cx="198214" cy="88021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62" name="Picture 38" descr="C:\Users\Usuario\AppData\Local\Microsoft\Windows\Temporary Internet Files\Content.IE5\2CM0MK4K\MC900305219[1].wmf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218233">
              <a:off x="6857720" y="4026781"/>
              <a:ext cx="309211" cy="432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3" name="Picture 39" descr="C:\Users\Usuario\AppData\Local\Microsoft\Windows\Temporary Internet Files\Content.IE5\W0B3RVLP\MC900294068[1].wmf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135853" y="2068875"/>
              <a:ext cx="260133" cy="502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39" descr="C:\Users\Usuario\AppData\Local\Microsoft\Windows\Temporary Internet Files\Content.IE5\W0B3RVLP\MC900294068[1].wmf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326451" y="3936608"/>
              <a:ext cx="301371" cy="582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39" descr="C:\Users\Usuario\AppData\Local\Microsoft\Windows\Temporary Internet Files\Content.IE5\W0B3RVLP\MC900294068[1].wmf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9656" y="5040275"/>
              <a:ext cx="305277" cy="589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39" descr="C:\Users\Usuario\AppData\Local\Microsoft\Windows\Temporary Internet Files\Content.IE5\W0B3RVLP\MC900294068[1].wmf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05832" y="4932665"/>
              <a:ext cx="202263" cy="390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39" descr="C:\Users\Usuario\AppData\Local\Microsoft\Windows\Temporary Internet Files\Content.IE5\W0B3RVLP\MC900294068[1].wmf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75950" y="3091493"/>
              <a:ext cx="260645" cy="503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39" descr="C:\Users\Usuario\AppData\Local\Microsoft\Windows\Temporary Internet Files\Content.IE5\W0B3RVLP\MC900294068[1].wmf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8967" y="4931906"/>
              <a:ext cx="307731" cy="594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7" name="156 Flecha derecha"/>
            <p:cNvSpPr/>
            <p:nvPr/>
          </p:nvSpPr>
          <p:spPr>
            <a:xfrm rot="5400000">
              <a:off x="2848897" y="2127768"/>
              <a:ext cx="198214" cy="6437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58" name="Picture 39" descr="C:\Users\Usuario\AppData\Local\Microsoft\Windows\Temporary Internet Files\Content.IE5\W0B3RVLP\MC900294068[1].wmf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351448" y="2361521"/>
              <a:ext cx="281869" cy="54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39" descr="C:\Users\Usuario\AppData\Local\Microsoft\Windows\Temporary Internet Files\Content.IE5\W0B3RVLP\MC900294068[1].wmf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619881" y="6364253"/>
              <a:ext cx="257226" cy="497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7" name="96 Conector recto"/>
            <p:cNvCxnSpPr/>
            <p:nvPr/>
          </p:nvCxnSpPr>
          <p:spPr>
            <a:xfrm>
              <a:off x="3815634" y="6165304"/>
              <a:ext cx="612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42"/>
            <p:cNvGrpSpPr>
              <a:grpSpLocks noChangeAspect="1"/>
            </p:cNvGrpSpPr>
            <p:nvPr/>
          </p:nvGrpSpPr>
          <p:grpSpPr bwMode="auto">
            <a:xfrm>
              <a:off x="7056438" y="5805488"/>
              <a:ext cx="828675" cy="887412"/>
              <a:chOff x="4445" y="3657"/>
              <a:chExt cx="522" cy="559"/>
            </a:xfrm>
          </p:grpSpPr>
          <p:sp>
            <p:nvSpPr>
              <p:cNvPr id="99" name="AutoShape 41"/>
              <p:cNvSpPr>
                <a:spLocks noChangeAspect="1" noChangeArrowheads="1" noTextEdit="1"/>
              </p:cNvSpPr>
              <p:nvPr/>
            </p:nvSpPr>
            <p:spPr bwMode="auto">
              <a:xfrm>
                <a:off x="4445" y="3657"/>
                <a:ext cx="522" cy="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00" name="Freeform 43"/>
              <p:cNvSpPr>
                <a:spLocks/>
              </p:cNvSpPr>
              <p:nvPr/>
            </p:nvSpPr>
            <p:spPr bwMode="auto">
              <a:xfrm>
                <a:off x="4719" y="3931"/>
                <a:ext cx="57" cy="32"/>
              </a:xfrm>
              <a:custGeom>
                <a:avLst/>
                <a:gdLst>
                  <a:gd name="T0" fmla="*/ 73 w 228"/>
                  <a:gd name="T1" fmla="*/ 27 h 130"/>
                  <a:gd name="T2" fmla="*/ 86 w 228"/>
                  <a:gd name="T3" fmla="*/ 9 h 130"/>
                  <a:gd name="T4" fmla="*/ 97 w 228"/>
                  <a:gd name="T5" fmla="*/ 22 h 130"/>
                  <a:gd name="T6" fmla="*/ 97 w 228"/>
                  <a:gd name="T7" fmla="*/ 40 h 130"/>
                  <a:gd name="T8" fmla="*/ 222 w 228"/>
                  <a:gd name="T9" fmla="*/ 65 h 130"/>
                  <a:gd name="T10" fmla="*/ 223 w 228"/>
                  <a:gd name="T11" fmla="*/ 33 h 130"/>
                  <a:gd name="T12" fmla="*/ 228 w 228"/>
                  <a:gd name="T13" fmla="*/ 27 h 130"/>
                  <a:gd name="T14" fmla="*/ 79 w 228"/>
                  <a:gd name="T15" fmla="*/ 0 h 130"/>
                  <a:gd name="T16" fmla="*/ 0 w 228"/>
                  <a:gd name="T17" fmla="*/ 106 h 130"/>
                  <a:gd name="T18" fmla="*/ 6 w 228"/>
                  <a:gd name="T19" fmla="*/ 112 h 130"/>
                  <a:gd name="T20" fmla="*/ 13 w 228"/>
                  <a:gd name="T21" fmla="*/ 118 h 130"/>
                  <a:gd name="T22" fmla="*/ 20 w 228"/>
                  <a:gd name="T23" fmla="*/ 124 h 130"/>
                  <a:gd name="T24" fmla="*/ 26 w 228"/>
                  <a:gd name="T25" fmla="*/ 130 h 130"/>
                  <a:gd name="T26" fmla="*/ 71 w 228"/>
                  <a:gd name="T27" fmla="*/ 65 h 130"/>
                  <a:gd name="T28" fmla="*/ 73 w 228"/>
                  <a:gd name="T29" fmla="*/ 27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8" h="130">
                    <a:moveTo>
                      <a:pt x="73" y="27"/>
                    </a:moveTo>
                    <a:lnTo>
                      <a:pt x="86" y="9"/>
                    </a:lnTo>
                    <a:lnTo>
                      <a:pt x="97" y="22"/>
                    </a:lnTo>
                    <a:lnTo>
                      <a:pt x="97" y="40"/>
                    </a:lnTo>
                    <a:lnTo>
                      <a:pt x="222" y="65"/>
                    </a:lnTo>
                    <a:lnTo>
                      <a:pt x="223" y="33"/>
                    </a:lnTo>
                    <a:lnTo>
                      <a:pt x="228" y="27"/>
                    </a:lnTo>
                    <a:lnTo>
                      <a:pt x="79" y="0"/>
                    </a:lnTo>
                    <a:lnTo>
                      <a:pt x="0" y="106"/>
                    </a:lnTo>
                    <a:lnTo>
                      <a:pt x="6" y="112"/>
                    </a:lnTo>
                    <a:lnTo>
                      <a:pt x="13" y="118"/>
                    </a:lnTo>
                    <a:lnTo>
                      <a:pt x="20" y="124"/>
                    </a:lnTo>
                    <a:lnTo>
                      <a:pt x="26" y="130"/>
                    </a:lnTo>
                    <a:lnTo>
                      <a:pt x="71" y="65"/>
                    </a:lnTo>
                    <a:lnTo>
                      <a:pt x="73" y="27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01" name="Freeform 44"/>
              <p:cNvSpPr>
                <a:spLocks/>
              </p:cNvSpPr>
              <p:nvPr/>
            </p:nvSpPr>
            <p:spPr bwMode="auto">
              <a:xfrm>
                <a:off x="4736" y="3940"/>
                <a:ext cx="7" cy="37"/>
              </a:xfrm>
              <a:custGeom>
                <a:avLst/>
                <a:gdLst>
                  <a:gd name="T0" fmla="*/ 29 w 29"/>
                  <a:gd name="T1" fmla="*/ 3 h 147"/>
                  <a:gd name="T2" fmla="*/ 22 w 29"/>
                  <a:gd name="T3" fmla="*/ 0 h 147"/>
                  <a:gd name="T4" fmla="*/ 3 w 29"/>
                  <a:gd name="T5" fmla="*/ 28 h 147"/>
                  <a:gd name="T6" fmla="*/ 0 w 29"/>
                  <a:gd name="T7" fmla="*/ 129 h 147"/>
                  <a:gd name="T8" fmla="*/ 6 w 29"/>
                  <a:gd name="T9" fmla="*/ 134 h 147"/>
                  <a:gd name="T10" fmla="*/ 13 w 29"/>
                  <a:gd name="T11" fmla="*/ 138 h 147"/>
                  <a:gd name="T12" fmla="*/ 18 w 29"/>
                  <a:gd name="T13" fmla="*/ 142 h 147"/>
                  <a:gd name="T14" fmla="*/ 24 w 29"/>
                  <a:gd name="T15" fmla="*/ 147 h 147"/>
                  <a:gd name="T16" fmla="*/ 29 w 29"/>
                  <a:gd name="T17" fmla="*/ 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147">
                    <a:moveTo>
                      <a:pt x="29" y="3"/>
                    </a:moveTo>
                    <a:lnTo>
                      <a:pt x="22" y="0"/>
                    </a:lnTo>
                    <a:lnTo>
                      <a:pt x="3" y="28"/>
                    </a:lnTo>
                    <a:lnTo>
                      <a:pt x="0" y="129"/>
                    </a:lnTo>
                    <a:lnTo>
                      <a:pt x="6" y="134"/>
                    </a:lnTo>
                    <a:lnTo>
                      <a:pt x="13" y="138"/>
                    </a:lnTo>
                    <a:lnTo>
                      <a:pt x="18" y="142"/>
                    </a:lnTo>
                    <a:lnTo>
                      <a:pt x="24" y="147"/>
                    </a:lnTo>
                    <a:lnTo>
                      <a:pt x="29" y="3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03" name="Freeform 45"/>
              <p:cNvSpPr>
                <a:spLocks/>
              </p:cNvSpPr>
              <p:nvPr/>
            </p:nvSpPr>
            <p:spPr bwMode="auto">
              <a:xfrm>
                <a:off x="4737" y="3933"/>
                <a:ext cx="6" cy="14"/>
              </a:xfrm>
              <a:custGeom>
                <a:avLst/>
                <a:gdLst>
                  <a:gd name="T0" fmla="*/ 15 w 26"/>
                  <a:gd name="T1" fmla="*/ 0 h 56"/>
                  <a:gd name="T2" fmla="*/ 2 w 26"/>
                  <a:gd name="T3" fmla="*/ 18 h 56"/>
                  <a:gd name="T4" fmla="*/ 0 w 26"/>
                  <a:gd name="T5" fmla="*/ 56 h 56"/>
                  <a:gd name="T6" fmla="*/ 19 w 26"/>
                  <a:gd name="T7" fmla="*/ 28 h 56"/>
                  <a:gd name="T8" fmla="*/ 26 w 26"/>
                  <a:gd name="T9" fmla="*/ 31 h 56"/>
                  <a:gd name="T10" fmla="*/ 26 w 26"/>
                  <a:gd name="T11" fmla="*/ 13 h 56"/>
                  <a:gd name="T12" fmla="*/ 15 w 26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56">
                    <a:moveTo>
                      <a:pt x="15" y="0"/>
                    </a:moveTo>
                    <a:lnTo>
                      <a:pt x="2" y="18"/>
                    </a:lnTo>
                    <a:lnTo>
                      <a:pt x="0" y="56"/>
                    </a:lnTo>
                    <a:lnTo>
                      <a:pt x="19" y="28"/>
                    </a:lnTo>
                    <a:lnTo>
                      <a:pt x="26" y="31"/>
                    </a:lnTo>
                    <a:lnTo>
                      <a:pt x="26" y="13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04" name="Freeform 46"/>
              <p:cNvSpPr>
                <a:spLocks/>
              </p:cNvSpPr>
              <p:nvPr/>
            </p:nvSpPr>
            <p:spPr bwMode="auto">
              <a:xfrm>
                <a:off x="4795" y="3960"/>
                <a:ext cx="85" cy="24"/>
              </a:xfrm>
              <a:custGeom>
                <a:avLst/>
                <a:gdLst>
                  <a:gd name="T0" fmla="*/ 340 w 340"/>
                  <a:gd name="T1" fmla="*/ 54 h 96"/>
                  <a:gd name="T2" fmla="*/ 5 w 340"/>
                  <a:gd name="T3" fmla="*/ 0 h 96"/>
                  <a:gd name="T4" fmla="*/ 0 w 340"/>
                  <a:gd name="T5" fmla="*/ 39 h 96"/>
                  <a:gd name="T6" fmla="*/ 338 w 340"/>
                  <a:gd name="T7" fmla="*/ 96 h 96"/>
                  <a:gd name="T8" fmla="*/ 340 w 340"/>
                  <a:gd name="T9" fmla="*/ 5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96">
                    <a:moveTo>
                      <a:pt x="340" y="54"/>
                    </a:moveTo>
                    <a:lnTo>
                      <a:pt x="5" y="0"/>
                    </a:lnTo>
                    <a:lnTo>
                      <a:pt x="0" y="39"/>
                    </a:lnTo>
                    <a:lnTo>
                      <a:pt x="338" y="96"/>
                    </a:lnTo>
                    <a:lnTo>
                      <a:pt x="340" y="54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05" name="Freeform 47"/>
              <p:cNvSpPr>
                <a:spLocks/>
              </p:cNvSpPr>
              <p:nvPr/>
            </p:nvSpPr>
            <p:spPr bwMode="auto">
              <a:xfrm>
                <a:off x="4803" y="3990"/>
                <a:ext cx="66" cy="30"/>
              </a:xfrm>
              <a:custGeom>
                <a:avLst/>
                <a:gdLst>
                  <a:gd name="T0" fmla="*/ 3 w 266"/>
                  <a:gd name="T1" fmla="*/ 0 h 119"/>
                  <a:gd name="T2" fmla="*/ 0 w 266"/>
                  <a:gd name="T3" fmla="*/ 75 h 119"/>
                  <a:gd name="T4" fmla="*/ 16 w 266"/>
                  <a:gd name="T5" fmla="*/ 81 h 119"/>
                  <a:gd name="T6" fmla="*/ 32 w 266"/>
                  <a:gd name="T7" fmla="*/ 86 h 119"/>
                  <a:gd name="T8" fmla="*/ 49 w 266"/>
                  <a:gd name="T9" fmla="*/ 90 h 119"/>
                  <a:gd name="T10" fmla="*/ 66 w 266"/>
                  <a:gd name="T11" fmla="*/ 94 h 119"/>
                  <a:gd name="T12" fmla="*/ 81 w 266"/>
                  <a:gd name="T13" fmla="*/ 99 h 119"/>
                  <a:gd name="T14" fmla="*/ 98 w 266"/>
                  <a:gd name="T15" fmla="*/ 103 h 119"/>
                  <a:gd name="T16" fmla="*/ 115 w 266"/>
                  <a:gd name="T17" fmla="*/ 105 h 119"/>
                  <a:gd name="T18" fmla="*/ 132 w 266"/>
                  <a:gd name="T19" fmla="*/ 109 h 119"/>
                  <a:gd name="T20" fmla="*/ 147 w 266"/>
                  <a:gd name="T21" fmla="*/ 111 h 119"/>
                  <a:gd name="T22" fmla="*/ 164 w 266"/>
                  <a:gd name="T23" fmla="*/ 113 h 119"/>
                  <a:gd name="T24" fmla="*/ 181 w 266"/>
                  <a:gd name="T25" fmla="*/ 115 h 119"/>
                  <a:gd name="T26" fmla="*/ 197 w 266"/>
                  <a:gd name="T27" fmla="*/ 117 h 119"/>
                  <a:gd name="T28" fmla="*/ 213 w 266"/>
                  <a:gd name="T29" fmla="*/ 118 h 119"/>
                  <a:gd name="T30" fmla="*/ 230 w 266"/>
                  <a:gd name="T31" fmla="*/ 118 h 119"/>
                  <a:gd name="T32" fmla="*/ 246 w 266"/>
                  <a:gd name="T33" fmla="*/ 119 h 119"/>
                  <a:gd name="T34" fmla="*/ 263 w 266"/>
                  <a:gd name="T35" fmla="*/ 119 h 119"/>
                  <a:gd name="T36" fmla="*/ 266 w 266"/>
                  <a:gd name="T37" fmla="*/ 40 h 119"/>
                  <a:gd name="T38" fmla="*/ 3 w 266"/>
                  <a:gd name="T39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6" h="119">
                    <a:moveTo>
                      <a:pt x="3" y="0"/>
                    </a:moveTo>
                    <a:lnTo>
                      <a:pt x="0" y="75"/>
                    </a:lnTo>
                    <a:lnTo>
                      <a:pt x="16" y="81"/>
                    </a:lnTo>
                    <a:lnTo>
                      <a:pt x="32" y="86"/>
                    </a:lnTo>
                    <a:lnTo>
                      <a:pt x="49" y="90"/>
                    </a:lnTo>
                    <a:lnTo>
                      <a:pt x="66" y="94"/>
                    </a:lnTo>
                    <a:lnTo>
                      <a:pt x="81" y="99"/>
                    </a:lnTo>
                    <a:lnTo>
                      <a:pt x="98" y="103"/>
                    </a:lnTo>
                    <a:lnTo>
                      <a:pt x="115" y="105"/>
                    </a:lnTo>
                    <a:lnTo>
                      <a:pt x="132" y="109"/>
                    </a:lnTo>
                    <a:lnTo>
                      <a:pt x="147" y="111"/>
                    </a:lnTo>
                    <a:lnTo>
                      <a:pt x="164" y="113"/>
                    </a:lnTo>
                    <a:lnTo>
                      <a:pt x="181" y="115"/>
                    </a:lnTo>
                    <a:lnTo>
                      <a:pt x="197" y="117"/>
                    </a:lnTo>
                    <a:lnTo>
                      <a:pt x="213" y="118"/>
                    </a:lnTo>
                    <a:lnTo>
                      <a:pt x="230" y="118"/>
                    </a:lnTo>
                    <a:lnTo>
                      <a:pt x="246" y="119"/>
                    </a:lnTo>
                    <a:lnTo>
                      <a:pt x="263" y="119"/>
                    </a:lnTo>
                    <a:lnTo>
                      <a:pt x="266" y="4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06" name="Freeform 48"/>
              <p:cNvSpPr>
                <a:spLocks/>
              </p:cNvSpPr>
              <p:nvPr/>
            </p:nvSpPr>
            <p:spPr bwMode="auto">
              <a:xfrm>
                <a:off x="4915" y="3887"/>
                <a:ext cx="8" cy="13"/>
              </a:xfrm>
              <a:custGeom>
                <a:avLst/>
                <a:gdLst>
                  <a:gd name="T0" fmla="*/ 18 w 36"/>
                  <a:gd name="T1" fmla="*/ 0 h 52"/>
                  <a:gd name="T2" fmla="*/ 11 w 36"/>
                  <a:gd name="T3" fmla="*/ 3 h 52"/>
                  <a:gd name="T4" fmla="*/ 5 w 36"/>
                  <a:gd name="T5" fmla="*/ 8 h 52"/>
                  <a:gd name="T6" fmla="*/ 1 w 36"/>
                  <a:gd name="T7" fmla="*/ 16 h 52"/>
                  <a:gd name="T8" fmla="*/ 0 w 36"/>
                  <a:gd name="T9" fmla="*/ 27 h 52"/>
                  <a:gd name="T10" fmla="*/ 1 w 36"/>
                  <a:gd name="T11" fmla="*/ 37 h 52"/>
                  <a:gd name="T12" fmla="*/ 5 w 36"/>
                  <a:gd name="T13" fmla="*/ 45 h 52"/>
                  <a:gd name="T14" fmla="*/ 11 w 36"/>
                  <a:gd name="T15" fmla="*/ 50 h 52"/>
                  <a:gd name="T16" fmla="*/ 18 w 36"/>
                  <a:gd name="T17" fmla="*/ 52 h 52"/>
                  <a:gd name="T18" fmla="*/ 25 w 36"/>
                  <a:gd name="T19" fmla="*/ 50 h 52"/>
                  <a:gd name="T20" fmla="*/ 31 w 36"/>
                  <a:gd name="T21" fmla="*/ 45 h 52"/>
                  <a:gd name="T22" fmla="*/ 35 w 36"/>
                  <a:gd name="T23" fmla="*/ 37 h 52"/>
                  <a:gd name="T24" fmla="*/ 36 w 36"/>
                  <a:gd name="T25" fmla="*/ 27 h 52"/>
                  <a:gd name="T26" fmla="*/ 35 w 36"/>
                  <a:gd name="T27" fmla="*/ 16 h 52"/>
                  <a:gd name="T28" fmla="*/ 31 w 36"/>
                  <a:gd name="T29" fmla="*/ 8 h 52"/>
                  <a:gd name="T30" fmla="*/ 25 w 36"/>
                  <a:gd name="T31" fmla="*/ 3 h 52"/>
                  <a:gd name="T32" fmla="*/ 18 w 36"/>
                  <a:gd name="T3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6" h="52">
                    <a:moveTo>
                      <a:pt x="18" y="0"/>
                    </a:moveTo>
                    <a:lnTo>
                      <a:pt x="11" y="3"/>
                    </a:lnTo>
                    <a:lnTo>
                      <a:pt x="5" y="8"/>
                    </a:lnTo>
                    <a:lnTo>
                      <a:pt x="1" y="16"/>
                    </a:lnTo>
                    <a:lnTo>
                      <a:pt x="0" y="27"/>
                    </a:lnTo>
                    <a:lnTo>
                      <a:pt x="1" y="37"/>
                    </a:lnTo>
                    <a:lnTo>
                      <a:pt x="5" y="45"/>
                    </a:lnTo>
                    <a:lnTo>
                      <a:pt x="11" y="50"/>
                    </a:lnTo>
                    <a:lnTo>
                      <a:pt x="18" y="52"/>
                    </a:lnTo>
                    <a:lnTo>
                      <a:pt x="25" y="50"/>
                    </a:lnTo>
                    <a:lnTo>
                      <a:pt x="31" y="45"/>
                    </a:lnTo>
                    <a:lnTo>
                      <a:pt x="35" y="37"/>
                    </a:lnTo>
                    <a:lnTo>
                      <a:pt x="36" y="27"/>
                    </a:lnTo>
                    <a:lnTo>
                      <a:pt x="35" y="16"/>
                    </a:lnTo>
                    <a:lnTo>
                      <a:pt x="31" y="8"/>
                    </a:lnTo>
                    <a:lnTo>
                      <a:pt x="25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07" name="Freeform 49"/>
              <p:cNvSpPr>
                <a:spLocks/>
              </p:cNvSpPr>
              <p:nvPr/>
            </p:nvSpPr>
            <p:spPr bwMode="auto">
              <a:xfrm>
                <a:off x="4901" y="3885"/>
                <a:ext cx="9" cy="13"/>
              </a:xfrm>
              <a:custGeom>
                <a:avLst/>
                <a:gdLst>
                  <a:gd name="T0" fmla="*/ 18 w 36"/>
                  <a:gd name="T1" fmla="*/ 0 h 52"/>
                  <a:gd name="T2" fmla="*/ 11 w 36"/>
                  <a:gd name="T3" fmla="*/ 3 h 52"/>
                  <a:gd name="T4" fmla="*/ 5 w 36"/>
                  <a:gd name="T5" fmla="*/ 7 h 52"/>
                  <a:gd name="T6" fmla="*/ 1 w 36"/>
                  <a:gd name="T7" fmla="*/ 16 h 52"/>
                  <a:gd name="T8" fmla="*/ 0 w 36"/>
                  <a:gd name="T9" fmla="*/ 27 h 52"/>
                  <a:gd name="T10" fmla="*/ 1 w 36"/>
                  <a:gd name="T11" fmla="*/ 36 h 52"/>
                  <a:gd name="T12" fmla="*/ 5 w 36"/>
                  <a:gd name="T13" fmla="*/ 45 h 52"/>
                  <a:gd name="T14" fmla="*/ 11 w 36"/>
                  <a:gd name="T15" fmla="*/ 50 h 52"/>
                  <a:gd name="T16" fmla="*/ 18 w 36"/>
                  <a:gd name="T17" fmla="*/ 52 h 52"/>
                  <a:gd name="T18" fmla="*/ 25 w 36"/>
                  <a:gd name="T19" fmla="*/ 50 h 52"/>
                  <a:gd name="T20" fmla="*/ 31 w 36"/>
                  <a:gd name="T21" fmla="*/ 45 h 52"/>
                  <a:gd name="T22" fmla="*/ 35 w 36"/>
                  <a:gd name="T23" fmla="*/ 36 h 52"/>
                  <a:gd name="T24" fmla="*/ 36 w 36"/>
                  <a:gd name="T25" fmla="*/ 27 h 52"/>
                  <a:gd name="T26" fmla="*/ 35 w 36"/>
                  <a:gd name="T27" fmla="*/ 16 h 52"/>
                  <a:gd name="T28" fmla="*/ 31 w 36"/>
                  <a:gd name="T29" fmla="*/ 7 h 52"/>
                  <a:gd name="T30" fmla="*/ 25 w 36"/>
                  <a:gd name="T31" fmla="*/ 3 h 52"/>
                  <a:gd name="T32" fmla="*/ 18 w 36"/>
                  <a:gd name="T3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6" h="52">
                    <a:moveTo>
                      <a:pt x="18" y="0"/>
                    </a:moveTo>
                    <a:lnTo>
                      <a:pt x="11" y="3"/>
                    </a:lnTo>
                    <a:lnTo>
                      <a:pt x="5" y="7"/>
                    </a:lnTo>
                    <a:lnTo>
                      <a:pt x="1" y="16"/>
                    </a:lnTo>
                    <a:lnTo>
                      <a:pt x="0" y="27"/>
                    </a:lnTo>
                    <a:lnTo>
                      <a:pt x="1" y="36"/>
                    </a:lnTo>
                    <a:lnTo>
                      <a:pt x="5" y="45"/>
                    </a:lnTo>
                    <a:lnTo>
                      <a:pt x="11" y="50"/>
                    </a:lnTo>
                    <a:lnTo>
                      <a:pt x="18" y="52"/>
                    </a:lnTo>
                    <a:lnTo>
                      <a:pt x="25" y="50"/>
                    </a:lnTo>
                    <a:lnTo>
                      <a:pt x="31" y="45"/>
                    </a:lnTo>
                    <a:lnTo>
                      <a:pt x="35" y="36"/>
                    </a:lnTo>
                    <a:lnTo>
                      <a:pt x="36" y="27"/>
                    </a:lnTo>
                    <a:lnTo>
                      <a:pt x="35" y="16"/>
                    </a:lnTo>
                    <a:lnTo>
                      <a:pt x="31" y="7"/>
                    </a:lnTo>
                    <a:lnTo>
                      <a:pt x="25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08" name="Freeform 50"/>
              <p:cNvSpPr>
                <a:spLocks/>
              </p:cNvSpPr>
              <p:nvPr/>
            </p:nvSpPr>
            <p:spPr bwMode="auto">
              <a:xfrm>
                <a:off x="4849" y="3877"/>
                <a:ext cx="9" cy="12"/>
              </a:xfrm>
              <a:custGeom>
                <a:avLst/>
                <a:gdLst>
                  <a:gd name="T0" fmla="*/ 18 w 37"/>
                  <a:gd name="T1" fmla="*/ 0 h 50"/>
                  <a:gd name="T2" fmla="*/ 12 w 37"/>
                  <a:gd name="T3" fmla="*/ 2 h 50"/>
                  <a:gd name="T4" fmla="*/ 5 w 37"/>
                  <a:gd name="T5" fmla="*/ 7 h 50"/>
                  <a:gd name="T6" fmla="*/ 1 w 37"/>
                  <a:gd name="T7" fmla="*/ 15 h 50"/>
                  <a:gd name="T8" fmla="*/ 0 w 37"/>
                  <a:gd name="T9" fmla="*/ 25 h 50"/>
                  <a:gd name="T10" fmla="*/ 1 w 37"/>
                  <a:gd name="T11" fmla="*/ 34 h 50"/>
                  <a:gd name="T12" fmla="*/ 5 w 37"/>
                  <a:gd name="T13" fmla="*/ 43 h 50"/>
                  <a:gd name="T14" fmla="*/ 12 w 37"/>
                  <a:gd name="T15" fmla="*/ 48 h 50"/>
                  <a:gd name="T16" fmla="*/ 18 w 37"/>
                  <a:gd name="T17" fmla="*/ 50 h 50"/>
                  <a:gd name="T18" fmla="*/ 25 w 37"/>
                  <a:gd name="T19" fmla="*/ 48 h 50"/>
                  <a:gd name="T20" fmla="*/ 31 w 37"/>
                  <a:gd name="T21" fmla="*/ 43 h 50"/>
                  <a:gd name="T22" fmla="*/ 36 w 37"/>
                  <a:gd name="T23" fmla="*/ 34 h 50"/>
                  <a:gd name="T24" fmla="*/ 37 w 37"/>
                  <a:gd name="T25" fmla="*/ 25 h 50"/>
                  <a:gd name="T26" fmla="*/ 36 w 37"/>
                  <a:gd name="T27" fmla="*/ 15 h 50"/>
                  <a:gd name="T28" fmla="*/ 31 w 37"/>
                  <a:gd name="T29" fmla="*/ 7 h 50"/>
                  <a:gd name="T30" fmla="*/ 25 w 37"/>
                  <a:gd name="T31" fmla="*/ 2 h 50"/>
                  <a:gd name="T32" fmla="*/ 18 w 37"/>
                  <a:gd name="T3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50">
                    <a:moveTo>
                      <a:pt x="18" y="0"/>
                    </a:moveTo>
                    <a:lnTo>
                      <a:pt x="12" y="2"/>
                    </a:lnTo>
                    <a:lnTo>
                      <a:pt x="5" y="7"/>
                    </a:lnTo>
                    <a:lnTo>
                      <a:pt x="1" y="15"/>
                    </a:lnTo>
                    <a:lnTo>
                      <a:pt x="0" y="25"/>
                    </a:lnTo>
                    <a:lnTo>
                      <a:pt x="1" y="34"/>
                    </a:lnTo>
                    <a:lnTo>
                      <a:pt x="5" y="43"/>
                    </a:lnTo>
                    <a:lnTo>
                      <a:pt x="12" y="48"/>
                    </a:lnTo>
                    <a:lnTo>
                      <a:pt x="18" y="50"/>
                    </a:lnTo>
                    <a:lnTo>
                      <a:pt x="25" y="48"/>
                    </a:lnTo>
                    <a:lnTo>
                      <a:pt x="31" y="43"/>
                    </a:lnTo>
                    <a:lnTo>
                      <a:pt x="36" y="34"/>
                    </a:lnTo>
                    <a:lnTo>
                      <a:pt x="37" y="25"/>
                    </a:lnTo>
                    <a:lnTo>
                      <a:pt x="36" y="15"/>
                    </a:lnTo>
                    <a:lnTo>
                      <a:pt x="31" y="7"/>
                    </a:lnTo>
                    <a:lnTo>
                      <a:pt x="25" y="2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09" name="Freeform 51"/>
              <p:cNvSpPr>
                <a:spLocks/>
              </p:cNvSpPr>
              <p:nvPr/>
            </p:nvSpPr>
            <p:spPr bwMode="auto">
              <a:xfrm>
                <a:off x="4873" y="3879"/>
                <a:ext cx="11" cy="16"/>
              </a:xfrm>
              <a:custGeom>
                <a:avLst/>
                <a:gdLst>
                  <a:gd name="T0" fmla="*/ 24 w 47"/>
                  <a:gd name="T1" fmla="*/ 0 h 65"/>
                  <a:gd name="T2" fmla="*/ 15 w 47"/>
                  <a:gd name="T3" fmla="*/ 2 h 65"/>
                  <a:gd name="T4" fmla="*/ 8 w 47"/>
                  <a:gd name="T5" fmla="*/ 10 h 65"/>
                  <a:gd name="T6" fmla="*/ 3 w 47"/>
                  <a:gd name="T7" fmla="*/ 19 h 65"/>
                  <a:gd name="T8" fmla="*/ 0 w 47"/>
                  <a:gd name="T9" fmla="*/ 32 h 65"/>
                  <a:gd name="T10" fmla="*/ 3 w 47"/>
                  <a:gd name="T11" fmla="*/ 46 h 65"/>
                  <a:gd name="T12" fmla="*/ 8 w 47"/>
                  <a:gd name="T13" fmla="*/ 55 h 65"/>
                  <a:gd name="T14" fmla="*/ 15 w 47"/>
                  <a:gd name="T15" fmla="*/ 63 h 65"/>
                  <a:gd name="T16" fmla="*/ 24 w 47"/>
                  <a:gd name="T17" fmla="*/ 65 h 65"/>
                  <a:gd name="T18" fmla="*/ 33 w 47"/>
                  <a:gd name="T19" fmla="*/ 63 h 65"/>
                  <a:gd name="T20" fmla="*/ 40 w 47"/>
                  <a:gd name="T21" fmla="*/ 55 h 65"/>
                  <a:gd name="T22" fmla="*/ 45 w 47"/>
                  <a:gd name="T23" fmla="*/ 46 h 65"/>
                  <a:gd name="T24" fmla="*/ 47 w 47"/>
                  <a:gd name="T25" fmla="*/ 32 h 65"/>
                  <a:gd name="T26" fmla="*/ 45 w 47"/>
                  <a:gd name="T27" fmla="*/ 19 h 65"/>
                  <a:gd name="T28" fmla="*/ 40 w 47"/>
                  <a:gd name="T29" fmla="*/ 10 h 65"/>
                  <a:gd name="T30" fmla="*/ 33 w 47"/>
                  <a:gd name="T31" fmla="*/ 2 h 65"/>
                  <a:gd name="T32" fmla="*/ 24 w 47"/>
                  <a:gd name="T3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65">
                    <a:moveTo>
                      <a:pt x="24" y="0"/>
                    </a:moveTo>
                    <a:lnTo>
                      <a:pt x="15" y="2"/>
                    </a:lnTo>
                    <a:lnTo>
                      <a:pt x="8" y="10"/>
                    </a:lnTo>
                    <a:lnTo>
                      <a:pt x="3" y="19"/>
                    </a:lnTo>
                    <a:lnTo>
                      <a:pt x="0" y="32"/>
                    </a:lnTo>
                    <a:lnTo>
                      <a:pt x="3" y="46"/>
                    </a:lnTo>
                    <a:lnTo>
                      <a:pt x="8" y="55"/>
                    </a:lnTo>
                    <a:lnTo>
                      <a:pt x="15" y="63"/>
                    </a:lnTo>
                    <a:lnTo>
                      <a:pt x="24" y="65"/>
                    </a:lnTo>
                    <a:lnTo>
                      <a:pt x="33" y="63"/>
                    </a:lnTo>
                    <a:lnTo>
                      <a:pt x="40" y="55"/>
                    </a:lnTo>
                    <a:lnTo>
                      <a:pt x="45" y="46"/>
                    </a:lnTo>
                    <a:lnTo>
                      <a:pt x="47" y="32"/>
                    </a:lnTo>
                    <a:lnTo>
                      <a:pt x="45" y="19"/>
                    </a:lnTo>
                    <a:lnTo>
                      <a:pt x="40" y="10"/>
                    </a:lnTo>
                    <a:lnTo>
                      <a:pt x="33" y="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10" name="Freeform 52"/>
              <p:cNvSpPr>
                <a:spLocks/>
              </p:cNvSpPr>
              <p:nvPr/>
            </p:nvSpPr>
            <p:spPr bwMode="auto">
              <a:xfrm>
                <a:off x="4835" y="3874"/>
                <a:ext cx="9" cy="13"/>
              </a:xfrm>
              <a:custGeom>
                <a:avLst/>
                <a:gdLst>
                  <a:gd name="T0" fmla="*/ 19 w 37"/>
                  <a:gd name="T1" fmla="*/ 0 h 50"/>
                  <a:gd name="T2" fmla="*/ 12 w 37"/>
                  <a:gd name="T3" fmla="*/ 2 h 50"/>
                  <a:gd name="T4" fmla="*/ 6 w 37"/>
                  <a:gd name="T5" fmla="*/ 7 h 50"/>
                  <a:gd name="T6" fmla="*/ 2 w 37"/>
                  <a:gd name="T7" fmla="*/ 16 h 50"/>
                  <a:gd name="T8" fmla="*/ 0 w 37"/>
                  <a:gd name="T9" fmla="*/ 25 h 50"/>
                  <a:gd name="T10" fmla="*/ 2 w 37"/>
                  <a:gd name="T11" fmla="*/ 35 h 50"/>
                  <a:gd name="T12" fmla="*/ 6 w 37"/>
                  <a:gd name="T13" fmla="*/ 43 h 50"/>
                  <a:gd name="T14" fmla="*/ 12 w 37"/>
                  <a:gd name="T15" fmla="*/ 48 h 50"/>
                  <a:gd name="T16" fmla="*/ 19 w 37"/>
                  <a:gd name="T17" fmla="*/ 50 h 50"/>
                  <a:gd name="T18" fmla="*/ 26 w 37"/>
                  <a:gd name="T19" fmla="*/ 48 h 50"/>
                  <a:gd name="T20" fmla="*/ 32 w 37"/>
                  <a:gd name="T21" fmla="*/ 43 h 50"/>
                  <a:gd name="T22" fmla="*/ 36 w 37"/>
                  <a:gd name="T23" fmla="*/ 35 h 50"/>
                  <a:gd name="T24" fmla="*/ 37 w 37"/>
                  <a:gd name="T25" fmla="*/ 25 h 50"/>
                  <a:gd name="T26" fmla="*/ 36 w 37"/>
                  <a:gd name="T27" fmla="*/ 16 h 50"/>
                  <a:gd name="T28" fmla="*/ 32 w 37"/>
                  <a:gd name="T29" fmla="*/ 7 h 50"/>
                  <a:gd name="T30" fmla="*/ 26 w 37"/>
                  <a:gd name="T31" fmla="*/ 2 h 50"/>
                  <a:gd name="T32" fmla="*/ 19 w 37"/>
                  <a:gd name="T3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50">
                    <a:moveTo>
                      <a:pt x="19" y="0"/>
                    </a:moveTo>
                    <a:lnTo>
                      <a:pt x="12" y="2"/>
                    </a:lnTo>
                    <a:lnTo>
                      <a:pt x="6" y="7"/>
                    </a:lnTo>
                    <a:lnTo>
                      <a:pt x="2" y="16"/>
                    </a:lnTo>
                    <a:lnTo>
                      <a:pt x="0" y="25"/>
                    </a:lnTo>
                    <a:lnTo>
                      <a:pt x="2" y="35"/>
                    </a:lnTo>
                    <a:lnTo>
                      <a:pt x="6" y="43"/>
                    </a:lnTo>
                    <a:lnTo>
                      <a:pt x="12" y="48"/>
                    </a:lnTo>
                    <a:lnTo>
                      <a:pt x="19" y="50"/>
                    </a:lnTo>
                    <a:lnTo>
                      <a:pt x="26" y="48"/>
                    </a:lnTo>
                    <a:lnTo>
                      <a:pt x="32" y="43"/>
                    </a:lnTo>
                    <a:lnTo>
                      <a:pt x="36" y="35"/>
                    </a:lnTo>
                    <a:lnTo>
                      <a:pt x="37" y="25"/>
                    </a:lnTo>
                    <a:lnTo>
                      <a:pt x="36" y="16"/>
                    </a:lnTo>
                    <a:lnTo>
                      <a:pt x="32" y="7"/>
                    </a:lnTo>
                    <a:lnTo>
                      <a:pt x="26" y="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11" name="Freeform 53"/>
              <p:cNvSpPr>
                <a:spLocks/>
              </p:cNvSpPr>
              <p:nvPr/>
            </p:nvSpPr>
            <p:spPr bwMode="auto">
              <a:xfrm>
                <a:off x="4774" y="3714"/>
                <a:ext cx="8" cy="11"/>
              </a:xfrm>
              <a:custGeom>
                <a:avLst/>
                <a:gdLst>
                  <a:gd name="T0" fmla="*/ 16 w 33"/>
                  <a:gd name="T1" fmla="*/ 0 h 47"/>
                  <a:gd name="T2" fmla="*/ 9 w 33"/>
                  <a:gd name="T3" fmla="*/ 3 h 47"/>
                  <a:gd name="T4" fmla="*/ 5 w 33"/>
                  <a:gd name="T5" fmla="*/ 7 h 47"/>
                  <a:gd name="T6" fmla="*/ 1 w 33"/>
                  <a:gd name="T7" fmla="*/ 15 h 47"/>
                  <a:gd name="T8" fmla="*/ 0 w 33"/>
                  <a:gd name="T9" fmla="*/ 23 h 47"/>
                  <a:gd name="T10" fmla="*/ 1 w 33"/>
                  <a:gd name="T11" fmla="*/ 33 h 47"/>
                  <a:gd name="T12" fmla="*/ 5 w 33"/>
                  <a:gd name="T13" fmla="*/ 40 h 47"/>
                  <a:gd name="T14" fmla="*/ 9 w 33"/>
                  <a:gd name="T15" fmla="*/ 45 h 47"/>
                  <a:gd name="T16" fmla="*/ 16 w 33"/>
                  <a:gd name="T17" fmla="*/ 47 h 47"/>
                  <a:gd name="T18" fmla="*/ 22 w 33"/>
                  <a:gd name="T19" fmla="*/ 45 h 47"/>
                  <a:gd name="T20" fmla="*/ 27 w 33"/>
                  <a:gd name="T21" fmla="*/ 40 h 47"/>
                  <a:gd name="T22" fmla="*/ 32 w 33"/>
                  <a:gd name="T23" fmla="*/ 33 h 47"/>
                  <a:gd name="T24" fmla="*/ 33 w 33"/>
                  <a:gd name="T25" fmla="*/ 23 h 47"/>
                  <a:gd name="T26" fmla="*/ 32 w 33"/>
                  <a:gd name="T27" fmla="*/ 15 h 47"/>
                  <a:gd name="T28" fmla="*/ 27 w 33"/>
                  <a:gd name="T29" fmla="*/ 7 h 47"/>
                  <a:gd name="T30" fmla="*/ 22 w 33"/>
                  <a:gd name="T31" fmla="*/ 3 h 47"/>
                  <a:gd name="T32" fmla="*/ 16 w 33"/>
                  <a:gd name="T3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47">
                    <a:moveTo>
                      <a:pt x="16" y="0"/>
                    </a:moveTo>
                    <a:lnTo>
                      <a:pt x="9" y="3"/>
                    </a:lnTo>
                    <a:lnTo>
                      <a:pt x="5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3"/>
                    </a:lnTo>
                    <a:lnTo>
                      <a:pt x="5" y="40"/>
                    </a:lnTo>
                    <a:lnTo>
                      <a:pt x="9" y="45"/>
                    </a:lnTo>
                    <a:lnTo>
                      <a:pt x="16" y="47"/>
                    </a:lnTo>
                    <a:lnTo>
                      <a:pt x="22" y="45"/>
                    </a:lnTo>
                    <a:lnTo>
                      <a:pt x="27" y="40"/>
                    </a:lnTo>
                    <a:lnTo>
                      <a:pt x="32" y="33"/>
                    </a:lnTo>
                    <a:lnTo>
                      <a:pt x="33" y="23"/>
                    </a:lnTo>
                    <a:lnTo>
                      <a:pt x="32" y="15"/>
                    </a:lnTo>
                    <a:lnTo>
                      <a:pt x="27" y="7"/>
                    </a:lnTo>
                    <a:lnTo>
                      <a:pt x="22" y="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12" name="Freeform 54"/>
              <p:cNvSpPr>
                <a:spLocks/>
              </p:cNvSpPr>
              <p:nvPr/>
            </p:nvSpPr>
            <p:spPr bwMode="auto">
              <a:xfrm>
                <a:off x="4727" y="3716"/>
                <a:ext cx="7" cy="12"/>
              </a:xfrm>
              <a:custGeom>
                <a:avLst/>
                <a:gdLst>
                  <a:gd name="T0" fmla="*/ 14 w 28"/>
                  <a:gd name="T1" fmla="*/ 47 h 47"/>
                  <a:gd name="T2" fmla="*/ 19 w 28"/>
                  <a:gd name="T3" fmla="*/ 45 h 47"/>
                  <a:gd name="T4" fmla="*/ 24 w 28"/>
                  <a:gd name="T5" fmla="*/ 40 h 47"/>
                  <a:gd name="T6" fmla="*/ 27 w 28"/>
                  <a:gd name="T7" fmla="*/ 33 h 47"/>
                  <a:gd name="T8" fmla="*/ 28 w 28"/>
                  <a:gd name="T9" fmla="*/ 23 h 47"/>
                  <a:gd name="T10" fmla="*/ 27 w 28"/>
                  <a:gd name="T11" fmla="*/ 15 h 47"/>
                  <a:gd name="T12" fmla="*/ 24 w 28"/>
                  <a:gd name="T13" fmla="*/ 7 h 47"/>
                  <a:gd name="T14" fmla="*/ 19 w 28"/>
                  <a:gd name="T15" fmla="*/ 2 h 47"/>
                  <a:gd name="T16" fmla="*/ 14 w 28"/>
                  <a:gd name="T17" fmla="*/ 0 h 47"/>
                  <a:gd name="T18" fmla="*/ 9 w 28"/>
                  <a:gd name="T19" fmla="*/ 2 h 47"/>
                  <a:gd name="T20" fmla="*/ 5 w 28"/>
                  <a:gd name="T21" fmla="*/ 7 h 47"/>
                  <a:gd name="T22" fmla="*/ 2 w 28"/>
                  <a:gd name="T23" fmla="*/ 15 h 47"/>
                  <a:gd name="T24" fmla="*/ 0 w 28"/>
                  <a:gd name="T25" fmla="*/ 23 h 47"/>
                  <a:gd name="T26" fmla="*/ 2 w 28"/>
                  <a:gd name="T27" fmla="*/ 33 h 47"/>
                  <a:gd name="T28" fmla="*/ 5 w 28"/>
                  <a:gd name="T29" fmla="*/ 40 h 47"/>
                  <a:gd name="T30" fmla="*/ 9 w 28"/>
                  <a:gd name="T31" fmla="*/ 45 h 47"/>
                  <a:gd name="T32" fmla="*/ 14 w 28"/>
                  <a:gd name="T3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47">
                    <a:moveTo>
                      <a:pt x="14" y="47"/>
                    </a:moveTo>
                    <a:lnTo>
                      <a:pt x="19" y="45"/>
                    </a:lnTo>
                    <a:lnTo>
                      <a:pt x="24" y="40"/>
                    </a:lnTo>
                    <a:lnTo>
                      <a:pt x="27" y="33"/>
                    </a:lnTo>
                    <a:lnTo>
                      <a:pt x="28" y="23"/>
                    </a:lnTo>
                    <a:lnTo>
                      <a:pt x="27" y="15"/>
                    </a:lnTo>
                    <a:lnTo>
                      <a:pt x="24" y="7"/>
                    </a:lnTo>
                    <a:lnTo>
                      <a:pt x="19" y="2"/>
                    </a:lnTo>
                    <a:lnTo>
                      <a:pt x="14" y="0"/>
                    </a:lnTo>
                    <a:lnTo>
                      <a:pt x="9" y="2"/>
                    </a:lnTo>
                    <a:lnTo>
                      <a:pt x="5" y="7"/>
                    </a:lnTo>
                    <a:lnTo>
                      <a:pt x="2" y="15"/>
                    </a:lnTo>
                    <a:lnTo>
                      <a:pt x="0" y="23"/>
                    </a:lnTo>
                    <a:lnTo>
                      <a:pt x="2" y="33"/>
                    </a:lnTo>
                    <a:lnTo>
                      <a:pt x="5" y="40"/>
                    </a:lnTo>
                    <a:lnTo>
                      <a:pt x="9" y="45"/>
                    </a:lnTo>
                    <a:lnTo>
                      <a:pt x="14" y="47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13" name="Freeform 55"/>
              <p:cNvSpPr>
                <a:spLocks/>
              </p:cNvSpPr>
              <p:nvPr/>
            </p:nvSpPr>
            <p:spPr bwMode="auto">
              <a:xfrm>
                <a:off x="4650" y="3732"/>
                <a:ext cx="6" cy="12"/>
              </a:xfrm>
              <a:custGeom>
                <a:avLst/>
                <a:gdLst>
                  <a:gd name="T0" fmla="*/ 13 w 25"/>
                  <a:gd name="T1" fmla="*/ 0 h 47"/>
                  <a:gd name="T2" fmla="*/ 7 w 25"/>
                  <a:gd name="T3" fmla="*/ 1 h 47"/>
                  <a:gd name="T4" fmla="*/ 3 w 25"/>
                  <a:gd name="T5" fmla="*/ 6 h 47"/>
                  <a:gd name="T6" fmla="*/ 1 w 25"/>
                  <a:gd name="T7" fmla="*/ 13 h 47"/>
                  <a:gd name="T8" fmla="*/ 0 w 25"/>
                  <a:gd name="T9" fmla="*/ 23 h 47"/>
                  <a:gd name="T10" fmla="*/ 1 w 25"/>
                  <a:gd name="T11" fmla="*/ 32 h 47"/>
                  <a:gd name="T12" fmla="*/ 3 w 25"/>
                  <a:gd name="T13" fmla="*/ 39 h 47"/>
                  <a:gd name="T14" fmla="*/ 7 w 25"/>
                  <a:gd name="T15" fmla="*/ 44 h 47"/>
                  <a:gd name="T16" fmla="*/ 13 w 25"/>
                  <a:gd name="T17" fmla="*/ 47 h 47"/>
                  <a:gd name="T18" fmla="*/ 18 w 25"/>
                  <a:gd name="T19" fmla="*/ 44 h 47"/>
                  <a:gd name="T20" fmla="*/ 22 w 25"/>
                  <a:gd name="T21" fmla="*/ 39 h 47"/>
                  <a:gd name="T22" fmla="*/ 24 w 25"/>
                  <a:gd name="T23" fmla="*/ 32 h 47"/>
                  <a:gd name="T24" fmla="*/ 25 w 25"/>
                  <a:gd name="T25" fmla="*/ 23 h 47"/>
                  <a:gd name="T26" fmla="*/ 24 w 25"/>
                  <a:gd name="T27" fmla="*/ 13 h 47"/>
                  <a:gd name="T28" fmla="*/ 22 w 25"/>
                  <a:gd name="T29" fmla="*/ 6 h 47"/>
                  <a:gd name="T30" fmla="*/ 18 w 25"/>
                  <a:gd name="T31" fmla="*/ 1 h 47"/>
                  <a:gd name="T32" fmla="*/ 13 w 25"/>
                  <a:gd name="T3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47">
                    <a:moveTo>
                      <a:pt x="13" y="0"/>
                    </a:moveTo>
                    <a:lnTo>
                      <a:pt x="7" y="1"/>
                    </a:lnTo>
                    <a:lnTo>
                      <a:pt x="3" y="6"/>
                    </a:lnTo>
                    <a:lnTo>
                      <a:pt x="1" y="13"/>
                    </a:lnTo>
                    <a:lnTo>
                      <a:pt x="0" y="23"/>
                    </a:lnTo>
                    <a:lnTo>
                      <a:pt x="1" y="32"/>
                    </a:lnTo>
                    <a:lnTo>
                      <a:pt x="3" y="39"/>
                    </a:lnTo>
                    <a:lnTo>
                      <a:pt x="7" y="44"/>
                    </a:lnTo>
                    <a:lnTo>
                      <a:pt x="13" y="47"/>
                    </a:lnTo>
                    <a:lnTo>
                      <a:pt x="18" y="44"/>
                    </a:lnTo>
                    <a:lnTo>
                      <a:pt x="22" y="39"/>
                    </a:lnTo>
                    <a:lnTo>
                      <a:pt x="24" y="32"/>
                    </a:lnTo>
                    <a:lnTo>
                      <a:pt x="25" y="23"/>
                    </a:lnTo>
                    <a:lnTo>
                      <a:pt x="24" y="13"/>
                    </a:lnTo>
                    <a:lnTo>
                      <a:pt x="22" y="6"/>
                    </a:lnTo>
                    <a:lnTo>
                      <a:pt x="18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15" name="Freeform 56"/>
              <p:cNvSpPr>
                <a:spLocks/>
              </p:cNvSpPr>
              <p:nvPr/>
            </p:nvSpPr>
            <p:spPr bwMode="auto">
              <a:xfrm>
                <a:off x="4604" y="3739"/>
                <a:ext cx="7" cy="15"/>
              </a:xfrm>
              <a:custGeom>
                <a:avLst/>
                <a:gdLst>
                  <a:gd name="T0" fmla="*/ 13 w 27"/>
                  <a:gd name="T1" fmla="*/ 0 h 62"/>
                  <a:gd name="T2" fmla="*/ 8 w 27"/>
                  <a:gd name="T3" fmla="*/ 3 h 62"/>
                  <a:gd name="T4" fmla="*/ 4 w 27"/>
                  <a:gd name="T5" fmla="*/ 9 h 62"/>
                  <a:gd name="T6" fmla="*/ 1 w 27"/>
                  <a:gd name="T7" fmla="*/ 18 h 62"/>
                  <a:gd name="T8" fmla="*/ 0 w 27"/>
                  <a:gd name="T9" fmla="*/ 30 h 62"/>
                  <a:gd name="T10" fmla="*/ 1 w 27"/>
                  <a:gd name="T11" fmla="*/ 42 h 62"/>
                  <a:gd name="T12" fmla="*/ 4 w 27"/>
                  <a:gd name="T13" fmla="*/ 53 h 62"/>
                  <a:gd name="T14" fmla="*/ 8 w 27"/>
                  <a:gd name="T15" fmla="*/ 59 h 62"/>
                  <a:gd name="T16" fmla="*/ 13 w 27"/>
                  <a:gd name="T17" fmla="*/ 62 h 62"/>
                  <a:gd name="T18" fmla="*/ 18 w 27"/>
                  <a:gd name="T19" fmla="*/ 59 h 62"/>
                  <a:gd name="T20" fmla="*/ 23 w 27"/>
                  <a:gd name="T21" fmla="*/ 53 h 62"/>
                  <a:gd name="T22" fmla="*/ 26 w 27"/>
                  <a:gd name="T23" fmla="*/ 42 h 62"/>
                  <a:gd name="T24" fmla="*/ 27 w 27"/>
                  <a:gd name="T25" fmla="*/ 30 h 62"/>
                  <a:gd name="T26" fmla="*/ 26 w 27"/>
                  <a:gd name="T27" fmla="*/ 18 h 62"/>
                  <a:gd name="T28" fmla="*/ 23 w 27"/>
                  <a:gd name="T29" fmla="*/ 9 h 62"/>
                  <a:gd name="T30" fmla="*/ 18 w 27"/>
                  <a:gd name="T31" fmla="*/ 3 h 62"/>
                  <a:gd name="T32" fmla="*/ 13 w 27"/>
                  <a:gd name="T3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" h="62">
                    <a:moveTo>
                      <a:pt x="13" y="0"/>
                    </a:moveTo>
                    <a:lnTo>
                      <a:pt x="8" y="3"/>
                    </a:lnTo>
                    <a:lnTo>
                      <a:pt x="4" y="9"/>
                    </a:lnTo>
                    <a:lnTo>
                      <a:pt x="1" y="18"/>
                    </a:lnTo>
                    <a:lnTo>
                      <a:pt x="0" y="30"/>
                    </a:lnTo>
                    <a:lnTo>
                      <a:pt x="1" y="42"/>
                    </a:lnTo>
                    <a:lnTo>
                      <a:pt x="4" y="53"/>
                    </a:lnTo>
                    <a:lnTo>
                      <a:pt x="8" y="59"/>
                    </a:lnTo>
                    <a:lnTo>
                      <a:pt x="13" y="62"/>
                    </a:lnTo>
                    <a:lnTo>
                      <a:pt x="18" y="59"/>
                    </a:lnTo>
                    <a:lnTo>
                      <a:pt x="23" y="53"/>
                    </a:lnTo>
                    <a:lnTo>
                      <a:pt x="26" y="42"/>
                    </a:lnTo>
                    <a:lnTo>
                      <a:pt x="27" y="30"/>
                    </a:lnTo>
                    <a:lnTo>
                      <a:pt x="26" y="18"/>
                    </a:lnTo>
                    <a:lnTo>
                      <a:pt x="23" y="9"/>
                    </a:lnTo>
                    <a:lnTo>
                      <a:pt x="18" y="3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17" name="Freeform 57"/>
              <p:cNvSpPr>
                <a:spLocks/>
              </p:cNvSpPr>
              <p:nvPr/>
            </p:nvSpPr>
            <p:spPr bwMode="auto">
              <a:xfrm>
                <a:off x="4548" y="3746"/>
                <a:ext cx="8" cy="20"/>
              </a:xfrm>
              <a:custGeom>
                <a:avLst/>
                <a:gdLst>
                  <a:gd name="T0" fmla="*/ 17 w 33"/>
                  <a:gd name="T1" fmla="*/ 0 h 77"/>
                  <a:gd name="T2" fmla="*/ 11 w 33"/>
                  <a:gd name="T3" fmla="*/ 3 h 77"/>
                  <a:gd name="T4" fmla="*/ 5 w 33"/>
                  <a:gd name="T5" fmla="*/ 11 h 77"/>
                  <a:gd name="T6" fmla="*/ 1 w 33"/>
                  <a:gd name="T7" fmla="*/ 23 h 77"/>
                  <a:gd name="T8" fmla="*/ 0 w 33"/>
                  <a:gd name="T9" fmla="*/ 39 h 77"/>
                  <a:gd name="T10" fmla="*/ 1 w 33"/>
                  <a:gd name="T11" fmla="*/ 55 h 77"/>
                  <a:gd name="T12" fmla="*/ 5 w 33"/>
                  <a:gd name="T13" fmla="*/ 67 h 77"/>
                  <a:gd name="T14" fmla="*/ 11 w 33"/>
                  <a:gd name="T15" fmla="*/ 75 h 77"/>
                  <a:gd name="T16" fmla="*/ 17 w 33"/>
                  <a:gd name="T17" fmla="*/ 77 h 77"/>
                  <a:gd name="T18" fmla="*/ 23 w 33"/>
                  <a:gd name="T19" fmla="*/ 75 h 77"/>
                  <a:gd name="T20" fmla="*/ 28 w 33"/>
                  <a:gd name="T21" fmla="*/ 67 h 77"/>
                  <a:gd name="T22" fmla="*/ 32 w 33"/>
                  <a:gd name="T23" fmla="*/ 55 h 77"/>
                  <a:gd name="T24" fmla="*/ 33 w 33"/>
                  <a:gd name="T25" fmla="*/ 39 h 77"/>
                  <a:gd name="T26" fmla="*/ 32 w 33"/>
                  <a:gd name="T27" fmla="*/ 23 h 77"/>
                  <a:gd name="T28" fmla="*/ 28 w 33"/>
                  <a:gd name="T29" fmla="*/ 11 h 77"/>
                  <a:gd name="T30" fmla="*/ 23 w 33"/>
                  <a:gd name="T31" fmla="*/ 3 h 77"/>
                  <a:gd name="T32" fmla="*/ 17 w 33"/>
                  <a:gd name="T3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77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3"/>
                    </a:lnTo>
                    <a:lnTo>
                      <a:pt x="0" y="39"/>
                    </a:lnTo>
                    <a:lnTo>
                      <a:pt x="1" y="55"/>
                    </a:lnTo>
                    <a:lnTo>
                      <a:pt x="5" y="67"/>
                    </a:lnTo>
                    <a:lnTo>
                      <a:pt x="11" y="75"/>
                    </a:lnTo>
                    <a:lnTo>
                      <a:pt x="17" y="77"/>
                    </a:lnTo>
                    <a:lnTo>
                      <a:pt x="23" y="75"/>
                    </a:lnTo>
                    <a:lnTo>
                      <a:pt x="28" y="67"/>
                    </a:lnTo>
                    <a:lnTo>
                      <a:pt x="32" y="55"/>
                    </a:lnTo>
                    <a:lnTo>
                      <a:pt x="33" y="39"/>
                    </a:lnTo>
                    <a:lnTo>
                      <a:pt x="32" y="23"/>
                    </a:lnTo>
                    <a:lnTo>
                      <a:pt x="28" y="11"/>
                    </a:lnTo>
                    <a:lnTo>
                      <a:pt x="23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18" name="Freeform 58"/>
              <p:cNvSpPr>
                <a:spLocks/>
              </p:cNvSpPr>
              <p:nvPr/>
            </p:nvSpPr>
            <p:spPr bwMode="auto">
              <a:xfrm>
                <a:off x="4668" y="3657"/>
                <a:ext cx="151" cy="238"/>
              </a:xfrm>
              <a:custGeom>
                <a:avLst/>
                <a:gdLst>
                  <a:gd name="T0" fmla="*/ 131 w 605"/>
                  <a:gd name="T1" fmla="*/ 823 h 951"/>
                  <a:gd name="T2" fmla="*/ 124 w 605"/>
                  <a:gd name="T3" fmla="*/ 822 h 951"/>
                  <a:gd name="T4" fmla="*/ 139 w 605"/>
                  <a:gd name="T5" fmla="*/ 823 h 951"/>
                  <a:gd name="T6" fmla="*/ 142 w 605"/>
                  <a:gd name="T7" fmla="*/ 6 h 951"/>
                  <a:gd name="T8" fmla="*/ 117 w 605"/>
                  <a:gd name="T9" fmla="*/ 0 h 951"/>
                  <a:gd name="T10" fmla="*/ 108 w 605"/>
                  <a:gd name="T11" fmla="*/ 834 h 951"/>
                  <a:gd name="T12" fmla="*/ 0 w 605"/>
                  <a:gd name="T13" fmla="*/ 924 h 951"/>
                  <a:gd name="T14" fmla="*/ 4 w 605"/>
                  <a:gd name="T15" fmla="*/ 930 h 951"/>
                  <a:gd name="T16" fmla="*/ 7 w 605"/>
                  <a:gd name="T17" fmla="*/ 937 h 951"/>
                  <a:gd name="T18" fmla="*/ 10 w 605"/>
                  <a:gd name="T19" fmla="*/ 945 h 951"/>
                  <a:gd name="T20" fmla="*/ 14 w 605"/>
                  <a:gd name="T21" fmla="*/ 951 h 951"/>
                  <a:gd name="T22" fmla="*/ 125 w 605"/>
                  <a:gd name="T23" fmla="*/ 854 h 951"/>
                  <a:gd name="T24" fmla="*/ 602 w 605"/>
                  <a:gd name="T25" fmla="*/ 916 h 951"/>
                  <a:gd name="T26" fmla="*/ 605 w 605"/>
                  <a:gd name="T27" fmla="*/ 899 h 951"/>
                  <a:gd name="T28" fmla="*/ 603 w 605"/>
                  <a:gd name="T29" fmla="*/ 887 h 951"/>
                  <a:gd name="T30" fmla="*/ 131 w 605"/>
                  <a:gd name="T31" fmla="*/ 823 h 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5" h="951">
                    <a:moveTo>
                      <a:pt x="131" y="823"/>
                    </a:moveTo>
                    <a:lnTo>
                      <a:pt x="124" y="822"/>
                    </a:lnTo>
                    <a:lnTo>
                      <a:pt x="139" y="823"/>
                    </a:lnTo>
                    <a:lnTo>
                      <a:pt x="142" y="6"/>
                    </a:lnTo>
                    <a:lnTo>
                      <a:pt x="117" y="0"/>
                    </a:lnTo>
                    <a:lnTo>
                      <a:pt x="108" y="834"/>
                    </a:lnTo>
                    <a:lnTo>
                      <a:pt x="0" y="924"/>
                    </a:lnTo>
                    <a:lnTo>
                      <a:pt x="4" y="930"/>
                    </a:lnTo>
                    <a:lnTo>
                      <a:pt x="7" y="937"/>
                    </a:lnTo>
                    <a:lnTo>
                      <a:pt x="10" y="945"/>
                    </a:lnTo>
                    <a:lnTo>
                      <a:pt x="14" y="951"/>
                    </a:lnTo>
                    <a:lnTo>
                      <a:pt x="125" y="854"/>
                    </a:lnTo>
                    <a:lnTo>
                      <a:pt x="602" y="916"/>
                    </a:lnTo>
                    <a:lnTo>
                      <a:pt x="605" y="899"/>
                    </a:lnTo>
                    <a:lnTo>
                      <a:pt x="603" y="887"/>
                    </a:lnTo>
                    <a:lnTo>
                      <a:pt x="131" y="823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19" name="Freeform 59"/>
              <p:cNvSpPr>
                <a:spLocks/>
              </p:cNvSpPr>
              <p:nvPr/>
            </p:nvSpPr>
            <p:spPr bwMode="auto">
              <a:xfrm>
                <a:off x="4738" y="3977"/>
                <a:ext cx="35" cy="102"/>
              </a:xfrm>
              <a:custGeom>
                <a:avLst/>
                <a:gdLst>
                  <a:gd name="T0" fmla="*/ 0 w 139"/>
                  <a:gd name="T1" fmla="*/ 382 h 411"/>
                  <a:gd name="T2" fmla="*/ 127 w 139"/>
                  <a:gd name="T3" fmla="*/ 411 h 411"/>
                  <a:gd name="T4" fmla="*/ 139 w 139"/>
                  <a:gd name="T5" fmla="*/ 76 h 411"/>
                  <a:gd name="T6" fmla="*/ 123 w 139"/>
                  <a:gd name="T7" fmla="*/ 68 h 411"/>
                  <a:gd name="T8" fmla="*/ 107 w 139"/>
                  <a:gd name="T9" fmla="*/ 58 h 411"/>
                  <a:gd name="T10" fmla="*/ 92 w 139"/>
                  <a:gd name="T11" fmla="*/ 50 h 411"/>
                  <a:gd name="T12" fmla="*/ 76 w 139"/>
                  <a:gd name="T13" fmla="*/ 40 h 411"/>
                  <a:gd name="T14" fmla="*/ 60 w 139"/>
                  <a:gd name="T15" fmla="*/ 30 h 411"/>
                  <a:gd name="T16" fmla="*/ 46 w 139"/>
                  <a:gd name="T17" fmla="*/ 21 h 411"/>
                  <a:gd name="T18" fmla="*/ 30 w 139"/>
                  <a:gd name="T19" fmla="*/ 11 h 411"/>
                  <a:gd name="T20" fmla="*/ 15 w 139"/>
                  <a:gd name="T21" fmla="*/ 0 h 411"/>
                  <a:gd name="T22" fmla="*/ 0 w 139"/>
                  <a:gd name="T23" fmla="*/ 382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9" h="411">
                    <a:moveTo>
                      <a:pt x="0" y="382"/>
                    </a:moveTo>
                    <a:lnTo>
                      <a:pt x="127" y="411"/>
                    </a:lnTo>
                    <a:lnTo>
                      <a:pt x="139" y="76"/>
                    </a:lnTo>
                    <a:lnTo>
                      <a:pt x="123" y="68"/>
                    </a:lnTo>
                    <a:lnTo>
                      <a:pt x="107" y="58"/>
                    </a:lnTo>
                    <a:lnTo>
                      <a:pt x="92" y="50"/>
                    </a:lnTo>
                    <a:lnTo>
                      <a:pt x="76" y="40"/>
                    </a:lnTo>
                    <a:lnTo>
                      <a:pt x="60" y="30"/>
                    </a:lnTo>
                    <a:lnTo>
                      <a:pt x="46" y="21"/>
                    </a:lnTo>
                    <a:lnTo>
                      <a:pt x="30" y="11"/>
                    </a:lnTo>
                    <a:lnTo>
                      <a:pt x="15" y="0"/>
                    </a:lnTo>
                    <a:lnTo>
                      <a:pt x="0" y="382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20" name="Freeform 60"/>
              <p:cNvSpPr>
                <a:spLocks/>
              </p:cNvSpPr>
              <p:nvPr/>
            </p:nvSpPr>
            <p:spPr bwMode="auto">
              <a:xfrm>
                <a:off x="4619" y="3998"/>
                <a:ext cx="17" cy="11"/>
              </a:xfrm>
              <a:custGeom>
                <a:avLst/>
                <a:gdLst>
                  <a:gd name="T0" fmla="*/ 36 w 72"/>
                  <a:gd name="T1" fmla="*/ 0 h 45"/>
                  <a:gd name="T2" fmla="*/ 29 w 72"/>
                  <a:gd name="T3" fmla="*/ 0 h 45"/>
                  <a:gd name="T4" fmla="*/ 22 w 72"/>
                  <a:gd name="T5" fmla="*/ 2 h 45"/>
                  <a:gd name="T6" fmla="*/ 16 w 72"/>
                  <a:gd name="T7" fmla="*/ 3 h 45"/>
                  <a:gd name="T8" fmla="*/ 11 w 72"/>
                  <a:gd name="T9" fmla="*/ 7 h 45"/>
                  <a:gd name="T10" fmla="*/ 7 w 72"/>
                  <a:gd name="T11" fmla="*/ 10 h 45"/>
                  <a:gd name="T12" fmla="*/ 3 w 72"/>
                  <a:gd name="T13" fmla="*/ 14 h 45"/>
                  <a:gd name="T14" fmla="*/ 1 w 72"/>
                  <a:gd name="T15" fmla="*/ 18 h 45"/>
                  <a:gd name="T16" fmla="*/ 0 w 72"/>
                  <a:gd name="T17" fmla="*/ 22 h 45"/>
                  <a:gd name="T18" fmla="*/ 1 w 72"/>
                  <a:gd name="T19" fmla="*/ 27 h 45"/>
                  <a:gd name="T20" fmla="*/ 3 w 72"/>
                  <a:gd name="T21" fmla="*/ 32 h 45"/>
                  <a:gd name="T22" fmla="*/ 7 w 72"/>
                  <a:gd name="T23" fmla="*/ 36 h 45"/>
                  <a:gd name="T24" fmla="*/ 11 w 72"/>
                  <a:gd name="T25" fmla="*/ 39 h 45"/>
                  <a:gd name="T26" fmla="*/ 16 w 72"/>
                  <a:gd name="T27" fmla="*/ 42 h 45"/>
                  <a:gd name="T28" fmla="*/ 22 w 72"/>
                  <a:gd name="T29" fmla="*/ 44 h 45"/>
                  <a:gd name="T30" fmla="*/ 29 w 72"/>
                  <a:gd name="T31" fmla="*/ 45 h 45"/>
                  <a:gd name="T32" fmla="*/ 36 w 72"/>
                  <a:gd name="T33" fmla="*/ 45 h 45"/>
                  <a:gd name="T34" fmla="*/ 43 w 72"/>
                  <a:gd name="T35" fmla="*/ 45 h 45"/>
                  <a:gd name="T36" fmla="*/ 50 w 72"/>
                  <a:gd name="T37" fmla="*/ 44 h 45"/>
                  <a:gd name="T38" fmla="*/ 56 w 72"/>
                  <a:gd name="T39" fmla="*/ 42 h 45"/>
                  <a:gd name="T40" fmla="*/ 61 w 72"/>
                  <a:gd name="T41" fmla="*/ 39 h 45"/>
                  <a:gd name="T42" fmla="*/ 65 w 72"/>
                  <a:gd name="T43" fmla="*/ 36 h 45"/>
                  <a:gd name="T44" fmla="*/ 68 w 72"/>
                  <a:gd name="T45" fmla="*/ 32 h 45"/>
                  <a:gd name="T46" fmla="*/ 71 w 72"/>
                  <a:gd name="T47" fmla="*/ 27 h 45"/>
                  <a:gd name="T48" fmla="*/ 72 w 72"/>
                  <a:gd name="T49" fmla="*/ 22 h 45"/>
                  <a:gd name="T50" fmla="*/ 71 w 72"/>
                  <a:gd name="T51" fmla="*/ 18 h 45"/>
                  <a:gd name="T52" fmla="*/ 68 w 72"/>
                  <a:gd name="T53" fmla="*/ 14 h 45"/>
                  <a:gd name="T54" fmla="*/ 65 w 72"/>
                  <a:gd name="T55" fmla="*/ 10 h 45"/>
                  <a:gd name="T56" fmla="*/ 61 w 72"/>
                  <a:gd name="T57" fmla="*/ 7 h 45"/>
                  <a:gd name="T58" fmla="*/ 56 w 72"/>
                  <a:gd name="T59" fmla="*/ 3 h 45"/>
                  <a:gd name="T60" fmla="*/ 50 w 72"/>
                  <a:gd name="T61" fmla="*/ 2 h 45"/>
                  <a:gd name="T62" fmla="*/ 43 w 72"/>
                  <a:gd name="T63" fmla="*/ 0 h 45"/>
                  <a:gd name="T64" fmla="*/ 36 w 72"/>
                  <a:gd name="T65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2" h="45">
                    <a:moveTo>
                      <a:pt x="36" y="0"/>
                    </a:moveTo>
                    <a:lnTo>
                      <a:pt x="29" y="0"/>
                    </a:lnTo>
                    <a:lnTo>
                      <a:pt x="22" y="2"/>
                    </a:lnTo>
                    <a:lnTo>
                      <a:pt x="16" y="3"/>
                    </a:lnTo>
                    <a:lnTo>
                      <a:pt x="11" y="7"/>
                    </a:lnTo>
                    <a:lnTo>
                      <a:pt x="7" y="10"/>
                    </a:lnTo>
                    <a:lnTo>
                      <a:pt x="3" y="14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1" y="27"/>
                    </a:lnTo>
                    <a:lnTo>
                      <a:pt x="3" y="32"/>
                    </a:lnTo>
                    <a:lnTo>
                      <a:pt x="7" y="36"/>
                    </a:lnTo>
                    <a:lnTo>
                      <a:pt x="11" y="39"/>
                    </a:lnTo>
                    <a:lnTo>
                      <a:pt x="16" y="42"/>
                    </a:lnTo>
                    <a:lnTo>
                      <a:pt x="22" y="44"/>
                    </a:lnTo>
                    <a:lnTo>
                      <a:pt x="29" y="45"/>
                    </a:lnTo>
                    <a:lnTo>
                      <a:pt x="36" y="45"/>
                    </a:lnTo>
                    <a:lnTo>
                      <a:pt x="43" y="45"/>
                    </a:lnTo>
                    <a:lnTo>
                      <a:pt x="50" y="44"/>
                    </a:lnTo>
                    <a:lnTo>
                      <a:pt x="56" y="42"/>
                    </a:lnTo>
                    <a:lnTo>
                      <a:pt x="61" y="39"/>
                    </a:lnTo>
                    <a:lnTo>
                      <a:pt x="65" y="36"/>
                    </a:lnTo>
                    <a:lnTo>
                      <a:pt x="68" y="32"/>
                    </a:lnTo>
                    <a:lnTo>
                      <a:pt x="71" y="27"/>
                    </a:lnTo>
                    <a:lnTo>
                      <a:pt x="72" y="22"/>
                    </a:lnTo>
                    <a:lnTo>
                      <a:pt x="71" y="18"/>
                    </a:lnTo>
                    <a:lnTo>
                      <a:pt x="68" y="14"/>
                    </a:lnTo>
                    <a:lnTo>
                      <a:pt x="65" y="10"/>
                    </a:lnTo>
                    <a:lnTo>
                      <a:pt x="61" y="7"/>
                    </a:lnTo>
                    <a:lnTo>
                      <a:pt x="56" y="3"/>
                    </a:lnTo>
                    <a:lnTo>
                      <a:pt x="50" y="2"/>
                    </a:lnTo>
                    <a:lnTo>
                      <a:pt x="43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21" name="Freeform 61"/>
              <p:cNvSpPr>
                <a:spLocks/>
              </p:cNvSpPr>
              <p:nvPr/>
            </p:nvSpPr>
            <p:spPr bwMode="auto">
              <a:xfrm>
                <a:off x="4622" y="4001"/>
                <a:ext cx="11" cy="6"/>
              </a:xfrm>
              <a:custGeom>
                <a:avLst/>
                <a:gdLst>
                  <a:gd name="T0" fmla="*/ 23 w 46"/>
                  <a:gd name="T1" fmla="*/ 24 h 24"/>
                  <a:gd name="T2" fmla="*/ 15 w 46"/>
                  <a:gd name="T3" fmla="*/ 23 h 24"/>
                  <a:gd name="T4" fmla="*/ 7 w 46"/>
                  <a:gd name="T5" fmla="*/ 21 h 24"/>
                  <a:gd name="T6" fmla="*/ 2 w 46"/>
                  <a:gd name="T7" fmla="*/ 17 h 24"/>
                  <a:gd name="T8" fmla="*/ 0 w 46"/>
                  <a:gd name="T9" fmla="*/ 12 h 24"/>
                  <a:gd name="T10" fmla="*/ 2 w 46"/>
                  <a:gd name="T11" fmla="*/ 8 h 24"/>
                  <a:gd name="T12" fmla="*/ 7 w 46"/>
                  <a:gd name="T13" fmla="*/ 4 h 24"/>
                  <a:gd name="T14" fmla="*/ 15 w 46"/>
                  <a:gd name="T15" fmla="*/ 2 h 24"/>
                  <a:gd name="T16" fmla="*/ 23 w 46"/>
                  <a:gd name="T17" fmla="*/ 0 h 24"/>
                  <a:gd name="T18" fmla="*/ 32 w 46"/>
                  <a:gd name="T19" fmla="*/ 2 h 24"/>
                  <a:gd name="T20" fmla="*/ 40 w 46"/>
                  <a:gd name="T21" fmla="*/ 4 h 24"/>
                  <a:gd name="T22" fmla="*/ 44 w 46"/>
                  <a:gd name="T23" fmla="*/ 8 h 24"/>
                  <a:gd name="T24" fmla="*/ 46 w 46"/>
                  <a:gd name="T25" fmla="*/ 12 h 24"/>
                  <a:gd name="T26" fmla="*/ 44 w 46"/>
                  <a:gd name="T27" fmla="*/ 17 h 24"/>
                  <a:gd name="T28" fmla="*/ 40 w 46"/>
                  <a:gd name="T29" fmla="*/ 21 h 24"/>
                  <a:gd name="T30" fmla="*/ 32 w 46"/>
                  <a:gd name="T31" fmla="*/ 23 h 24"/>
                  <a:gd name="T32" fmla="*/ 23 w 46"/>
                  <a:gd name="T3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24">
                    <a:moveTo>
                      <a:pt x="23" y="24"/>
                    </a:moveTo>
                    <a:lnTo>
                      <a:pt x="15" y="23"/>
                    </a:lnTo>
                    <a:lnTo>
                      <a:pt x="7" y="21"/>
                    </a:lnTo>
                    <a:lnTo>
                      <a:pt x="2" y="17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7" y="4"/>
                    </a:lnTo>
                    <a:lnTo>
                      <a:pt x="15" y="2"/>
                    </a:lnTo>
                    <a:lnTo>
                      <a:pt x="23" y="0"/>
                    </a:lnTo>
                    <a:lnTo>
                      <a:pt x="32" y="2"/>
                    </a:lnTo>
                    <a:lnTo>
                      <a:pt x="40" y="4"/>
                    </a:lnTo>
                    <a:lnTo>
                      <a:pt x="44" y="8"/>
                    </a:lnTo>
                    <a:lnTo>
                      <a:pt x="46" y="12"/>
                    </a:lnTo>
                    <a:lnTo>
                      <a:pt x="44" y="17"/>
                    </a:lnTo>
                    <a:lnTo>
                      <a:pt x="40" y="21"/>
                    </a:lnTo>
                    <a:lnTo>
                      <a:pt x="32" y="23"/>
                    </a:lnTo>
                    <a:lnTo>
                      <a:pt x="23" y="24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22" name="Freeform 62"/>
              <p:cNvSpPr>
                <a:spLocks/>
              </p:cNvSpPr>
              <p:nvPr/>
            </p:nvSpPr>
            <p:spPr bwMode="auto">
              <a:xfrm>
                <a:off x="4622" y="4001"/>
                <a:ext cx="11" cy="6"/>
              </a:xfrm>
              <a:custGeom>
                <a:avLst/>
                <a:gdLst>
                  <a:gd name="T0" fmla="*/ 23 w 46"/>
                  <a:gd name="T1" fmla="*/ 0 h 24"/>
                  <a:gd name="T2" fmla="*/ 15 w 46"/>
                  <a:gd name="T3" fmla="*/ 2 h 24"/>
                  <a:gd name="T4" fmla="*/ 7 w 46"/>
                  <a:gd name="T5" fmla="*/ 4 h 24"/>
                  <a:gd name="T6" fmla="*/ 2 w 46"/>
                  <a:gd name="T7" fmla="*/ 8 h 24"/>
                  <a:gd name="T8" fmla="*/ 0 w 46"/>
                  <a:gd name="T9" fmla="*/ 12 h 24"/>
                  <a:gd name="T10" fmla="*/ 2 w 46"/>
                  <a:gd name="T11" fmla="*/ 17 h 24"/>
                  <a:gd name="T12" fmla="*/ 7 w 46"/>
                  <a:gd name="T13" fmla="*/ 21 h 24"/>
                  <a:gd name="T14" fmla="*/ 15 w 46"/>
                  <a:gd name="T15" fmla="*/ 23 h 24"/>
                  <a:gd name="T16" fmla="*/ 23 w 46"/>
                  <a:gd name="T17" fmla="*/ 24 h 24"/>
                  <a:gd name="T18" fmla="*/ 32 w 46"/>
                  <a:gd name="T19" fmla="*/ 23 h 24"/>
                  <a:gd name="T20" fmla="*/ 40 w 46"/>
                  <a:gd name="T21" fmla="*/ 21 h 24"/>
                  <a:gd name="T22" fmla="*/ 44 w 46"/>
                  <a:gd name="T23" fmla="*/ 17 h 24"/>
                  <a:gd name="T24" fmla="*/ 46 w 46"/>
                  <a:gd name="T25" fmla="*/ 12 h 24"/>
                  <a:gd name="T26" fmla="*/ 44 w 46"/>
                  <a:gd name="T27" fmla="*/ 8 h 24"/>
                  <a:gd name="T28" fmla="*/ 40 w 46"/>
                  <a:gd name="T29" fmla="*/ 4 h 24"/>
                  <a:gd name="T30" fmla="*/ 32 w 46"/>
                  <a:gd name="T31" fmla="*/ 2 h 24"/>
                  <a:gd name="T32" fmla="*/ 23 w 46"/>
                  <a:gd name="T3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24">
                    <a:moveTo>
                      <a:pt x="23" y="0"/>
                    </a:moveTo>
                    <a:lnTo>
                      <a:pt x="15" y="2"/>
                    </a:lnTo>
                    <a:lnTo>
                      <a:pt x="7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7"/>
                    </a:lnTo>
                    <a:lnTo>
                      <a:pt x="7" y="21"/>
                    </a:lnTo>
                    <a:lnTo>
                      <a:pt x="15" y="23"/>
                    </a:lnTo>
                    <a:lnTo>
                      <a:pt x="23" y="24"/>
                    </a:lnTo>
                    <a:lnTo>
                      <a:pt x="32" y="23"/>
                    </a:lnTo>
                    <a:lnTo>
                      <a:pt x="40" y="21"/>
                    </a:lnTo>
                    <a:lnTo>
                      <a:pt x="44" y="17"/>
                    </a:lnTo>
                    <a:lnTo>
                      <a:pt x="46" y="12"/>
                    </a:lnTo>
                    <a:lnTo>
                      <a:pt x="44" y="8"/>
                    </a:lnTo>
                    <a:lnTo>
                      <a:pt x="40" y="4"/>
                    </a:lnTo>
                    <a:lnTo>
                      <a:pt x="32" y="2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24" name="Freeform 63"/>
              <p:cNvSpPr>
                <a:spLocks/>
              </p:cNvSpPr>
              <p:nvPr/>
            </p:nvSpPr>
            <p:spPr bwMode="auto">
              <a:xfrm>
                <a:off x="4780" y="4001"/>
                <a:ext cx="107" cy="109"/>
              </a:xfrm>
              <a:custGeom>
                <a:avLst/>
                <a:gdLst>
                  <a:gd name="T0" fmla="*/ 416 w 428"/>
                  <a:gd name="T1" fmla="*/ 438 h 438"/>
                  <a:gd name="T2" fmla="*/ 428 w 428"/>
                  <a:gd name="T3" fmla="*/ 73 h 438"/>
                  <a:gd name="T4" fmla="*/ 419 w 428"/>
                  <a:gd name="T5" fmla="*/ 74 h 438"/>
                  <a:gd name="T6" fmla="*/ 410 w 428"/>
                  <a:gd name="T7" fmla="*/ 74 h 438"/>
                  <a:gd name="T8" fmla="*/ 401 w 428"/>
                  <a:gd name="T9" fmla="*/ 75 h 438"/>
                  <a:gd name="T10" fmla="*/ 391 w 428"/>
                  <a:gd name="T11" fmla="*/ 75 h 438"/>
                  <a:gd name="T12" fmla="*/ 382 w 428"/>
                  <a:gd name="T13" fmla="*/ 76 h 438"/>
                  <a:gd name="T14" fmla="*/ 373 w 428"/>
                  <a:gd name="T15" fmla="*/ 76 h 438"/>
                  <a:gd name="T16" fmla="*/ 363 w 428"/>
                  <a:gd name="T17" fmla="*/ 77 h 438"/>
                  <a:gd name="T18" fmla="*/ 354 w 428"/>
                  <a:gd name="T19" fmla="*/ 77 h 438"/>
                  <a:gd name="T20" fmla="*/ 343 w 428"/>
                  <a:gd name="T21" fmla="*/ 337 h 438"/>
                  <a:gd name="T22" fmla="*/ 81 w 428"/>
                  <a:gd name="T23" fmla="*/ 280 h 438"/>
                  <a:gd name="T24" fmla="*/ 91 w 428"/>
                  <a:gd name="T25" fmla="*/ 33 h 438"/>
                  <a:gd name="T26" fmla="*/ 80 w 428"/>
                  <a:gd name="T27" fmla="*/ 29 h 438"/>
                  <a:gd name="T28" fmla="*/ 71 w 428"/>
                  <a:gd name="T29" fmla="*/ 26 h 438"/>
                  <a:gd name="T30" fmla="*/ 60 w 428"/>
                  <a:gd name="T31" fmla="*/ 22 h 438"/>
                  <a:gd name="T32" fmla="*/ 51 w 428"/>
                  <a:gd name="T33" fmla="*/ 17 h 438"/>
                  <a:gd name="T34" fmla="*/ 40 w 428"/>
                  <a:gd name="T35" fmla="*/ 14 h 438"/>
                  <a:gd name="T36" fmla="*/ 30 w 428"/>
                  <a:gd name="T37" fmla="*/ 9 h 438"/>
                  <a:gd name="T38" fmla="*/ 20 w 428"/>
                  <a:gd name="T39" fmla="*/ 5 h 438"/>
                  <a:gd name="T40" fmla="*/ 10 w 428"/>
                  <a:gd name="T41" fmla="*/ 0 h 438"/>
                  <a:gd name="T42" fmla="*/ 0 w 428"/>
                  <a:gd name="T43" fmla="*/ 334 h 438"/>
                  <a:gd name="T44" fmla="*/ 416 w 428"/>
                  <a:gd name="T45" fmla="*/ 438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28" h="438">
                    <a:moveTo>
                      <a:pt x="416" y="438"/>
                    </a:moveTo>
                    <a:lnTo>
                      <a:pt x="428" y="73"/>
                    </a:lnTo>
                    <a:lnTo>
                      <a:pt x="419" y="74"/>
                    </a:lnTo>
                    <a:lnTo>
                      <a:pt x="410" y="74"/>
                    </a:lnTo>
                    <a:lnTo>
                      <a:pt x="401" y="75"/>
                    </a:lnTo>
                    <a:lnTo>
                      <a:pt x="391" y="75"/>
                    </a:lnTo>
                    <a:lnTo>
                      <a:pt x="382" y="76"/>
                    </a:lnTo>
                    <a:lnTo>
                      <a:pt x="373" y="76"/>
                    </a:lnTo>
                    <a:lnTo>
                      <a:pt x="363" y="77"/>
                    </a:lnTo>
                    <a:lnTo>
                      <a:pt x="354" y="77"/>
                    </a:lnTo>
                    <a:lnTo>
                      <a:pt x="343" y="337"/>
                    </a:lnTo>
                    <a:lnTo>
                      <a:pt x="81" y="280"/>
                    </a:lnTo>
                    <a:lnTo>
                      <a:pt x="91" y="33"/>
                    </a:lnTo>
                    <a:lnTo>
                      <a:pt x="80" y="29"/>
                    </a:lnTo>
                    <a:lnTo>
                      <a:pt x="71" y="26"/>
                    </a:lnTo>
                    <a:lnTo>
                      <a:pt x="60" y="22"/>
                    </a:lnTo>
                    <a:lnTo>
                      <a:pt x="51" y="17"/>
                    </a:lnTo>
                    <a:lnTo>
                      <a:pt x="40" y="14"/>
                    </a:lnTo>
                    <a:lnTo>
                      <a:pt x="30" y="9"/>
                    </a:lnTo>
                    <a:lnTo>
                      <a:pt x="20" y="5"/>
                    </a:lnTo>
                    <a:lnTo>
                      <a:pt x="10" y="0"/>
                    </a:lnTo>
                    <a:lnTo>
                      <a:pt x="0" y="334"/>
                    </a:lnTo>
                    <a:lnTo>
                      <a:pt x="416" y="438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25" name="Freeform 64"/>
              <p:cNvSpPr>
                <a:spLocks/>
              </p:cNvSpPr>
              <p:nvPr/>
            </p:nvSpPr>
            <p:spPr bwMode="auto">
              <a:xfrm>
                <a:off x="4893" y="4006"/>
                <a:ext cx="42" cy="92"/>
              </a:xfrm>
              <a:custGeom>
                <a:avLst/>
                <a:gdLst>
                  <a:gd name="T0" fmla="*/ 154 w 167"/>
                  <a:gd name="T1" fmla="*/ 150 h 370"/>
                  <a:gd name="T2" fmla="*/ 167 w 167"/>
                  <a:gd name="T3" fmla="*/ 0 h 370"/>
                  <a:gd name="T4" fmla="*/ 162 w 167"/>
                  <a:gd name="T5" fmla="*/ 2 h 370"/>
                  <a:gd name="T6" fmla="*/ 156 w 167"/>
                  <a:gd name="T7" fmla="*/ 3 h 370"/>
                  <a:gd name="T8" fmla="*/ 150 w 167"/>
                  <a:gd name="T9" fmla="*/ 6 h 370"/>
                  <a:gd name="T10" fmla="*/ 144 w 167"/>
                  <a:gd name="T11" fmla="*/ 8 h 370"/>
                  <a:gd name="T12" fmla="*/ 128 w 167"/>
                  <a:gd name="T13" fmla="*/ 14 h 370"/>
                  <a:gd name="T14" fmla="*/ 111 w 167"/>
                  <a:gd name="T15" fmla="*/ 20 h 370"/>
                  <a:gd name="T16" fmla="*/ 95 w 167"/>
                  <a:gd name="T17" fmla="*/ 25 h 370"/>
                  <a:gd name="T18" fmla="*/ 79 w 167"/>
                  <a:gd name="T19" fmla="*/ 31 h 370"/>
                  <a:gd name="T20" fmla="*/ 62 w 167"/>
                  <a:gd name="T21" fmla="*/ 35 h 370"/>
                  <a:gd name="T22" fmla="*/ 45 w 167"/>
                  <a:gd name="T23" fmla="*/ 40 h 370"/>
                  <a:gd name="T24" fmla="*/ 28 w 167"/>
                  <a:gd name="T25" fmla="*/ 43 h 370"/>
                  <a:gd name="T26" fmla="*/ 11 w 167"/>
                  <a:gd name="T27" fmla="*/ 47 h 370"/>
                  <a:gd name="T28" fmla="*/ 0 w 167"/>
                  <a:gd name="T29" fmla="*/ 370 h 370"/>
                  <a:gd name="T30" fmla="*/ 154 w 167"/>
                  <a:gd name="T31" fmla="*/ 15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7" h="370">
                    <a:moveTo>
                      <a:pt x="154" y="150"/>
                    </a:moveTo>
                    <a:lnTo>
                      <a:pt x="167" y="0"/>
                    </a:lnTo>
                    <a:lnTo>
                      <a:pt x="162" y="2"/>
                    </a:lnTo>
                    <a:lnTo>
                      <a:pt x="156" y="3"/>
                    </a:lnTo>
                    <a:lnTo>
                      <a:pt x="150" y="6"/>
                    </a:lnTo>
                    <a:lnTo>
                      <a:pt x="144" y="8"/>
                    </a:lnTo>
                    <a:lnTo>
                      <a:pt x="128" y="14"/>
                    </a:lnTo>
                    <a:lnTo>
                      <a:pt x="111" y="20"/>
                    </a:lnTo>
                    <a:lnTo>
                      <a:pt x="95" y="25"/>
                    </a:lnTo>
                    <a:lnTo>
                      <a:pt x="79" y="31"/>
                    </a:lnTo>
                    <a:lnTo>
                      <a:pt x="62" y="35"/>
                    </a:lnTo>
                    <a:lnTo>
                      <a:pt x="45" y="40"/>
                    </a:lnTo>
                    <a:lnTo>
                      <a:pt x="28" y="43"/>
                    </a:lnTo>
                    <a:lnTo>
                      <a:pt x="11" y="47"/>
                    </a:lnTo>
                    <a:lnTo>
                      <a:pt x="0" y="370"/>
                    </a:lnTo>
                    <a:lnTo>
                      <a:pt x="154" y="150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26" name="Freeform 65"/>
              <p:cNvSpPr>
                <a:spLocks/>
              </p:cNvSpPr>
              <p:nvPr/>
            </p:nvSpPr>
            <p:spPr bwMode="auto">
              <a:xfrm>
                <a:off x="4811" y="4039"/>
                <a:ext cx="49" cy="30"/>
              </a:xfrm>
              <a:custGeom>
                <a:avLst/>
                <a:gdLst>
                  <a:gd name="T0" fmla="*/ 0 w 196"/>
                  <a:gd name="T1" fmla="*/ 83 h 119"/>
                  <a:gd name="T2" fmla="*/ 178 w 196"/>
                  <a:gd name="T3" fmla="*/ 0 h 119"/>
                  <a:gd name="T4" fmla="*/ 196 w 196"/>
                  <a:gd name="T5" fmla="*/ 119 h 119"/>
                  <a:gd name="T6" fmla="*/ 0 w 196"/>
                  <a:gd name="T7" fmla="*/ 83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6" h="119">
                    <a:moveTo>
                      <a:pt x="0" y="83"/>
                    </a:moveTo>
                    <a:lnTo>
                      <a:pt x="178" y="0"/>
                    </a:lnTo>
                    <a:lnTo>
                      <a:pt x="196" y="119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27" name="Freeform 66"/>
              <p:cNvSpPr>
                <a:spLocks/>
              </p:cNvSpPr>
              <p:nvPr/>
            </p:nvSpPr>
            <p:spPr bwMode="auto">
              <a:xfrm>
                <a:off x="4811" y="4039"/>
                <a:ext cx="49" cy="30"/>
              </a:xfrm>
              <a:custGeom>
                <a:avLst/>
                <a:gdLst>
                  <a:gd name="T0" fmla="*/ 0 w 196"/>
                  <a:gd name="T1" fmla="*/ 83 h 119"/>
                  <a:gd name="T2" fmla="*/ 196 w 196"/>
                  <a:gd name="T3" fmla="*/ 119 h 119"/>
                  <a:gd name="T4" fmla="*/ 178 w 196"/>
                  <a:gd name="T5" fmla="*/ 0 h 119"/>
                  <a:gd name="T6" fmla="*/ 0 w 196"/>
                  <a:gd name="T7" fmla="*/ 83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6" h="119">
                    <a:moveTo>
                      <a:pt x="0" y="83"/>
                    </a:moveTo>
                    <a:lnTo>
                      <a:pt x="196" y="119"/>
                    </a:lnTo>
                    <a:lnTo>
                      <a:pt x="178" y="0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024" name="Freeform 67"/>
              <p:cNvSpPr>
                <a:spLocks/>
              </p:cNvSpPr>
              <p:nvPr/>
            </p:nvSpPr>
            <p:spPr bwMode="auto">
              <a:xfrm>
                <a:off x="4593" y="3784"/>
                <a:ext cx="20" cy="20"/>
              </a:xfrm>
              <a:custGeom>
                <a:avLst/>
                <a:gdLst>
                  <a:gd name="T0" fmla="*/ 0 w 80"/>
                  <a:gd name="T1" fmla="*/ 77 h 77"/>
                  <a:gd name="T2" fmla="*/ 80 w 80"/>
                  <a:gd name="T3" fmla="*/ 42 h 77"/>
                  <a:gd name="T4" fmla="*/ 71 w 80"/>
                  <a:gd name="T5" fmla="*/ 36 h 77"/>
                  <a:gd name="T6" fmla="*/ 62 w 80"/>
                  <a:gd name="T7" fmla="*/ 29 h 77"/>
                  <a:gd name="T8" fmla="*/ 53 w 80"/>
                  <a:gd name="T9" fmla="*/ 23 h 77"/>
                  <a:gd name="T10" fmla="*/ 44 w 80"/>
                  <a:gd name="T11" fmla="*/ 18 h 77"/>
                  <a:gd name="T12" fmla="*/ 35 w 80"/>
                  <a:gd name="T13" fmla="*/ 13 h 77"/>
                  <a:gd name="T14" fmla="*/ 26 w 80"/>
                  <a:gd name="T15" fmla="*/ 8 h 77"/>
                  <a:gd name="T16" fmla="*/ 16 w 80"/>
                  <a:gd name="T17" fmla="*/ 4 h 77"/>
                  <a:gd name="T18" fmla="*/ 7 w 80"/>
                  <a:gd name="T19" fmla="*/ 0 h 77"/>
                  <a:gd name="T20" fmla="*/ 0 w 80"/>
                  <a:gd name="T21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77">
                    <a:moveTo>
                      <a:pt x="0" y="77"/>
                    </a:moveTo>
                    <a:lnTo>
                      <a:pt x="80" y="42"/>
                    </a:lnTo>
                    <a:lnTo>
                      <a:pt x="71" y="36"/>
                    </a:lnTo>
                    <a:lnTo>
                      <a:pt x="62" y="29"/>
                    </a:lnTo>
                    <a:lnTo>
                      <a:pt x="53" y="23"/>
                    </a:lnTo>
                    <a:lnTo>
                      <a:pt x="44" y="18"/>
                    </a:lnTo>
                    <a:lnTo>
                      <a:pt x="35" y="13"/>
                    </a:lnTo>
                    <a:lnTo>
                      <a:pt x="26" y="8"/>
                    </a:lnTo>
                    <a:lnTo>
                      <a:pt x="16" y="4"/>
                    </a:lnTo>
                    <a:lnTo>
                      <a:pt x="7" y="0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025" name="Freeform 68"/>
              <p:cNvSpPr>
                <a:spLocks/>
              </p:cNvSpPr>
              <p:nvPr/>
            </p:nvSpPr>
            <p:spPr bwMode="auto">
              <a:xfrm>
                <a:off x="4539" y="3778"/>
                <a:ext cx="45" cy="47"/>
              </a:xfrm>
              <a:custGeom>
                <a:avLst/>
                <a:gdLst>
                  <a:gd name="T0" fmla="*/ 8 w 181"/>
                  <a:gd name="T1" fmla="*/ 7 h 189"/>
                  <a:gd name="T2" fmla="*/ 0 w 181"/>
                  <a:gd name="T3" fmla="*/ 189 h 189"/>
                  <a:gd name="T4" fmla="*/ 175 w 181"/>
                  <a:gd name="T5" fmla="*/ 118 h 189"/>
                  <a:gd name="T6" fmla="*/ 181 w 181"/>
                  <a:gd name="T7" fmla="*/ 11 h 189"/>
                  <a:gd name="T8" fmla="*/ 170 w 181"/>
                  <a:gd name="T9" fmla="*/ 8 h 189"/>
                  <a:gd name="T10" fmla="*/ 159 w 181"/>
                  <a:gd name="T11" fmla="*/ 6 h 189"/>
                  <a:gd name="T12" fmla="*/ 148 w 181"/>
                  <a:gd name="T13" fmla="*/ 5 h 189"/>
                  <a:gd name="T14" fmla="*/ 137 w 181"/>
                  <a:gd name="T15" fmla="*/ 2 h 189"/>
                  <a:gd name="T16" fmla="*/ 126 w 181"/>
                  <a:gd name="T17" fmla="*/ 1 h 189"/>
                  <a:gd name="T18" fmla="*/ 115 w 181"/>
                  <a:gd name="T19" fmla="*/ 1 h 189"/>
                  <a:gd name="T20" fmla="*/ 104 w 181"/>
                  <a:gd name="T21" fmla="*/ 0 h 189"/>
                  <a:gd name="T22" fmla="*/ 93 w 181"/>
                  <a:gd name="T23" fmla="*/ 0 h 189"/>
                  <a:gd name="T24" fmla="*/ 82 w 181"/>
                  <a:gd name="T25" fmla="*/ 0 h 189"/>
                  <a:gd name="T26" fmla="*/ 72 w 181"/>
                  <a:gd name="T27" fmla="*/ 0 h 189"/>
                  <a:gd name="T28" fmla="*/ 60 w 181"/>
                  <a:gd name="T29" fmla="*/ 1 h 189"/>
                  <a:gd name="T30" fmla="*/ 50 w 181"/>
                  <a:gd name="T31" fmla="*/ 1 h 189"/>
                  <a:gd name="T32" fmla="*/ 39 w 181"/>
                  <a:gd name="T33" fmla="*/ 2 h 189"/>
                  <a:gd name="T34" fmla="*/ 29 w 181"/>
                  <a:gd name="T35" fmla="*/ 3 h 189"/>
                  <a:gd name="T36" fmla="*/ 18 w 181"/>
                  <a:gd name="T37" fmla="*/ 6 h 189"/>
                  <a:gd name="T38" fmla="*/ 8 w 181"/>
                  <a:gd name="T39" fmla="*/ 7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1" h="189">
                    <a:moveTo>
                      <a:pt x="8" y="7"/>
                    </a:moveTo>
                    <a:lnTo>
                      <a:pt x="0" y="189"/>
                    </a:lnTo>
                    <a:lnTo>
                      <a:pt x="175" y="118"/>
                    </a:lnTo>
                    <a:lnTo>
                      <a:pt x="181" y="11"/>
                    </a:lnTo>
                    <a:lnTo>
                      <a:pt x="170" y="8"/>
                    </a:lnTo>
                    <a:lnTo>
                      <a:pt x="159" y="6"/>
                    </a:lnTo>
                    <a:lnTo>
                      <a:pt x="148" y="5"/>
                    </a:lnTo>
                    <a:lnTo>
                      <a:pt x="137" y="2"/>
                    </a:lnTo>
                    <a:lnTo>
                      <a:pt x="126" y="1"/>
                    </a:lnTo>
                    <a:lnTo>
                      <a:pt x="115" y="1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82" y="0"/>
                    </a:lnTo>
                    <a:lnTo>
                      <a:pt x="72" y="0"/>
                    </a:lnTo>
                    <a:lnTo>
                      <a:pt x="60" y="1"/>
                    </a:lnTo>
                    <a:lnTo>
                      <a:pt x="50" y="1"/>
                    </a:lnTo>
                    <a:lnTo>
                      <a:pt x="39" y="2"/>
                    </a:lnTo>
                    <a:lnTo>
                      <a:pt x="29" y="3"/>
                    </a:lnTo>
                    <a:lnTo>
                      <a:pt x="18" y="6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026" name="Freeform 69"/>
              <p:cNvSpPr>
                <a:spLocks/>
              </p:cNvSpPr>
              <p:nvPr/>
            </p:nvSpPr>
            <p:spPr bwMode="auto">
              <a:xfrm>
                <a:off x="4630" y="3948"/>
                <a:ext cx="37" cy="46"/>
              </a:xfrm>
              <a:custGeom>
                <a:avLst/>
                <a:gdLst>
                  <a:gd name="T0" fmla="*/ 10 w 148"/>
                  <a:gd name="T1" fmla="*/ 0 h 184"/>
                  <a:gd name="T2" fmla="*/ 9 w 148"/>
                  <a:gd name="T3" fmla="*/ 54 h 184"/>
                  <a:gd name="T4" fmla="*/ 6 w 148"/>
                  <a:gd name="T5" fmla="*/ 102 h 184"/>
                  <a:gd name="T6" fmla="*/ 2 w 148"/>
                  <a:gd name="T7" fmla="*/ 137 h 184"/>
                  <a:gd name="T8" fmla="*/ 0 w 148"/>
                  <a:gd name="T9" fmla="*/ 150 h 184"/>
                  <a:gd name="T10" fmla="*/ 18 w 148"/>
                  <a:gd name="T11" fmla="*/ 152 h 184"/>
                  <a:gd name="T12" fmla="*/ 34 w 148"/>
                  <a:gd name="T13" fmla="*/ 155 h 184"/>
                  <a:gd name="T14" fmla="*/ 48 w 148"/>
                  <a:gd name="T15" fmla="*/ 158 h 184"/>
                  <a:gd name="T16" fmla="*/ 60 w 148"/>
                  <a:gd name="T17" fmla="*/ 162 h 184"/>
                  <a:gd name="T18" fmla="*/ 70 w 148"/>
                  <a:gd name="T19" fmla="*/ 167 h 184"/>
                  <a:gd name="T20" fmla="*/ 78 w 148"/>
                  <a:gd name="T21" fmla="*/ 173 h 184"/>
                  <a:gd name="T22" fmla="*/ 85 w 148"/>
                  <a:gd name="T23" fmla="*/ 178 h 184"/>
                  <a:gd name="T24" fmla="*/ 91 w 148"/>
                  <a:gd name="T25" fmla="*/ 184 h 184"/>
                  <a:gd name="T26" fmla="*/ 99 w 148"/>
                  <a:gd name="T27" fmla="*/ 167 h 184"/>
                  <a:gd name="T28" fmla="*/ 108 w 148"/>
                  <a:gd name="T29" fmla="*/ 146 h 184"/>
                  <a:gd name="T30" fmla="*/ 117 w 148"/>
                  <a:gd name="T31" fmla="*/ 125 h 184"/>
                  <a:gd name="T32" fmla="*/ 125 w 148"/>
                  <a:gd name="T33" fmla="*/ 101 h 184"/>
                  <a:gd name="T34" fmla="*/ 132 w 148"/>
                  <a:gd name="T35" fmla="*/ 79 h 184"/>
                  <a:gd name="T36" fmla="*/ 139 w 148"/>
                  <a:gd name="T37" fmla="*/ 57 h 184"/>
                  <a:gd name="T38" fmla="*/ 144 w 148"/>
                  <a:gd name="T39" fmla="*/ 39 h 184"/>
                  <a:gd name="T40" fmla="*/ 148 w 148"/>
                  <a:gd name="T41" fmla="*/ 26 h 184"/>
                  <a:gd name="T42" fmla="*/ 126 w 148"/>
                  <a:gd name="T43" fmla="*/ 16 h 184"/>
                  <a:gd name="T44" fmla="*/ 103 w 148"/>
                  <a:gd name="T45" fmla="*/ 9 h 184"/>
                  <a:gd name="T46" fmla="*/ 80 w 148"/>
                  <a:gd name="T47" fmla="*/ 4 h 184"/>
                  <a:gd name="T48" fmla="*/ 58 w 148"/>
                  <a:gd name="T49" fmla="*/ 1 h 184"/>
                  <a:gd name="T50" fmla="*/ 39 w 148"/>
                  <a:gd name="T51" fmla="*/ 0 h 184"/>
                  <a:gd name="T52" fmla="*/ 23 w 148"/>
                  <a:gd name="T53" fmla="*/ 0 h 184"/>
                  <a:gd name="T54" fmla="*/ 13 w 148"/>
                  <a:gd name="T55" fmla="*/ 0 h 184"/>
                  <a:gd name="T56" fmla="*/ 10 w 148"/>
                  <a:gd name="T5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8" h="184">
                    <a:moveTo>
                      <a:pt x="10" y="0"/>
                    </a:moveTo>
                    <a:lnTo>
                      <a:pt x="9" y="54"/>
                    </a:lnTo>
                    <a:lnTo>
                      <a:pt x="6" y="102"/>
                    </a:lnTo>
                    <a:lnTo>
                      <a:pt x="2" y="137"/>
                    </a:lnTo>
                    <a:lnTo>
                      <a:pt x="0" y="150"/>
                    </a:lnTo>
                    <a:lnTo>
                      <a:pt x="18" y="152"/>
                    </a:lnTo>
                    <a:lnTo>
                      <a:pt x="34" y="155"/>
                    </a:lnTo>
                    <a:lnTo>
                      <a:pt x="48" y="158"/>
                    </a:lnTo>
                    <a:lnTo>
                      <a:pt x="60" y="162"/>
                    </a:lnTo>
                    <a:lnTo>
                      <a:pt x="70" y="167"/>
                    </a:lnTo>
                    <a:lnTo>
                      <a:pt x="78" y="173"/>
                    </a:lnTo>
                    <a:lnTo>
                      <a:pt x="85" y="178"/>
                    </a:lnTo>
                    <a:lnTo>
                      <a:pt x="91" y="184"/>
                    </a:lnTo>
                    <a:lnTo>
                      <a:pt x="99" y="167"/>
                    </a:lnTo>
                    <a:lnTo>
                      <a:pt x="108" y="146"/>
                    </a:lnTo>
                    <a:lnTo>
                      <a:pt x="117" y="125"/>
                    </a:lnTo>
                    <a:lnTo>
                      <a:pt x="125" y="101"/>
                    </a:lnTo>
                    <a:lnTo>
                      <a:pt x="132" y="79"/>
                    </a:lnTo>
                    <a:lnTo>
                      <a:pt x="139" y="57"/>
                    </a:lnTo>
                    <a:lnTo>
                      <a:pt x="144" y="39"/>
                    </a:lnTo>
                    <a:lnTo>
                      <a:pt x="148" y="26"/>
                    </a:lnTo>
                    <a:lnTo>
                      <a:pt x="126" y="16"/>
                    </a:lnTo>
                    <a:lnTo>
                      <a:pt x="103" y="9"/>
                    </a:lnTo>
                    <a:lnTo>
                      <a:pt x="80" y="4"/>
                    </a:lnTo>
                    <a:lnTo>
                      <a:pt x="58" y="1"/>
                    </a:lnTo>
                    <a:lnTo>
                      <a:pt x="39" y="0"/>
                    </a:lnTo>
                    <a:lnTo>
                      <a:pt x="23" y="0"/>
                    </a:lnTo>
                    <a:lnTo>
                      <a:pt x="13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027" name="Freeform 70"/>
              <p:cNvSpPr>
                <a:spLocks/>
              </p:cNvSpPr>
              <p:nvPr/>
            </p:nvSpPr>
            <p:spPr bwMode="auto">
              <a:xfrm>
                <a:off x="4619" y="3998"/>
                <a:ext cx="17" cy="11"/>
              </a:xfrm>
              <a:custGeom>
                <a:avLst/>
                <a:gdLst>
                  <a:gd name="T0" fmla="*/ 36 w 72"/>
                  <a:gd name="T1" fmla="*/ 0 h 45"/>
                  <a:gd name="T2" fmla="*/ 29 w 72"/>
                  <a:gd name="T3" fmla="*/ 0 h 45"/>
                  <a:gd name="T4" fmla="*/ 22 w 72"/>
                  <a:gd name="T5" fmla="*/ 2 h 45"/>
                  <a:gd name="T6" fmla="*/ 16 w 72"/>
                  <a:gd name="T7" fmla="*/ 3 h 45"/>
                  <a:gd name="T8" fmla="*/ 11 w 72"/>
                  <a:gd name="T9" fmla="*/ 7 h 45"/>
                  <a:gd name="T10" fmla="*/ 7 w 72"/>
                  <a:gd name="T11" fmla="*/ 10 h 45"/>
                  <a:gd name="T12" fmla="*/ 3 w 72"/>
                  <a:gd name="T13" fmla="*/ 14 h 45"/>
                  <a:gd name="T14" fmla="*/ 1 w 72"/>
                  <a:gd name="T15" fmla="*/ 18 h 45"/>
                  <a:gd name="T16" fmla="*/ 0 w 72"/>
                  <a:gd name="T17" fmla="*/ 22 h 45"/>
                  <a:gd name="T18" fmla="*/ 1 w 72"/>
                  <a:gd name="T19" fmla="*/ 27 h 45"/>
                  <a:gd name="T20" fmla="*/ 3 w 72"/>
                  <a:gd name="T21" fmla="*/ 32 h 45"/>
                  <a:gd name="T22" fmla="*/ 7 w 72"/>
                  <a:gd name="T23" fmla="*/ 36 h 45"/>
                  <a:gd name="T24" fmla="*/ 11 w 72"/>
                  <a:gd name="T25" fmla="*/ 39 h 45"/>
                  <a:gd name="T26" fmla="*/ 16 w 72"/>
                  <a:gd name="T27" fmla="*/ 42 h 45"/>
                  <a:gd name="T28" fmla="*/ 22 w 72"/>
                  <a:gd name="T29" fmla="*/ 44 h 45"/>
                  <a:gd name="T30" fmla="*/ 29 w 72"/>
                  <a:gd name="T31" fmla="*/ 45 h 45"/>
                  <a:gd name="T32" fmla="*/ 36 w 72"/>
                  <a:gd name="T33" fmla="*/ 45 h 45"/>
                  <a:gd name="T34" fmla="*/ 43 w 72"/>
                  <a:gd name="T35" fmla="*/ 45 h 45"/>
                  <a:gd name="T36" fmla="*/ 50 w 72"/>
                  <a:gd name="T37" fmla="*/ 44 h 45"/>
                  <a:gd name="T38" fmla="*/ 56 w 72"/>
                  <a:gd name="T39" fmla="*/ 42 h 45"/>
                  <a:gd name="T40" fmla="*/ 61 w 72"/>
                  <a:gd name="T41" fmla="*/ 39 h 45"/>
                  <a:gd name="T42" fmla="*/ 65 w 72"/>
                  <a:gd name="T43" fmla="*/ 36 h 45"/>
                  <a:gd name="T44" fmla="*/ 68 w 72"/>
                  <a:gd name="T45" fmla="*/ 32 h 45"/>
                  <a:gd name="T46" fmla="*/ 71 w 72"/>
                  <a:gd name="T47" fmla="*/ 27 h 45"/>
                  <a:gd name="T48" fmla="*/ 72 w 72"/>
                  <a:gd name="T49" fmla="*/ 22 h 45"/>
                  <a:gd name="T50" fmla="*/ 71 w 72"/>
                  <a:gd name="T51" fmla="*/ 18 h 45"/>
                  <a:gd name="T52" fmla="*/ 68 w 72"/>
                  <a:gd name="T53" fmla="*/ 14 h 45"/>
                  <a:gd name="T54" fmla="*/ 65 w 72"/>
                  <a:gd name="T55" fmla="*/ 10 h 45"/>
                  <a:gd name="T56" fmla="*/ 61 w 72"/>
                  <a:gd name="T57" fmla="*/ 7 h 45"/>
                  <a:gd name="T58" fmla="*/ 56 w 72"/>
                  <a:gd name="T59" fmla="*/ 3 h 45"/>
                  <a:gd name="T60" fmla="*/ 50 w 72"/>
                  <a:gd name="T61" fmla="*/ 2 h 45"/>
                  <a:gd name="T62" fmla="*/ 43 w 72"/>
                  <a:gd name="T63" fmla="*/ 0 h 45"/>
                  <a:gd name="T64" fmla="*/ 36 w 72"/>
                  <a:gd name="T65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2" h="45">
                    <a:moveTo>
                      <a:pt x="36" y="0"/>
                    </a:moveTo>
                    <a:lnTo>
                      <a:pt x="29" y="0"/>
                    </a:lnTo>
                    <a:lnTo>
                      <a:pt x="22" y="2"/>
                    </a:lnTo>
                    <a:lnTo>
                      <a:pt x="16" y="3"/>
                    </a:lnTo>
                    <a:lnTo>
                      <a:pt x="11" y="7"/>
                    </a:lnTo>
                    <a:lnTo>
                      <a:pt x="7" y="10"/>
                    </a:lnTo>
                    <a:lnTo>
                      <a:pt x="3" y="14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1" y="27"/>
                    </a:lnTo>
                    <a:lnTo>
                      <a:pt x="3" y="32"/>
                    </a:lnTo>
                    <a:lnTo>
                      <a:pt x="7" y="36"/>
                    </a:lnTo>
                    <a:lnTo>
                      <a:pt x="11" y="39"/>
                    </a:lnTo>
                    <a:lnTo>
                      <a:pt x="16" y="42"/>
                    </a:lnTo>
                    <a:lnTo>
                      <a:pt x="22" y="44"/>
                    </a:lnTo>
                    <a:lnTo>
                      <a:pt x="29" y="45"/>
                    </a:lnTo>
                    <a:lnTo>
                      <a:pt x="36" y="45"/>
                    </a:lnTo>
                    <a:lnTo>
                      <a:pt x="43" y="45"/>
                    </a:lnTo>
                    <a:lnTo>
                      <a:pt x="50" y="44"/>
                    </a:lnTo>
                    <a:lnTo>
                      <a:pt x="56" y="42"/>
                    </a:lnTo>
                    <a:lnTo>
                      <a:pt x="61" y="39"/>
                    </a:lnTo>
                    <a:lnTo>
                      <a:pt x="65" y="36"/>
                    </a:lnTo>
                    <a:lnTo>
                      <a:pt x="68" y="32"/>
                    </a:lnTo>
                    <a:lnTo>
                      <a:pt x="71" y="27"/>
                    </a:lnTo>
                    <a:lnTo>
                      <a:pt x="72" y="22"/>
                    </a:lnTo>
                    <a:lnTo>
                      <a:pt x="71" y="18"/>
                    </a:lnTo>
                    <a:lnTo>
                      <a:pt x="68" y="14"/>
                    </a:lnTo>
                    <a:lnTo>
                      <a:pt x="65" y="10"/>
                    </a:lnTo>
                    <a:lnTo>
                      <a:pt x="61" y="7"/>
                    </a:lnTo>
                    <a:lnTo>
                      <a:pt x="56" y="3"/>
                    </a:lnTo>
                    <a:lnTo>
                      <a:pt x="50" y="2"/>
                    </a:lnTo>
                    <a:lnTo>
                      <a:pt x="43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037" name="Freeform 71"/>
              <p:cNvSpPr>
                <a:spLocks/>
              </p:cNvSpPr>
              <p:nvPr/>
            </p:nvSpPr>
            <p:spPr bwMode="auto">
              <a:xfrm>
                <a:off x="4654" y="3960"/>
                <a:ext cx="25" cy="46"/>
              </a:xfrm>
              <a:custGeom>
                <a:avLst/>
                <a:gdLst>
                  <a:gd name="T0" fmla="*/ 79 w 97"/>
                  <a:gd name="T1" fmla="*/ 0 h 185"/>
                  <a:gd name="T2" fmla="*/ 70 w 97"/>
                  <a:gd name="T3" fmla="*/ 26 h 185"/>
                  <a:gd name="T4" fmla="*/ 61 w 97"/>
                  <a:gd name="T5" fmla="*/ 50 h 185"/>
                  <a:gd name="T6" fmla="*/ 50 w 97"/>
                  <a:gd name="T7" fmla="*/ 73 h 185"/>
                  <a:gd name="T8" fmla="*/ 39 w 97"/>
                  <a:gd name="T9" fmla="*/ 93 h 185"/>
                  <a:gd name="T10" fmla="*/ 27 w 97"/>
                  <a:gd name="T11" fmla="*/ 111 h 185"/>
                  <a:gd name="T12" fmla="*/ 17 w 97"/>
                  <a:gd name="T13" fmla="*/ 125 h 185"/>
                  <a:gd name="T14" fmla="*/ 7 w 97"/>
                  <a:gd name="T15" fmla="*/ 137 h 185"/>
                  <a:gd name="T16" fmla="*/ 0 w 97"/>
                  <a:gd name="T17" fmla="*/ 145 h 185"/>
                  <a:gd name="T18" fmla="*/ 7 w 97"/>
                  <a:gd name="T19" fmla="*/ 165 h 185"/>
                  <a:gd name="T20" fmla="*/ 10 w 97"/>
                  <a:gd name="T21" fmla="*/ 179 h 185"/>
                  <a:gd name="T22" fmla="*/ 15 w 97"/>
                  <a:gd name="T23" fmla="*/ 185 h 185"/>
                  <a:gd name="T24" fmla="*/ 26 w 97"/>
                  <a:gd name="T25" fmla="*/ 177 h 185"/>
                  <a:gd name="T26" fmla="*/ 47 w 97"/>
                  <a:gd name="T27" fmla="*/ 155 h 185"/>
                  <a:gd name="T28" fmla="*/ 64 w 97"/>
                  <a:gd name="T29" fmla="*/ 132 h 185"/>
                  <a:gd name="T30" fmla="*/ 75 w 97"/>
                  <a:gd name="T31" fmla="*/ 109 h 185"/>
                  <a:gd name="T32" fmla="*/ 85 w 97"/>
                  <a:gd name="T33" fmla="*/ 89 h 185"/>
                  <a:gd name="T34" fmla="*/ 91 w 97"/>
                  <a:gd name="T35" fmla="*/ 71 h 185"/>
                  <a:gd name="T36" fmla="*/ 95 w 97"/>
                  <a:gd name="T37" fmla="*/ 56 h 185"/>
                  <a:gd name="T38" fmla="*/ 96 w 97"/>
                  <a:gd name="T39" fmla="*/ 47 h 185"/>
                  <a:gd name="T40" fmla="*/ 97 w 97"/>
                  <a:gd name="T41" fmla="*/ 43 h 185"/>
                  <a:gd name="T42" fmla="*/ 95 w 97"/>
                  <a:gd name="T43" fmla="*/ 31 h 185"/>
                  <a:gd name="T44" fmla="*/ 91 w 97"/>
                  <a:gd name="T45" fmla="*/ 19 h 185"/>
                  <a:gd name="T46" fmla="*/ 85 w 97"/>
                  <a:gd name="T47" fmla="*/ 9 h 185"/>
                  <a:gd name="T48" fmla="*/ 79 w 97"/>
                  <a:gd name="T49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7" h="185">
                    <a:moveTo>
                      <a:pt x="79" y="0"/>
                    </a:moveTo>
                    <a:lnTo>
                      <a:pt x="70" y="26"/>
                    </a:lnTo>
                    <a:lnTo>
                      <a:pt x="61" y="50"/>
                    </a:lnTo>
                    <a:lnTo>
                      <a:pt x="50" y="73"/>
                    </a:lnTo>
                    <a:lnTo>
                      <a:pt x="39" y="93"/>
                    </a:lnTo>
                    <a:lnTo>
                      <a:pt x="27" y="111"/>
                    </a:lnTo>
                    <a:lnTo>
                      <a:pt x="17" y="125"/>
                    </a:lnTo>
                    <a:lnTo>
                      <a:pt x="7" y="137"/>
                    </a:lnTo>
                    <a:lnTo>
                      <a:pt x="0" y="145"/>
                    </a:lnTo>
                    <a:lnTo>
                      <a:pt x="7" y="165"/>
                    </a:lnTo>
                    <a:lnTo>
                      <a:pt x="10" y="179"/>
                    </a:lnTo>
                    <a:lnTo>
                      <a:pt x="15" y="185"/>
                    </a:lnTo>
                    <a:lnTo>
                      <a:pt x="26" y="177"/>
                    </a:lnTo>
                    <a:lnTo>
                      <a:pt x="47" y="155"/>
                    </a:lnTo>
                    <a:lnTo>
                      <a:pt x="64" y="132"/>
                    </a:lnTo>
                    <a:lnTo>
                      <a:pt x="75" y="109"/>
                    </a:lnTo>
                    <a:lnTo>
                      <a:pt x="85" y="89"/>
                    </a:lnTo>
                    <a:lnTo>
                      <a:pt x="91" y="71"/>
                    </a:lnTo>
                    <a:lnTo>
                      <a:pt x="95" y="56"/>
                    </a:lnTo>
                    <a:lnTo>
                      <a:pt x="96" y="47"/>
                    </a:lnTo>
                    <a:lnTo>
                      <a:pt x="97" y="43"/>
                    </a:lnTo>
                    <a:lnTo>
                      <a:pt x="95" y="31"/>
                    </a:lnTo>
                    <a:lnTo>
                      <a:pt x="91" y="19"/>
                    </a:lnTo>
                    <a:lnTo>
                      <a:pt x="85" y="9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051" name="Freeform 72"/>
              <p:cNvSpPr>
                <a:spLocks/>
              </p:cNvSpPr>
              <p:nvPr/>
            </p:nvSpPr>
            <p:spPr bwMode="auto">
              <a:xfrm>
                <a:off x="4445" y="3783"/>
                <a:ext cx="522" cy="433"/>
              </a:xfrm>
              <a:custGeom>
                <a:avLst/>
                <a:gdLst>
                  <a:gd name="T0" fmla="*/ 2088 w 2088"/>
                  <a:gd name="T1" fmla="*/ 1023 h 1733"/>
                  <a:gd name="T2" fmla="*/ 2051 w 2088"/>
                  <a:gd name="T3" fmla="*/ 906 h 1733"/>
                  <a:gd name="T4" fmla="*/ 1769 w 2088"/>
                  <a:gd name="T5" fmla="*/ 1356 h 1733"/>
                  <a:gd name="T6" fmla="*/ 861 w 2088"/>
                  <a:gd name="T7" fmla="*/ 1627 h 1733"/>
                  <a:gd name="T8" fmla="*/ 1147 w 2088"/>
                  <a:gd name="T9" fmla="*/ 745 h 1733"/>
                  <a:gd name="T10" fmla="*/ 1121 w 2088"/>
                  <a:gd name="T11" fmla="*/ 722 h 1733"/>
                  <a:gd name="T12" fmla="*/ 1095 w 2088"/>
                  <a:gd name="T13" fmla="*/ 698 h 1733"/>
                  <a:gd name="T14" fmla="*/ 1039 w 2088"/>
                  <a:gd name="T15" fmla="*/ 641 h 1733"/>
                  <a:gd name="T16" fmla="*/ 921 w 2088"/>
                  <a:gd name="T17" fmla="*/ 663 h 1733"/>
                  <a:gd name="T18" fmla="*/ 962 w 2088"/>
                  <a:gd name="T19" fmla="*/ 733 h 1733"/>
                  <a:gd name="T20" fmla="*/ 926 w 2088"/>
                  <a:gd name="T21" fmla="*/ 846 h 1733"/>
                  <a:gd name="T22" fmla="*/ 855 w 2088"/>
                  <a:gd name="T23" fmla="*/ 935 h 1733"/>
                  <a:gd name="T24" fmla="*/ 770 w 2088"/>
                  <a:gd name="T25" fmla="*/ 984 h 1733"/>
                  <a:gd name="T26" fmla="*/ 681 w 2088"/>
                  <a:gd name="T27" fmla="*/ 990 h 1733"/>
                  <a:gd name="T28" fmla="*/ 572 w 2088"/>
                  <a:gd name="T29" fmla="*/ 946 h 1733"/>
                  <a:gd name="T30" fmla="*/ 489 w 2088"/>
                  <a:gd name="T31" fmla="*/ 880 h 1733"/>
                  <a:gd name="T32" fmla="*/ 482 w 2088"/>
                  <a:gd name="T33" fmla="*/ 830 h 1733"/>
                  <a:gd name="T34" fmla="*/ 533 w 2088"/>
                  <a:gd name="T35" fmla="*/ 786 h 1733"/>
                  <a:gd name="T36" fmla="*/ 472 w 2088"/>
                  <a:gd name="T37" fmla="*/ 768 h 1733"/>
                  <a:gd name="T38" fmla="*/ 427 w 2088"/>
                  <a:gd name="T39" fmla="*/ 773 h 1733"/>
                  <a:gd name="T40" fmla="*/ 407 w 2088"/>
                  <a:gd name="T41" fmla="*/ 729 h 1733"/>
                  <a:gd name="T42" fmla="*/ 370 w 2088"/>
                  <a:gd name="T43" fmla="*/ 727 h 1733"/>
                  <a:gd name="T44" fmla="*/ 353 w 2088"/>
                  <a:gd name="T45" fmla="*/ 702 h 1733"/>
                  <a:gd name="T46" fmla="*/ 434 w 2088"/>
                  <a:gd name="T47" fmla="*/ 670 h 1733"/>
                  <a:gd name="T48" fmla="*/ 489 w 2088"/>
                  <a:gd name="T49" fmla="*/ 710 h 1733"/>
                  <a:gd name="T50" fmla="*/ 523 w 2088"/>
                  <a:gd name="T51" fmla="*/ 629 h 1733"/>
                  <a:gd name="T52" fmla="*/ 580 w 2088"/>
                  <a:gd name="T53" fmla="*/ 454 h 1733"/>
                  <a:gd name="T54" fmla="*/ 703 w 2088"/>
                  <a:gd name="T55" fmla="*/ 408 h 1733"/>
                  <a:gd name="T56" fmla="*/ 793 w 2088"/>
                  <a:gd name="T57" fmla="*/ 504 h 1733"/>
                  <a:gd name="T58" fmla="*/ 928 w 2088"/>
                  <a:gd name="T59" fmla="*/ 490 h 1733"/>
                  <a:gd name="T60" fmla="*/ 844 w 2088"/>
                  <a:gd name="T61" fmla="*/ 497 h 1733"/>
                  <a:gd name="T62" fmla="*/ 868 w 2088"/>
                  <a:gd name="T63" fmla="*/ 374 h 1733"/>
                  <a:gd name="T64" fmla="*/ 836 w 2088"/>
                  <a:gd name="T65" fmla="*/ 294 h 1733"/>
                  <a:gd name="T66" fmla="*/ 773 w 2088"/>
                  <a:gd name="T67" fmla="*/ 159 h 1733"/>
                  <a:gd name="T68" fmla="*/ 136 w 2088"/>
                  <a:gd name="T69" fmla="*/ 250 h 1733"/>
                  <a:gd name="T70" fmla="*/ 278 w 2088"/>
                  <a:gd name="T71" fmla="*/ 12 h 1733"/>
                  <a:gd name="T72" fmla="*/ 191 w 2088"/>
                  <a:gd name="T73" fmla="*/ 46 h 1733"/>
                  <a:gd name="T74" fmla="*/ 148 w 2088"/>
                  <a:gd name="T75" fmla="*/ 75 h 1733"/>
                  <a:gd name="T76" fmla="*/ 113 w 2088"/>
                  <a:gd name="T77" fmla="*/ 112 h 1733"/>
                  <a:gd name="T78" fmla="*/ 13 w 2088"/>
                  <a:gd name="T79" fmla="*/ 401 h 1733"/>
                  <a:gd name="T80" fmla="*/ 0 w 2088"/>
                  <a:gd name="T81" fmla="*/ 599 h 1733"/>
                  <a:gd name="T82" fmla="*/ 34 w 2088"/>
                  <a:gd name="T83" fmla="*/ 862 h 1733"/>
                  <a:gd name="T84" fmla="*/ 159 w 2088"/>
                  <a:gd name="T85" fmla="*/ 1179 h 1733"/>
                  <a:gd name="T86" fmla="*/ 405 w 2088"/>
                  <a:gd name="T87" fmla="*/ 1465 h 1733"/>
                  <a:gd name="T88" fmla="*/ 658 w 2088"/>
                  <a:gd name="T89" fmla="*/ 1621 h 1733"/>
                  <a:gd name="T90" fmla="*/ 844 w 2088"/>
                  <a:gd name="T91" fmla="*/ 1692 h 1733"/>
                  <a:gd name="T92" fmla="*/ 1023 w 2088"/>
                  <a:gd name="T93" fmla="*/ 1727 h 1733"/>
                  <a:gd name="T94" fmla="*/ 1136 w 2088"/>
                  <a:gd name="T95" fmla="*/ 1733 h 1733"/>
                  <a:gd name="T96" fmla="*/ 1163 w 2088"/>
                  <a:gd name="T97" fmla="*/ 1732 h 1733"/>
                  <a:gd name="T98" fmla="*/ 1323 w 2088"/>
                  <a:gd name="T99" fmla="*/ 1716 h 1733"/>
                  <a:gd name="T100" fmla="*/ 1500 w 2088"/>
                  <a:gd name="T101" fmla="*/ 1669 h 1733"/>
                  <a:gd name="T102" fmla="*/ 1654 w 2088"/>
                  <a:gd name="T103" fmla="*/ 1603 h 1733"/>
                  <a:gd name="T104" fmla="*/ 1783 w 2088"/>
                  <a:gd name="T105" fmla="*/ 1527 h 1733"/>
                  <a:gd name="T106" fmla="*/ 1882 w 2088"/>
                  <a:gd name="T107" fmla="*/ 1451 h 1733"/>
                  <a:gd name="T108" fmla="*/ 1952 w 2088"/>
                  <a:gd name="T109" fmla="*/ 1385 h 1733"/>
                  <a:gd name="T110" fmla="*/ 2020 w 2088"/>
                  <a:gd name="T111" fmla="*/ 1281 h 1733"/>
                  <a:gd name="T112" fmla="*/ 2084 w 2088"/>
                  <a:gd name="T113" fmla="*/ 1082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088" h="1733">
                    <a:moveTo>
                      <a:pt x="2087" y="1046"/>
                    </a:moveTo>
                    <a:lnTo>
                      <a:pt x="2088" y="1040"/>
                    </a:lnTo>
                    <a:lnTo>
                      <a:pt x="2088" y="1034"/>
                    </a:lnTo>
                    <a:lnTo>
                      <a:pt x="2088" y="1029"/>
                    </a:lnTo>
                    <a:lnTo>
                      <a:pt x="2088" y="1023"/>
                    </a:lnTo>
                    <a:lnTo>
                      <a:pt x="2086" y="993"/>
                    </a:lnTo>
                    <a:lnTo>
                      <a:pt x="2082" y="966"/>
                    </a:lnTo>
                    <a:lnTo>
                      <a:pt x="2074" y="942"/>
                    </a:lnTo>
                    <a:lnTo>
                      <a:pt x="2064" y="922"/>
                    </a:lnTo>
                    <a:lnTo>
                      <a:pt x="2051" y="906"/>
                    </a:lnTo>
                    <a:lnTo>
                      <a:pt x="2035" y="894"/>
                    </a:lnTo>
                    <a:lnTo>
                      <a:pt x="2015" y="887"/>
                    </a:lnTo>
                    <a:lnTo>
                      <a:pt x="1992" y="886"/>
                    </a:lnTo>
                    <a:lnTo>
                      <a:pt x="1979" y="1057"/>
                    </a:lnTo>
                    <a:lnTo>
                      <a:pt x="1769" y="1356"/>
                    </a:lnTo>
                    <a:lnTo>
                      <a:pt x="1298" y="1241"/>
                    </a:lnTo>
                    <a:lnTo>
                      <a:pt x="1298" y="1230"/>
                    </a:lnTo>
                    <a:lnTo>
                      <a:pt x="1164" y="1203"/>
                    </a:lnTo>
                    <a:lnTo>
                      <a:pt x="888" y="1664"/>
                    </a:lnTo>
                    <a:lnTo>
                      <a:pt x="861" y="1627"/>
                    </a:lnTo>
                    <a:lnTo>
                      <a:pt x="1145" y="1166"/>
                    </a:lnTo>
                    <a:lnTo>
                      <a:pt x="1163" y="758"/>
                    </a:lnTo>
                    <a:lnTo>
                      <a:pt x="1158" y="753"/>
                    </a:lnTo>
                    <a:lnTo>
                      <a:pt x="1153" y="749"/>
                    </a:lnTo>
                    <a:lnTo>
                      <a:pt x="1147" y="745"/>
                    </a:lnTo>
                    <a:lnTo>
                      <a:pt x="1142" y="740"/>
                    </a:lnTo>
                    <a:lnTo>
                      <a:pt x="1137" y="735"/>
                    </a:lnTo>
                    <a:lnTo>
                      <a:pt x="1132" y="731"/>
                    </a:lnTo>
                    <a:lnTo>
                      <a:pt x="1126" y="727"/>
                    </a:lnTo>
                    <a:lnTo>
                      <a:pt x="1121" y="722"/>
                    </a:lnTo>
                    <a:lnTo>
                      <a:pt x="734" y="1279"/>
                    </a:lnTo>
                    <a:lnTo>
                      <a:pt x="241" y="1017"/>
                    </a:lnTo>
                    <a:lnTo>
                      <a:pt x="241" y="963"/>
                    </a:lnTo>
                    <a:lnTo>
                      <a:pt x="716" y="1197"/>
                    </a:lnTo>
                    <a:lnTo>
                      <a:pt x="1095" y="698"/>
                    </a:lnTo>
                    <a:lnTo>
                      <a:pt x="1083" y="687"/>
                    </a:lnTo>
                    <a:lnTo>
                      <a:pt x="1072" y="676"/>
                    </a:lnTo>
                    <a:lnTo>
                      <a:pt x="1061" y="664"/>
                    </a:lnTo>
                    <a:lnTo>
                      <a:pt x="1050" y="652"/>
                    </a:lnTo>
                    <a:lnTo>
                      <a:pt x="1039" y="641"/>
                    </a:lnTo>
                    <a:lnTo>
                      <a:pt x="1029" y="629"/>
                    </a:lnTo>
                    <a:lnTo>
                      <a:pt x="1018" y="616"/>
                    </a:lnTo>
                    <a:lnTo>
                      <a:pt x="1008" y="604"/>
                    </a:lnTo>
                    <a:lnTo>
                      <a:pt x="906" y="655"/>
                    </a:lnTo>
                    <a:lnTo>
                      <a:pt x="921" y="663"/>
                    </a:lnTo>
                    <a:lnTo>
                      <a:pt x="933" y="674"/>
                    </a:lnTo>
                    <a:lnTo>
                      <a:pt x="945" y="686"/>
                    </a:lnTo>
                    <a:lnTo>
                      <a:pt x="953" y="699"/>
                    </a:lnTo>
                    <a:lnTo>
                      <a:pt x="960" y="715"/>
                    </a:lnTo>
                    <a:lnTo>
                      <a:pt x="962" y="733"/>
                    </a:lnTo>
                    <a:lnTo>
                      <a:pt x="961" y="752"/>
                    </a:lnTo>
                    <a:lnTo>
                      <a:pt x="956" y="774"/>
                    </a:lnTo>
                    <a:lnTo>
                      <a:pt x="948" y="799"/>
                    </a:lnTo>
                    <a:lnTo>
                      <a:pt x="938" y="823"/>
                    </a:lnTo>
                    <a:lnTo>
                      <a:pt x="926" y="846"/>
                    </a:lnTo>
                    <a:lnTo>
                      <a:pt x="913" y="867"/>
                    </a:lnTo>
                    <a:lnTo>
                      <a:pt x="900" y="886"/>
                    </a:lnTo>
                    <a:lnTo>
                      <a:pt x="886" y="904"/>
                    </a:lnTo>
                    <a:lnTo>
                      <a:pt x="870" y="921"/>
                    </a:lnTo>
                    <a:lnTo>
                      <a:pt x="855" y="935"/>
                    </a:lnTo>
                    <a:lnTo>
                      <a:pt x="838" y="948"/>
                    </a:lnTo>
                    <a:lnTo>
                      <a:pt x="821" y="960"/>
                    </a:lnTo>
                    <a:lnTo>
                      <a:pt x="804" y="970"/>
                    </a:lnTo>
                    <a:lnTo>
                      <a:pt x="788" y="978"/>
                    </a:lnTo>
                    <a:lnTo>
                      <a:pt x="770" y="984"/>
                    </a:lnTo>
                    <a:lnTo>
                      <a:pt x="752" y="989"/>
                    </a:lnTo>
                    <a:lnTo>
                      <a:pt x="735" y="993"/>
                    </a:lnTo>
                    <a:lnTo>
                      <a:pt x="718" y="994"/>
                    </a:lnTo>
                    <a:lnTo>
                      <a:pt x="701" y="993"/>
                    </a:lnTo>
                    <a:lnTo>
                      <a:pt x="681" y="990"/>
                    </a:lnTo>
                    <a:lnTo>
                      <a:pt x="660" y="984"/>
                    </a:lnTo>
                    <a:lnTo>
                      <a:pt x="638" y="977"/>
                    </a:lnTo>
                    <a:lnTo>
                      <a:pt x="616" y="969"/>
                    </a:lnTo>
                    <a:lnTo>
                      <a:pt x="594" y="958"/>
                    </a:lnTo>
                    <a:lnTo>
                      <a:pt x="572" y="946"/>
                    </a:lnTo>
                    <a:lnTo>
                      <a:pt x="552" y="934"/>
                    </a:lnTo>
                    <a:lnTo>
                      <a:pt x="533" y="921"/>
                    </a:lnTo>
                    <a:lnTo>
                      <a:pt x="515" y="906"/>
                    </a:lnTo>
                    <a:lnTo>
                      <a:pt x="500" y="893"/>
                    </a:lnTo>
                    <a:lnTo>
                      <a:pt x="489" y="880"/>
                    </a:lnTo>
                    <a:lnTo>
                      <a:pt x="480" y="867"/>
                    </a:lnTo>
                    <a:lnTo>
                      <a:pt x="476" y="853"/>
                    </a:lnTo>
                    <a:lnTo>
                      <a:pt x="476" y="842"/>
                    </a:lnTo>
                    <a:lnTo>
                      <a:pt x="480" y="832"/>
                    </a:lnTo>
                    <a:lnTo>
                      <a:pt x="482" y="830"/>
                    </a:lnTo>
                    <a:lnTo>
                      <a:pt x="487" y="826"/>
                    </a:lnTo>
                    <a:lnTo>
                      <a:pt x="495" y="818"/>
                    </a:lnTo>
                    <a:lnTo>
                      <a:pt x="505" y="809"/>
                    </a:lnTo>
                    <a:lnTo>
                      <a:pt x="518" y="798"/>
                    </a:lnTo>
                    <a:lnTo>
                      <a:pt x="533" y="786"/>
                    </a:lnTo>
                    <a:lnTo>
                      <a:pt x="548" y="771"/>
                    </a:lnTo>
                    <a:lnTo>
                      <a:pt x="566" y="757"/>
                    </a:lnTo>
                    <a:lnTo>
                      <a:pt x="487" y="745"/>
                    </a:lnTo>
                    <a:lnTo>
                      <a:pt x="480" y="758"/>
                    </a:lnTo>
                    <a:lnTo>
                      <a:pt x="472" y="768"/>
                    </a:lnTo>
                    <a:lnTo>
                      <a:pt x="462" y="774"/>
                    </a:lnTo>
                    <a:lnTo>
                      <a:pt x="452" y="776"/>
                    </a:lnTo>
                    <a:lnTo>
                      <a:pt x="443" y="777"/>
                    </a:lnTo>
                    <a:lnTo>
                      <a:pt x="434" y="775"/>
                    </a:lnTo>
                    <a:lnTo>
                      <a:pt x="427" y="773"/>
                    </a:lnTo>
                    <a:lnTo>
                      <a:pt x="423" y="769"/>
                    </a:lnTo>
                    <a:lnTo>
                      <a:pt x="418" y="759"/>
                    </a:lnTo>
                    <a:lnTo>
                      <a:pt x="416" y="747"/>
                    </a:lnTo>
                    <a:lnTo>
                      <a:pt x="413" y="737"/>
                    </a:lnTo>
                    <a:lnTo>
                      <a:pt x="407" y="729"/>
                    </a:lnTo>
                    <a:lnTo>
                      <a:pt x="402" y="727"/>
                    </a:lnTo>
                    <a:lnTo>
                      <a:pt x="394" y="726"/>
                    </a:lnTo>
                    <a:lnTo>
                      <a:pt x="387" y="726"/>
                    </a:lnTo>
                    <a:lnTo>
                      <a:pt x="379" y="727"/>
                    </a:lnTo>
                    <a:lnTo>
                      <a:pt x="370" y="727"/>
                    </a:lnTo>
                    <a:lnTo>
                      <a:pt x="364" y="728"/>
                    </a:lnTo>
                    <a:lnTo>
                      <a:pt x="360" y="729"/>
                    </a:lnTo>
                    <a:lnTo>
                      <a:pt x="358" y="729"/>
                    </a:lnTo>
                    <a:lnTo>
                      <a:pt x="350" y="704"/>
                    </a:lnTo>
                    <a:lnTo>
                      <a:pt x="353" y="702"/>
                    </a:lnTo>
                    <a:lnTo>
                      <a:pt x="364" y="697"/>
                    </a:lnTo>
                    <a:lnTo>
                      <a:pt x="379" y="690"/>
                    </a:lnTo>
                    <a:lnTo>
                      <a:pt x="396" y="682"/>
                    </a:lnTo>
                    <a:lnTo>
                      <a:pt x="415" y="675"/>
                    </a:lnTo>
                    <a:lnTo>
                      <a:pt x="434" y="670"/>
                    </a:lnTo>
                    <a:lnTo>
                      <a:pt x="452" y="669"/>
                    </a:lnTo>
                    <a:lnTo>
                      <a:pt x="467" y="672"/>
                    </a:lnTo>
                    <a:lnTo>
                      <a:pt x="479" y="681"/>
                    </a:lnTo>
                    <a:lnTo>
                      <a:pt x="487" y="694"/>
                    </a:lnTo>
                    <a:lnTo>
                      <a:pt x="489" y="710"/>
                    </a:lnTo>
                    <a:lnTo>
                      <a:pt x="490" y="725"/>
                    </a:lnTo>
                    <a:lnTo>
                      <a:pt x="521" y="685"/>
                    </a:lnTo>
                    <a:lnTo>
                      <a:pt x="495" y="672"/>
                    </a:lnTo>
                    <a:lnTo>
                      <a:pt x="523" y="639"/>
                    </a:lnTo>
                    <a:lnTo>
                      <a:pt x="523" y="629"/>
                    </a:lnTo>
                    <a:lnTo>
                      <a:pt x="524" y="607"/>
                    </a:lnTo>
                    <a:lnTo>
                      <a:pt x="528" y="572"/>
                    </a:lnTo>
                    <a:lnTo>
                      <a:pt x="537" y="532"/>
                    </a:lnTo>
                    <a:lnTo>
                      <a:pt x="554" y="491"/>
                    </a:lnTo>
                    <a:lnTo>
                      <a:pt x="580" y="454"/>
                    </a:lnTo>
                    <a:lnTo>
                      <a:pt x="618" y="424"/>
                    </a:lnTo>
                    <a:lnTo>
                      <a:pt x="670" y="408"/>
                    </a:lnTo>
                    <a:lnTo>
                      <a:pt x="674" y="407"/>
                    </a:lnTo>
                    <a:lnTo>
                      <a:pt x="686" y="407"/>
                    </a:lnTo>
                    <a:lnTo>
                      <a:pt x="703" y="408"/>
                    </a:lnTo>
                    <a:lnTo>
                      <a:pt x="723" y="413"/>
                    </a:lnTo>
                    <a:lnTo>
                      <a:pt x="742" y="422"/>
                    </a:lnTo>
                    <a:lnTo>
                      <a:pt x="763" y="441"/>
                    </a:lnTo>
                    <a:lnTo>
                      <a:pt x="780" y="467"/>
                    </a:lnTo>
                    <a:lnTo>
                      <a:pt x="793" y="504"/>
                    </a:lnTo>
                    <a:lnTo>
                      <a:pt x="954" y="532"/>
                    </a:lnTo>
                    <a:lnTo>
                      <a:pt x="948" y="521"/>
                    </a:lnTo>
                    <a:lnTo>
                      <a:pt x="941" y="512"/>
                    </a:lnTo>
                    <a:lnTo>
                      <a:pt x="934" y="501"/>
                    </a:lnTo>
                    <a:lnTo>
                      <a:pt x="928" y="490"/>
                    </a:lnTo>
                    <a:lnTo>
                      <a:pt x="922" y="480"/>
                    </a:lnTo>
                    <a:lnTo>
                      <a:pt x="916" y="469"/>
                    </a:lnTo>
                    <a:lnTo>
                      <a:pt x="910" y="459"/>
                    </a:lnTo>
                    <a:lnTo>
                      <a:pt x="904" y="448"/>
                    </a:lnTo>
                    <a:lnTo>
                      <a:pt x="844" y="497"/>
                    </a:lnTo>
                    <a:lnTo>
                      <a:pt x="835" y="467"/>
                    </a:lnTo>
                    <a:lnTo>
                      <a:pt x="890" y="421"/>
                    </a:lnTo>
                    <a:lnTo>
                      <a:pt x="883" y="406"/>
                    </a:lnTo>
                    <a:lnTo>
                      <a:pt x="876" y="390"/>
                    </a:lnTo>
                    <a:lnTo>
                      <a:pt x="868" y="374"/>
                    </a:lnTo>
                    <a:lnTo>
                      <a:pt x="861" y="359"/>
                    </a:lnTo>
                    <a:lnTo>
                      <a:pt x="855" y="343"/>
                    </a:lnTo>
                    <a:lnTo>
                      <a:pt x="848" y="326"/>
                    </a:lnTo>
                    <a:lnTo>
                      <a:pt x="842" y="311"/>
                    </a:lnTo>
                    <a:lnTo>
                      <a:pt x="836" y="294"/>
                    </a:lnTo>
                    <a:lnTo>
                      <a:pt x="824" y="264"/>
                    </a:lnTo>
                    <a:lnTo>
                      <a:pt x="813" y="235"/>
                    </a:lnTo>
                    <a:lnTo>
                      <a:pt x="800" y="207"/>
                    </a:lnTo>
                    <a:lnTo>
                      <a:pt x="787" y="182"/>
                    </a:lnTo>
                    <a:lnTo>
                      <a:pt x="773" y="159"/>
                    </a:lnTo>
                    <a:lnTo>
                      <a:pt x="758" y="137"/>
                    </a:lnTo>
                    <a:lnTo>
                      <a:pt x="744" y="117"/>
                    </a:lnTo>
                    <a:lnTo>
                      <a:pt x="728" y="99"/>
                    </a:lnTo>
                    <a:lnTo>
                      <a:pt x="311" y="277"/>
                    </a:lnTo>
                    <a:lnTo>
                      <a:pt x="136" y="250"/>
                    </a:lnTo>
                    <a:lnTo>
                      <a:pt x="144" y="202"/>
                    </a:lnTo>
                    <a:lnTo>
                      <a:pt x="315" y="221"/>
                    </a:lnTo>
                    <a:lnTo>
                      <a:pt x="328" y="0"/>
                    </a:lnTo>
                    <a:lnTo>
                      <a:pt x="302" y="6"/>
                    </a:lnTo>
                    <a:lnTo>
                      <a:pt x="278" y="12"/>
                    </a:lnTo>
                    <a:lnTo>
                      <a:pt x="256" y="19"/>
                    </a:lnTo>
                    <a:lnTo>
                      <a:pt x="237" y="25"/>
                    </a:lnTo>
                    <a:lnTo>
                      <a:pt x="219" y="33"/>
                    </a:lnTo>
                    <a:lnTo>
                      <a:pt x="205" y="40"/>
                    </a:lnTo>
                    <a:lnTo>
                      <a:pt x="191" y="46"/>
                    </a:lnTo>
                    <a:lnTo>
                      <a:pt x="179" y="53"/>
                    </a:lnTo>
                    <a:lnTo>
                      <a:pt x="169" y="59"/>
                    </a:lnTo>
                    <a:lnTo>
                      <a:pt x="160" y="65"/>
                    </a:lnTo>
                    <a:lnTo>
                      <a:pt x="154" y="70"/>
                    </a:lnTo>
                    <a:lnTo>
                      <a:pt x="148" y="75"/>
                    </a:lnTo>
                    <a:lnTo>
                      <a:pt x="145" y="78"/>
                    </a:lnTo>
                    <a:lnTo>
                      <a:pt x="142" y="81"/>
                    </a:lnTo>
                    <a:lnTo>
                      <a:pt x="139" y="82"/>
                    </a:lnTo>
                    <a:lnTo>
                      <a:pt x="139" y="83"/>
                    </a:lnTo>
                    <a:lnTo>
                      <a:pt x="113" y="112"/>
                    </a:lnTo>
                    <a:lnTo>
                      <a:pt x="87" y="152"/>
                    </a:lnTo>
                    <a:lnTo>
                      <a:pt x="64" y="201"/>
                    </a:lnTo>
                    <a:lnTo>
                      <a:pt x="43" y="260"/>
                    </a:lnTo>
                    <a:lnTo>
                      <a:pt x="25" y="327"/>
                    </a:lnTo>
                    <a:lnTo>
                      <a:pt x="13" y="401"/>
                    </a:lnTo>
                    <a:lnTo>
                      <a:pt x="3" y="481"/>
                    </a:lnTo>
                    <a:lnTo>
                      <a:pt x="0" y="567"/>
                    </a:lnTo>
                    <a:lnTo>
                      <a:pt x="0" y="578"/>
                    </a:lnTo>
                    <a:lnTo>
                      <a:pt x="0" y="589"/>
                    </a:lnTo>
                    <a:lnTo>
                      <a:pt x="0" y="599"/>
                    </a:lnTo>
                    <a:lnTo>
                      <a:pt x="1" y="611"/>
                    </a:lnTo>
                    <a:lnTo>
                      <a:pt x="4" y="673"/>
                    </a:lnTo>
                    <a:lnTo>
                      <a:pt x="10" y="734"/>
                    </a:lnTo>
                    <a:lnTo>
                      <a:pt x="20" y="798"/>
                    </a:lnTo>
                    <a:lnTo>
                      <a:pt x="34" y="862"/>
                    </a:lnTo>
                    <a:lnTo>
                      <a:pt x="50" y="925"/>
                    </a:lnTo>
                    <a:lnTo>
                      <a:pt x="71" y="990"/>
                    </a:lnTo>
                    <a:lnTo>
                      <a:pt x="96" y="1054"/>
                    </a:lnTo>
                    <a:lnTo>
                      <a:pt x="126" y="1117"/>
                    </a:lnTo>
                    <a:lnTo>
                      <a:pt x="159" y="1179"/>
                    </a:lnTo>
                    <a:lnTo>
                      <a:pt x="198" y="1240"/>
                    </a:lnTo>
                    <a:lnTo>
                      <a:pt x="242" y="1300"/>
                    </a:lnTo>
                    <a:lnTo>
                      <a:pt x="290" y="1356"/>
                    </a:lnTo>
                    <a:lnTo>
                      <a:pt x="345" y="1412"/>
                    </a:lnTo>
                    <a:lnTo>
                      <a:pt x="405" y="1465"/>
                    </a:lnTo>
                    <a:lnTo>
                      <a:pt x="471" y="1514"/>
                    </a:lnTo>
                    <a:lnTo>
                      <a:pt x="542" y="1560"/>
                    </a:lnTo>
                    <a:lnTo>
                      <a:pt x="581" y="1583"/>
                    </a:lnTo>
                    <a:lnTo>
                      <a:pt x="619" y="1603"/>
                    </a:lnTo>
                    <a:lnTo>
                      <a:pt x="658" y="1621"/>
                    </a:lnTo>
                    <a:lnTo>
                      <a:pt x="695" y="1639"/>
                    </a:lnTo>
                    <a:lnTo>
                      <a:pt x="733" y="1655"/>
                    </a:lnTo>
                    <a:lnTo>
                      <a:pt x="770" y="1669"/>
                    </a:lnTo>
                    <a:lnTo>
                      <a:pt x="808" y="1681"/>
                    </a:lnTo>
                    <a:lnTo>
                      <a:pt x="844" y="1692"/>
                    </a:lnTo>
                    <a:lnTo>
                      <a:pt x="880" y="1702"/>
                    </a:lnTo>
                    <a:lnTo>
                      <a:pt x="917" y="1710"/>
                    </a:lnTo>
                    <a:lnTo>
                      <a:pt x="952" y="1717"/>
                    </a:lnTo>
                    <a:lnTo>
                      <a:pt x="987" y="1723"/>
                    </a:lnTo>
                    <a:lnTo>
                      <a:pt x="1023" y="1727"/>
                    </a:lnTo>
                    <a:lnTo>
                      <a:pt x="1056" y="1731"/>
                    </a:lnTo>
                    <a:lnTo>
                      <a:pt x="1091" y="1732"/>
                    </a:lnTo>
                    <a:lnTo>
                      <a:pt x="1124" y="1733"/>
                    </a:lnTo>
                    <a:lnTo>
                      <a:pt x="1129" y="1733"/>
                    </a:lnTo>
                    <a:lnTo>
                      <a:pt x="1136" y="1733"/>
                    </a:lnTo>
                    <a:lnTo>
                      <a:pt x="1141" y="1733"/>
                    </a:lnTo>
                    <a:lnTo>
                      <a:pt x="1146" y="1733"/>
                    </a:lnTo>
                    <a:lnTo>
                      <a:pt x="1151" y="1733"/>
                    </a:lnTo>
                    <a:lnTo>
                      <a:pt x="1158" y="1733"/>
                    </a:lnTo>
                    <a:lnTo>
                      <a:pt x="1163" y="1732"/>
                    </a:lnTo>
                    <a:lnTo>
                      <a:pt x="1168" y="1732"/>
                    </a:lnTo>
                    <a:lnTo>
                      <a:pt x="1208" y="1729"/>
                    </a:lnTo>
                    <a:lnTo>
                      <a:pt x="1247" y="1727"/>
                    </a:lnTo>
                    <a:lnTo>
                      <a:pt x="1286" y="1722"/>
                    </a:lnTo>
                    <a:lnTo>
                      <a:pt x="1323" y="1716"/>
                    </a:lnTo>
                    <a:lnTo>
                      <a:pt x="1360" y="1709"/>
                    </a:lnTo>
                    <a:lnTo>
                      <a:pt x="1397" y="1701"/>
                    </a:lnTo>
                    <a:lnTo>
                      <a:pt x="1432" y="1691"/>
                    </a:lnTo>
                    <a:lnTo>
                      <a:pt x="1466" y="1680"/>
                    </a:lnTo>
                    <a:lnTo>
                      <a:pt x="1500" y="1669"/>
                    </a:lnTo>
                    <a:lnTo>
                      <a:pt x="1533" y="1657"/>
                    </a:lnTo>
                    <a:lnTo>
                      <a:pt x="1565" y="1644"/>
                    </a:lnTo>
                    <a:lnTo>
                      <a:pt x="1595" y="1631"/>
                    </a:lnTo>
                    <a:lnTo>
                      <a:pt x="1626" y="1617"/>
                    </a:lnTo>
                    <a:lnTo>
                      <a:pt x="1654" y="1603"/>
                    </a:lnTo>
                    <a:lnTo>
                      <a:pt x="1682" y="1589"/>
                    </a:lnTo>
                    <a:lnTo>
                      <a:pt x="1709" y="1573"/>
                    </a:lnTo>
                    <a:lnTo>
                      <a:pt x="1735" y="1559"/>
                    </a:lnTo>
                    <a:lnTo>
                      <a:pt x="1760" y="1543"/>
                    </a:lnTo>
                    <a:lnTo>
                      <a:pt x="1783" y="1527"/>
                    </a:lnTo>
                    <a:lnTo>
                      <a:pt x="1805" y="1512"/>
                    </a:lnTo>
                    <a:lnTo>
                      <a:pt x="1827" y="1496"/>
                    </a:lnTo>
                    <a:lnTo>
                      <a:pt x="1847" y="1480"/>
                    </a:lnTo>
                    <a:lnTo>
                      <a:pt x="1866" y="1466"/>
                    </a:lnTo>
                    <a:lnTo>
                      <a:pt x="1882" y="1451"/>
                    </a:lnTo>
                    <a:lnTo>
                      <a:pt x="1899" y="1437"/>
                    </a:lnTo>
                    <a:lnTo>
                      <a:pt x="1914" y="1424"/>
                    </a:lnTo>
                    <a:lnTo>
                      <a:pt x="1928" y="1410"/>
                    </a:lnTo>
                    <a:lnTo>
                      <a:pt x="1940" y="1397"/>
                    </a:lnTo>
                    <a:lnTo>
                      <a:pt x="1952" y="1385"/>
                    </a:lnTo>
                    <a:lnTo>
                      <a:pt x="1961" y="1374"/>
                    </a:lnTo>
                    <a:lnTo>
                      <a:pt x="1969" y="1365"/>
                    </a:lnTo>
                    <a:lnTo>
                      <a:pt x="1976" y="1355"/>
                    </a:lnTo>
                    <a:lnTo>
                      <a:pt x="1999" y="1319"/>
                    </a:lnTo>
                    <a:lnTo>
                      <a:pt x="2020" y="1281"/>
                    </a:lnTo>
                    <a:lnTo>
                      <a:pt x="2039" y="1241"/>
                    </a:lnTo>
                    <a:lnTo>
                      <a:pt x="2054" y="1200"/>
                    </a:lnTo>
                    <a:lnTo>
                      <a:pt x="2067" y="1160"/>
                    </a:lnTo>
                    <a:lnTo>
                      <a:pt x="2076" y="1120"/>
                    </a:lnTo>
                    <a:lnTo>
                      <a:pt x="2084" y="1082"/>
                    </a:lnTo>
                    <a:lnTo>
                      <a:pt x="2087" y="1046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052" name="Freeform 73"/>
              <p:cNvSpPr>
                <a:spLocks/>
              </p:cNvSpPr>
              <p:nvPr/>
            </p:nvSpPr>
            <p:spPr bwMode="auto">
              <a:xfrm>
                <a:off x="4588" y="3897"/>
                <a:ext cx="42" cy="44"/>
              </a:xfrm>
              <a:custGeom>
                <a:avLst/>
                <a:gdLst>
                  <a:gd name="T0" fmla="*/ 95 w 167"/>
                  <a:gd name="T1" fmla="*/ 0 h 174"/>
                  <a:gd name="T2" fmla="*/ 66 w 167"/>
                  <a:gd name="T3" fmla="*/ 9 h 174"/>
                  <a:gd name="T4" fmla="*/ 44 w 167"/>
                  <a:gd name="T5" fmla="*/ 30 h 174"/>
                  <a:gd name="T6" fmla="*/ 27 w 167"/>
                  <a:gd name="T7" fmla="*/ 56 h 174"/>
                  <a:gd name="T8" fmla="*/ 14 w 167"/>
                  <a:gd name="T9" fmla="*/ 87 h 174"/>
                  <a:gd name="T10" fmla="*/ 7 w 167"/>
                  <a:gd name="T11" fmla="*/ 117 h 174"/>
                  <a:gd name="T12" fmla="*/ 3 w 167"/>
                  <a:gd name="T13" fmla="*/ 144 h 174"/>
                  <a:gd name="T14" fmla="*/ 1 w 167"/>
                  <a:gd name="T15" fmla="*/ 162 h 174"/>
                  <a:gd name="T16" fmla="*/ 0 w 167"/>
                  <a:gd name="T17" fmla="*/ 169 h 174"/>
                  <a:gd name="T18" fmla="*/ 6 w 167"/>
                  <a:gd name="T19" fmla="*/ 174 h 174"/>
                  <a:gd name="T20" fmla="*/ 40 w 167"/>
                  <a:gd name="T21" fmla="*/ 150 h 174"/>
                  <a:gd name="T22" fmla="*/ 39 w 167"/>
                  <a:gd name="T23" fmla="*/ 148 h 174"/>
                  <a:gd name="T24" fmla="*/ 39 w 167"/>
                  <a:gd name="T25" fmla="*/ 146 h 174"/>
                  <a:gd name="T26" fmla="*/ 38 w 167"/>
                  <a:gd name="T27" fmla="*/ 144 h 174"/>
                  <a:gd name="T28" fmla="*/ 38 w 167"/>
                  <a:gd name="T29" fmla="*/ 143 h 174"/>
                  <a:gd name="T30" fmla="*/ 37 w 167"/>
                  <a:gd name="T31" fmla="*/ 137 h 174"/>
                  <a:gd name="T32" fmla="*/ 38 w 167"/>
                  <a:gd name="T33" fmla="*/ 121 h 174"/>
                  <a:gd name="T34" fmla="*/ 45 w 167"/>
                  <a:gd name="T35" fmla="*/ 104 h 174"/>
                  <a:gd name="T36" fmla="*/ 60 w 167"/>
                  <a:gd name="T37" fmla="*/ 91 h 174"/>
                  <a:gd name="T38" fmla="*/ 70 w 167"/>
                  <a:gd name="T39" fmla="*/ 87 h 174"/>
                  <a:gd name="T40" fmla="*/ 77 w 167"/>
                  <a:gd name="T41" fmla="*/ 84 h 174"/>
                  <a:gd name="T42" fmla="*/ 83 w 167"/>
                  <a:gd name="T43" fmla="*/ 80 h 174"/>
                  <a:gd name="T44" fmla="*/ 89 w 167"/>
                  <a:gd name="T45" fmla="*/ 77 h 174"/>
                  <a:gd name="T46" fmla="*/ 92 w 167"/>
                  <a:gd name="T47" fmla="*/ 74 h 174"/>
                  <a:gd name="T48" fmla="*/ 94 w 167"/>
                  <a:gd name="T49" fmla="*/ 72 h 174"/>
                  <a:gd name="T50" fmla="*/ 96 w 167"/>
                  <a:gd name="T51" fmla="*/ 71 h 174"/>
                  <a:gd name="T52" fmla="*/ 96 w 167"/>
                  <a:gd name="T53" fmla="*/ 71 h 174"/>
                  <a:gd name="T54" fmla="*/ 100 w 167"/>
                  <a:gd name="T55" fmla="*/ 86 h 174"/>
                  <a:gd name="T56" fmla="*/ 99 w 167"/>
                  <a:gd name="T57" fmla="*/ 87 h 174"/>
                  <a:gd name="T58" fmla="*/ 98 w 167"/>
                  <a:gd name="T59" fmla="*/ 93 h 174"/>
                  <a:gd name="T60" fmla="*/ 96 w 167"/>
                  <a:gd name="T61" fmla="*/ 102 h 174"/>
                  <a:gd name="T62" fmla="*/ 95 w 167"/>
                  <a:gd name="T63" fmla="*/ 113 h 174"/>
                  <a:gd name="T64" fmla="*/ 167 w 167"/>
                  <a:gd name="T65" fmla="*/ 62 h 174"/>
                  <a:gd name="T66" fmla="*/ 167 w 167"/>
                  <a:gd name="T67" fmla="*/ 54 h 174"/>
                  <a:gd name="T68" fmla="*/ 165 w 167"/>
                  <a:gd name="T69" fmla="*/ 44 h 174"/>
                  <a:gd name="T70" fmla="*/ 161 w 167"/>
                  <a:gd name="T71" fmla="*/ 33 h 174"/>
                  <a:gd name="T72" fmla="*/ 155 w 167"/>
                  <a:gd name="T73" fmla="*/ 21 h 174"/>
                  <a:gd name="T74" fmla="*/ 146 w 167"/>
                  <a:gd name="T75" fmla="*/ 12 h 174"/>
                  <a:gd name="T76" fmla="*/ 134 w 167"/>
                  <a:gd name="T77" fmla="*/ 4 h 174"/>
                  <a:gd name="T78" fmla="*/ 116 w 167"/>
                  <a:gd name="T79" fmla="*/ 0 h 174"/>
                  <a:gd name="T80" fmla="*/ 95 w 167"/>
                  <a:gd name="T81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67" h="174">
                    <a:moveTo>
                      <a:pt x="95" y="0"/>
                    </a:moveTo>
                    <a:lnTo>
                      <a:pt x="66" y="9"/>
                    </a:lnTo>
                    <a:lnTo>
                      <a:pt x="44" y="30"/>
                    </a:lnTo>
                    <a:lnTo>
                      <a:pt x="27" y="56"/>
                    </a:lnTo>
                    <a:lnTo>
                      <a:pt x="14" y="87"/>
                    </a:lnTo>
                    <a:lnTo>
                      <a:pt x="7" y="117"/>
                    </a:lnTo>
                    <a:lnTo>
                      <a:pt x="3" y="144"/>
                    </a:lnTo>
                    <a:lnTo>
                      <a:pt x="1" y="162"/>
                    </a:lnTo>
                    <a:lnTo>
                      <a:pt x="0" y="169"/>
                    </a:lnTo>
                    <a:lnTo>
                      <a:pt x="6" y="174"/>
                    </a:lnTo>
                    <a:lnTo>
                      <a:pt x="40" y="150"/>
                    </a:lnTo>
                    <a:lnTo>
                      <a:pt x="39" y="148"/>
                    </a:lnTo>
                    <a:lnTo>
                      <a:pt x="39" y="146"/>
                    </a:lnTo>
                    <a:lnTo>
                      <a:pt x="38" y="144"/>
                    </a:lnTo>
                    <a:lnTo>
                      <a:pt x="38" y="143"/>
                    </a:lnTo>
                    <a:lnTo>
                      <a:pt x="37" y="137"/>
                    </a:lnTo>
                    <a:lnTo>
                      <a:pt x="38" y="121"/>
                    </a:lnTo>
                    <a:lnTo>
                      <a:pt x="45" y="104"/>
                    </a:lnTo>
                    <a:lnTo>
                      <a:pt x="60" y="91"/>
                    </a:lnTo>
                    <a:lnTo>
                      <a:pt x="70" y="87"/>
                    </a:lnTo>
                    <a:lnTo>
                      <a:pt x="77" y="84"/>
                    </a:lnTo>
                    <a:lnTo>
                      <a:pt x="83" y="80"/>
                    </a:lnTo>
                    <a:lnTo>
                      <a:pt x="89" y="77"/>
                    </a:lnTo>
                    <a:lnTo>
                      <a:pt x="92" y="74"/>
                    </a:lnTo>
                    <a:lnTo>
                      <a:pt x="94" y="72"/>
                    </a:lnTo>
                    <a:lnTo>
                      <a:pt x="96" y="71"/>
                    </a:lnTo>
                    <a:lnTo>
                      <a:pt x="96" y="71"/>
                    </a:lnTo>
                    <a:lnTo>
                      <a:pt x="100" y="86"/>
                    </a:lnTo>
                    <a:lnTo>
                      <a:pt x="99" y="87"/>
                    </a:lnTo>
                    <a:lnTo>
                      <a:pt x="98" y="93"/>
                    </a:lnTo>
                    <a:lnTo>
                      <a:pt x="96" y="102"/>
                    </a:lnTo>
                    <a:lnTo>
                      <a:pt x="95" y="113"/>
                    </a:lnTo>
                    <a:lnTo>
                      <a:pt x="167" y="62"/>
                    </a:lnTo>
                    <a:lnTo>
                      <a:pt x="167" y="54"/>
                    </a:lnTo>
                    <a:lnTo>
                      <a:pt x="165" y="44"/>
                    </a:lnTo>
                    <a:lnTo>
                      <a:pt x="161" y="33"/>
                    </a:lnTo>
                    <a:lnTo>
                      <a:pt x="155" y="21"/>
                    </a:lnTo>
                    <a:lnTo>
                      <a:pt x="146" y="12"/>
                    </a:lnTo>
                    <a:lnTo>
                      <a:pt x="134" y="4"/>
                    </a:lnTo>
                    <a:lnTo>
                      <a:pt x="116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28" name="Freeform 74"/>
              <p:cNvSpPr>
                <a:spLocks/>
              </p:cNvSpPr>
              <p:nvPr/>
            </p:nvSpPr>
            <p:spPr bwMode="auto">
              <a:xfrm>
                <a:off x="4567" y="3909"/>
                <a:ext cx="130" cy="63"/>
              </a:xfrm>
              <a:custGeom>
                <a:avLst/>
                <a:gdLst>
                  <a:gd name="T0" fmla="*/ 308 w 521"/>
                  <a:gd name="T1" fmla="*/ 17 h 253"/>
                  <a:gd name="T2" fmla="*/ 300 w 521"/>
                  <a:gd name="T3" fmla="*/ 24 h 253"/>
                  <a:gd name="T4" fmla="*/ 284 w 521"/>
                  <a:gd name="T5" fmla="*/ 30 h 253"/>
                  <a:gd name="T6" fmla="*/ 264 w 521"/>
                  <a:gd name="T7" fmla="*/ 29 h 253"/>
                  <a:gd name="T8" fmla="*/ 252 w 521"/>
                  <a:gd name="T9" fmla="*/ 23 h 253"/>
                  <a:gd name="T10" fmla="*/ 252 w 521"/>
                  <a:gd name="T11" fmla="*/ 20 h 253"/>
                  <a:gd name="T12" fmla="*/ 180 w 521"/>
                  <a:gd name="T13" fmla="*/ 68 h 253"/>
                  <a:gd name="T14" fmla="*/ 179 w 521"/>
                  <a:gd name="T15" fmla="*/ 77 h 253"/>
                  <a:gd name="T16" fmla="*/ 180 w 521"/>
                  <a:gd name="T17" fmla="*/ 87 h 253"/>
                  <a:gd name="T18" fmla="*/ 177 w 521"/>
                  <a:gd name="T19" fmla="*/ 104 h 253"/>
                  <a:gd name="T20" fmla="*/ 167 w 521"/>
                  <a:gd name="T21" fmla="*/ 117 h 253"/>
                  <a:gd name="T22" fmla="*/ 160 w 521"/>
                  <a:gd name="T23" fmla="*/ 121 h 253"/>
                  <a:gd name="T24" fmla="*/ 149 w 521"/>
                  <a:gd name="T25" fmla="*/ 122 h 253"/>
                  <a:gd name="T26" fmla="*/ 136 w 521"/>
                  <a:gd name="T27" fmla="*/ 118 h 253"/>
                  <a:gd name="T28" fmla="*/ 125 w 521"/>
                  <a:gd name="T29" fmla="*/ 105 h 253"/>
                  <a:gd name="T30" fmla="*/ 116 w 521"/>
                  <a:gd name="T31" fmla="*/ 150 h 253"/>
                  <a:gd name="T32" fmla="*/ 34 w 521"/>
                  <a:gd name="T33" fmla="*/ 181 h 253"/>
                  <a:gd name="T34" fmla="*/ 2 w 521"/>
                  <a:gd name="T35" fmla="*/ 228 h 253"/>
                  <a:gd name="T36" fmla="*/ 0 w 521"/>
                  <a:gd name="T37" fmla="*/ 239 h 253"/>
                  <a:gd name="T38" fmla="*/ 0 w 521"/>
                  <a:gd name="T39" fmla="*/ 240 h 253"/>
                  <a:gd name="T40" fmla="*/ 0 w 521"/>
                  <a:gd name="T41" fmla="*/ 241 h 253"/>
                  <a:gd name="T42" fmla="*/ 79 w 521"/>
                  <a:gd name="T43" fmla="*/ 253 h 253"/>
                  <a:gd name="T44" fmla="*/ 104 w 521"/>
                  <a:gd name="T45" fmla="*/ 231 h 253"/>
                  <a:gd name="T46" fmla="*/ 131 w 521"/>
                  <a:gd name="T47" fmla="*/ 208 h 253"/>
                  <a:gd name="T48" fmla="*/ 157 w 521"/>
                  <a:gd name="T49" fmla="*/ 188 h 253"/>
                  <a:gd name="T50" fmla="*/ 182 w 521"/>
                  <a:gd name="T51" fmla="*/ 168 h 253"/>
                  <a:gd name="T52" fmla="*/ 206 w 521"/>
                  <a:gd name="T53" fmla="*/ 151 h 253"/>
                  <a:gd name="T54" fmla="*/ 227 w 521"/>
                  <a:gd name="T55" fmla="*/ 136 h 253"/>
                  <a:gd name="T56" fmla="*/ 245 w 521"/>
                  <a:gd name="T57" fmla="*/ 128 h 253"/>
                  <a:gd name="T58" fmla="*/ 259 w 521"/>
                  <a:gd name="T59" fmla="*/ 123 h 253"/>
                  <a:gd name="T60" fmla="*/ 288 w 521"/>
                  <a:gd name="T61" fmla="*/ 122 h 253"/>
                  <a:gd name="T62" fmla="*/ 330 w 521"/>
                  <a:gd name="T63" fmla="*/ 125 h 253"/>
                  <a:gd name="T64" fmla="*/ 375 w 521"/>
                  <a:gd name="T65" fmla="*/ 134 h 253"/>
                  <a:gd name="T66" fmla="*/ 419 w 521"/>
                  <a:gd name="T67" fmla="*/ 151 h 253"/>
                  <a:gd name="T68" fmla="*/ 513 w 521"/>
                  <a:gd name="T69" fmla="*/ 92 h 253"/>
                  <a:gd name="T70" fmla="*/ 500 w 521"/>
                  <a:gd name="T71" fmla="*/ 74 h 253"/>
                  <a:gd name="T72" fmla="*/ 486 w 521"/>
                  <a:gd name="T73" fmla="*/ 56 h 253"/>
                  <a:gd name="T74" fmla="*/ 474 w 521"/>
                  <a:gd name="T75" fmla="*/ 38 h 253"/>
                  <a:gd name="T76" fmla="*/ 306 w 521"/>
                  <a:gd name="T77" fmla="*/ 0 h 253"/>
                  <a:gd name="T78" fmla="*/ 308 w 521"/>
                  <a:gd name="T79" fmla="*/ 8 h 253"/>
                  <a:gd name="T80" fmla="*/ 309 w 521"/>
                  <a:gd name="T81" fmla="*/ 16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21" h="253">
                    <a:moveTo>
                      <a:pt x="309" y="16"/>
                    </a:moveTo>
                    <a:lnTo>
                      <a:pt x="308" y="17"/>
                    </a:lnTo>
                    <a:lnTo>
                      <a:pt x="305" y="20"/>
                    </a:lnTo>
                    <a:lnTo>
                      <a:pt x="300" y="24"/>
                    </a:lnTo>
                    <a:lnTo>
                      <a:pt x="292" y="28"/>
                    </a:lnTo>
                    <a:lnTo>
                      <a:pt x="284" y="30"/>
                    </a:lnTo>
                    <a:lnTo>
                      <a:pt x="274" y="32"/>
                    </a:lnTo>
                    <a:lnTo>
                      <a:pt x="264" y="29"/>
                    </a:lnTo>
                    <a:lnTo>
                      <a:pt x="252" y="23"/>
                    </a:lnTo>
                    <a:lnTo>
                      <a:pt x="252" y="23"/>
                    </a:lnTo>
                    <a:lnTo>
                      <a:pt x="252" y="22"/>
                    </a:lnTo>
                    <a:lnTo>
                      <a:pt x="252" y="20"/>
                    </a:lnTo>
                    <a:lnTo>
                      <a:pt x="252" y="17"/>
                    </a:lnTo>
                    <a:lnTo>
                      <a:pt x="180" y="68"/>
                    </a:lnTo>
                    <a:lnTo>
                      <a:pt x="179" y="72"/>
                    </a:lnTo>
                    <a:lnTo>
                      <a:pt x="179" y="77"/>
                    </a:lnTo>
                    <a:lnTo>
                      <a:pt x="179" y="82"/>
                    </a:lnTo>
                    <a:lnTo>
                      <a:pt x="180" y="87"/>
                    </a:lnTo>
                    <a:lnTo>
                      <a:pt x="180" y="95"/>
                    </a:lnTo>
                    <a:lnTo>
                      <a:pt x="177" y="104"/>
                    </a:lnTo>
                    <a:lnTo>
                      <a:pt x="173" y="111"/>
                    </a:lnTo>
                    <a:lnTo>
                      <a:pt x="167" y="117"/>
                    </a:lnTo>
                    <a:lnTo>
                      <a:pt x="164" y="119"/>
                    </a:lnTo>
                    <a:lnTo>
                      <a:pt x="160" y="121"/>
                    </a:lnTo>
                    <a:lnTo>
                      <a:pt x="155" y="122"/>
                    </a:lnTo>
                    <a:lnTo>
                      <a:pt x="149" y="122"/>
                    </a:lnTo>
                    <a:lnTo>
                      <a:pt x="142" y="121"/>
                    </a:lnTo>
                    <a:lnTo>
                      <a:pt x="136" y="118"/>
                    </a:lnTo>
                    <a:lnTo>
                      <a:pt x="131" y="112"/>
                    </a:lnTo>
                    <a:lnTo>
                      <a:pt x="125" y="105"/>
                    </a:lnTo>
                    <a:lnTo>
                      <a:pt x="91" y="129"/>
                    </a:lnTo>
                    <a:lnTo>
                      <a:pt x="116" y="150"/>
                    </a:lnTo>
                    <a:lnTo>
                      <a:pt x="67" y="196"/>
                    </a:lnTo>
                    <a:lnTo>
                      <a:pt x="34" y="181"/>
                    </a:lnTo>
                    <a:lnTo>
                      <a:pt x="3" y="221"/>
                    </a:lnTo>
                    <a:lnTo>
                      <a:pt x="2" y="228"/>
                    </a:lnTo>
                    <a:lnTo>
                      <a:pt x="1" y="234"/>
                    </a:lnTo>
                    <a:lnTo>
                      <a:pt x="0" y="239"/>
                    </a:lnTo>
                    <a:lnTo>
                      <a:pt x="0" y="240"/>
                    </a:lnTo>
                    <a:lnTo>
                      <a:pt x="0" y="240"/>
                    </a:lnTo>
                    <a:lnTo>
                      <a:pt x="0" y="240"/>
                    </a:lnTo>
                    <a:lnTo>
                      <a:pt x="0" y="241"/>
                    </a:lnTo>
                    <a:lnTo>
                      <a:pt x="0" y="241"/>
                    </a:lnTo>
                    <a:lnTo>
                      <a:pt x="79" y="253"/>
                    </a:lnTo>
                    <a:lnTo>
                      <a:pt x="92" y="242"/>
                    </a:lnTo>
                    <a:lnTo>
                      <a:pt x="104" y="231"/>
                    </a:lnTo>
                    <a:lnTo>
                      <a:pt x="117" y="219"/>
                    </a:lnTo>
                    <a:lnTo>
                      <a:pt x="131" y="208"/>
                    </a:lnTo>
                    <a:lnTo>
                      <a:pt x="143" y="198"/>
                    </a:lnTo>
                    <a:lnTo>
                      <a:pt x="157" y="188"/>
                    </a:lnTo>
                    <a:lnTo>
                      <a:pt x="169" y="177"/>
                    </a:lnTo>
                    <a:lnTo>
                      <a:pt x="182" y="168"/>
                    </a:lnTo>
                    <a:lnTo>
                      <a:pt x="195" y="159"/>
                    </a:lnTo>
                    <a:lnTo>
                      <a:pt x="206" y="151"/>
                    </a:lnTo>
                    <a:lnTo>
                      <a:pt x="217" y="143"/>
                    </a:lnTo>
                    <a:lnTo>
                      <a:pt x="227" y="136"/>
                    </a:lnTo>
                    <a:lnTo>
                      <a:pt x="237" y="131"/>
                    </a:lnTo>
                    <a:lnTo>
                      <a:pt x="245" y="128"/>
                    </a:lnTo>
                    <a:lnTo>
                      <a:pt x="252" y="124"/>
                    </a:lnTo>
                    <a:lnTo>
                      <a:pt x="259" y="123"/>
                    </a:lnTo>
                    <a:lnTo>
                      <a:pt x="271" y="122"/>
                    </a:lnTo>
                    <a:lnTo>
                      <a:pt x="288" y="122"/>
                    </a:lnTo>
                    <a:lnTo>
                      <a:pt x="308" y="123"/>
                    </a:lnTo>
                    <a:lnTo>
                      <a:pt x="330" y="125"/>
                    </a:lnTo>
                    <a:lnTo>
                      <a:pt x="352" y="129"/>
                    </a:lnTo>
                    <a:lnTo>
                      <a:pt x="375" y="134"/>
                    </a:lnTo>
                    <a:lnTo>
                      <a:pt x="398" y="141"/>
                    </a:lnTo>
                    <a:lnTo>
                      <a:pt x="419" y="151"/>
                    </a:lnTo>
                    <a:lnTo>
                      <a:pt x="521" y="100"/>
                    </a:lnTo>
                    <a:lnTo>
                      <a:pt x="513" y="92"/>
                    </a:lnTo>
                    <a:lnTo>
                      <a:pt x="507" y="82"/>
                    </a:lnTo>
                    <a:lnTo>
                      <a:pt x="500" y="74"/>
                    </a:lnTo>
                    <a:lnTo>
                      <a:pt x="494" y="64"/>
                    </a:lnTo>
                    <a:lnTo>
                      <a:pt x="486" y="56"/>
                    </a:lnTo>
                    <a:lnTo>
                      <a:pt x="480" y="46"/>
                    </a:lnTo>
                    <a:lnTo>
                      <a:pt x="474" y="38"/>
                    </a:lnTo>
                    <a:lnTo>
                      <a:pt x="467" y="28"/>
                    </a:lnTo>
                    <a:lnTo>
                      <a:pt x="306" y="0"/>
                    </a:lnTo>
                    <a:lnTo>
                      <a:pt x="307" y="4"/>
                    </a:lnTo>
                    <a:lnTo>
                      <a:pt x="308" y="8"/>
                    </a:lnTo>
                    <a:lnTo>
                      <a:pt x="309" y="11"/>
                    </a:lnTo>
                    <a:lnTo>
                      <a:pt x="309" y="16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29" name="Freeform 75"/>
              <p:cNvSpPr>
                <a:spLocks/>
              </p:cNvSpPr>
              <p:nvPr/>
            </p:nvSpPr>
            <p:spPr bwMode="auto">
              <a:xfrm>
                <a:off x="4773" y="3921"/>
                <a:ext cx="133" cy="98"/>
              </a:xfrm>
              <a:custGeom>
                <a:avLst/>
                <a:gdLst>
                  <a:gd name="T0" fmla="*/ 455 w 534"/>
                  <a:gd name="T1" fmla="*/ 104 h 393"/>
                  <a:gd name="T2" fmla="*/ 445 w 534"/>
                  <a:gd name="T3" fmla="*/ 110 h 393"/>
                  <a:gd name="T4" fmla="*/ 431 w 534"/>
                  <a:gd name="T5" fmla="*/ 115 h 393"/>
                  <a:gd name="T6" fmla="*/ 416 w 534"/>
                  <a:gd name="T7" fmla="*/ 117 h 393"/>
                  <a:gd name="T8" fmla="*/ 396 w 534"/>
                  <a:gd name="T9" fmla="*/ 116 h 393"/>
                  <a:gd name="T10" fmla="*/ 374 w 534"/>
                  <a:gd name="T11" fmla="*/ 111 h 393"/>
                  <a:gd name="T12" fmla="*/ 358 w 534"/>
                  <a:gd name="T13" fmla="*/ 100 h 393"/>
                  <a:gd name="T14" fmla="*/ 348 w 534"/>
                  <a:gd name="T15" fmla="*/ 87 h 393"/>
                  <a:gd name="T16" fmla="*/ 347 w 534"/>
                  <a:gd name="T17" fmla="*/ 76 h 393"/>
                  <a:gd name="T18" fmla="*/ 348 w 534"/>
                  <a:gd name="T19" fmla="*/ 72 h 393"/>
                  <a:gd name="T20" fmla="*/ 261 w 534"/>
                  <a:gd name="T21" fmla="*/ 48 h 393"/>
                  <a:gd name="T22" fmla="*/ 253 w 534"/>
                  <a:gd name="T23" fmla="*/ 60 h 393"/>
                  <a:gd name="T24" fmla="*/ 240 w 534"/>
                  <a:gd name="T25" fmla="*/ 69 h 393"/>
                  <a:gd name="T26" fmla="*/ 222 w 534"/>
                  <a:gd name="T27" fmla="*/ 75 h 393"/>
                  <a:gd name="T28" fmla="*/ 202 w 534"/>
                  <a:gd name="T29" fmla="*/ 77 h 393"/>
                  <a:gd name="T30" fmla="*/ 178 w 534"/>
                  <a:gd name="T31" fmla="*/ 75 h 393"/>
                  <a:gd name="T32" fmla="*/ 159 w 534"/>
                  <a:gd name="T33" fmla="*/ 66 h 393"/>
                  <a:gd name="T34" fmla="*/ 147 w 534"/>
                  <a:gd name="T35" fmla="*/ 54 h 393"/>
                  <a:gd name="T36" fmla="*/ 141 w 534"/>
                  <a:gd name="T37" fmla="*/ 39 h 393"/>
                  <a:gd name="T38" fmla="*/ 144 w 534"/>
                  <a:gd name="T39" fmla="*/ 29 h 393"/>
                  <a:gd name="T40" fmla="*/ 149 w 534"/>
                  <a:gd name="T41" fmla="*/ 21 h 393"/>
                  <a:gd name="T42" fmla="*/ 12 w 534"/>
                  <a:gd name="T43" fmla="*/ 68 h 393"/>
                  <a:gd name="T44" fmla="*/ 6 w 534"/>
                  <a:gd name="T45" fmla="*/ 106 h 393"/>
                  <a:gd name="T46" fmla="*/ 5 w 534"/>
                  <a:gd name="T47" fmla="*/ 303 h 393"/>
                  <a:gd name="T48" fmla="*/ 15 w 534"/>
                  <a:gd name="T49" fmla="*/ 308 h 393"/>
                  <a:gd name="T50" fmla="*/ 25 w 534"/>
                  <a:gd name="T51" fmla="*/ 313 h 393"/>
                  <a:gd name="T52" fmla="*/ 35 w 534"/>
                  <a:gd name="T53" fmla="*/ 318 h 393"/>
                  <a:gd name="T54" fmla="*/ 46 w 534"/>
                  <a:gd name="T55" fmla="*/ 99 h 393"/>
                  <a:gd name="T56" fmla="*/ 458 w 534"/>
                  <a:gd name="T57" fmla="*/ 393 h 393"/>
                  <a:gd name="T58" fmla="*/ 467 w 534"/>
                  <a:gd name="T59" fmla="*/ 391 h 393"/>
                  <a:gd name="T60" fmla="*/ 476 w 534"/>
                  <a:gd name="T61" fmla="*/ 390 h 393"/>
                  <a:gd name="T62" fmla="*/ 484 w 534"/>
                  <a:gd name="T63" fmla="*/ 389 h 393"/>
                  <a:gd name="T64" fmla="*/ 493 w 534"/>
                  <a:gd name="T65" fmla="*/ 388 h 393"/>
                  <a:gd name="T66" fmla="*/ 534 w 534"/>
                  <a:gd name="T67" fmla="*/ 11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34" h="393">
                    <a:moveTo>
                      <a:pt x="459" y="100"/>
                    </a:moveTo>
                    <a:lnTo>
                      <a:pt x="455" y="104"/>
                    </a:lnTo>
                    <a:lnTo>
                      <a:pt x="450" y="107"/>
                    </a:lnTo>
                    <a:lnTo>
                      <a:pt x="445" y="110"/>
                    </a:lnTo>
                    <a:lnTo>
                      <a:pt x="438" y="112"/>
                    </a:lnTo>
                    <a:lnTo>
                      <a:pt x="431" y="115"/>
                    </a:lnTo>
                    <a:lnTo>
                      <a:pt x="425" y="116"/>
                    </a:lnTo>
                    <a:lnTo>
                      <a:pt x="416" y="117"/>
                    </a:lnTo>
                    <a:lnTo>
                      <a:pt x="409" y="117"/>
                    </a:lnTo>
                    <a:lnTo>
                      <a:pt x="396" y="116"/>
                    </a:lnTo>
                    <a:lnTo>
                      <a:pt x="385" y="115"/>
                    </a:lnTo>
                    <a:lnTo>
                      <a:pt x="374" y="111"/>
                    </a:lnTo>
                    <a:lnTo>
                      <a:pt x="365" y="106"/>
                    </a:lnTo>
                    <a:lnTo>
                      <a:pt x="358" y="100"/>
                    </a:lnTo>
                    <a:lnTo>
                      <a:pt x="352" y="94"/>
                    </a:lnTo>
                    <a:lnTo>
                      <a:pt x="348" y="87"/>
                    </a:lnTo>
                    <a:lnTo>
                      <a:pt x="347" y="78"/>
                    </a:lnTo>
                    <a:lnTo>
                      <a:pt x="347" y="76"/>
                    </a:lnTo>
                    <a:lnTo>
                      <a:pt x="348" y="75"/>
                    </a:lnTo>
                    <a:lnTo>
                      <a:pt x="348" y="72"/>
                    </a:lnTo>
                    <a:lnTo>
                      <a:pt x="349" y="71"/>
                    </a:lnTo>
                    <a:lnTo>
                      <a:pt x="261" y="48"/>
                    </a:lnTo>
                    <a:lnTo>
                      <a:pt x="258" y="54"/>
                    </a:lnTo>
                    <a:lnTo>
                      <a:pt x="253" y="60"/>
                    </a:lnTo>
                    <a:lnTo>
                      <a:pt x="246" y="65"/>
                    </a:lnTo>
                    <a:lnTo>
                      <a:pt x="240" y="69"/>
                    </a:lnTo>
                    <a:lnTo>
                      <a:pt x="232" y="72"/>
                    </a:lnTo>
                    <a:lnTo>
                      <a:pt x="222" y="75"/>
                    </a:lnTo>
                    <a:lnTo>
                      <a:pt x="213" y="77"/>
                    </a:lnTo>
                    <a:lnTo>
                      <a:pt x="202" y="77"/>
                    </a:lnTo>
                    <a:lnTo>
                      <a:pt x="190" y="76"/>
                    </a:lnTo>
                    <a:lnTo>
                      <a:pt x="178" y="75"/>
                    </a:lnTo>
                    <a:lnTo>
                      <a:pt x="169" y="71"/>
                    </a:lnTo>
                    <a:lnTo>
                      <a:pt x="159" y="66"/>
                    </a:lnTo>
                    <a:lnTo>
                      <a:pt x="152" y="60"/>
                    </a:lnTo>
                    <a:lnTo>
                      <a:pt x="147" y="54"/>
                    </a:lnTo>
                    <a:lnTo>
                      <a:pt x="143" y="47"/>
                    </a:lnTo>
                    <a:lnTo>
                      <a:pt x="141" y="39"/>
                    </a:lnTo>
                    <a:lnTo>
                      <a:pt x="143" y="34"/>
                    </a:lnTo>
                    <a:lnTo>
                      <a:pt x="144" y="29"/>
                    </a:lnTo>
                    <a:lnTo>
                      <a:pt x="146" y="24"/>
                    </a:lnTo>
                    <a:lnTo>
                      <a:pt x="149" y="21"/>
                    </a:lnTo>
                    <a:lnTo>
                      <a:pt x="73" y="0"/>
                    </a:lnTo>
                    <a:lnTo>
                      <a:pt x="12" y="68"/>
                    </a:lnTo>
                    <a:lnTo>
                      <a:pt x="7" y="74"/>
                    </a:lnTo>
                    <a:lnTo>
                      <a:pt x="6" y="106"/>
                    </a:lnTo>
                    <a:lnTo>
                      <a:pt x="0" y="301"/>
                    </a:lnTo>
                    <a:lnTo>
                      <a:pt x="5" y="303"/>
                    </a:lnTo>
                    <a:lnTo>
                      <a:pt x="10" y="306"/>
                    </a:lnTo>
                    <a:lnTo>
                      <a:pt x="15" y="308"/>
                    </a:lnTo>
                    <a:lnTo>
                      <a:pt x="20" y="311"/>
                    </a:lnTo>
                    <a:lnTo>
                      <a:pt x="25" y="313"/>
                    </a:lnTo>
                    <a:lnTo>
                      <a:pt x="29" y="316"/>
                    </a:lnTo>
                    <a:lnTo>
                      <a:pt x="35" y="318"/>
                    </a:lnTo>
                    <a:lnTo>
                      <a:pt x="40" y="320"/>
                    </a:lnTo>
                    <a:lnTo>
                      <a:pt x="46" y="99"/>
                    </a:lnTo>
                    <a:lnTo>
                      <a:pt x="467" y="175"/>
                    </a:lnTo>
                    <a:lnTo>
                      <a:pt x="458" y="393"/>
                    </a:lnTo>
                    <a:lnTo>
                      <a:pt x="462" y="393"/>
                    </a:lnTo>
                    <a:lnTo>
                      <a:pt x="467" y="391"/>
                    </a:lnTo>
                    <a:lnTo>
                      <a:pt x="471" y="391"/>
                    </a:lnTo>
                    <a:lnTo>
                      <a:pt x="476" y="390"/>
                    </a:lnTo>
                    <a:lnTo>
                      <a:pt x="480" y="389"/>
                    </a:lnTo>
                    <a:lnTo>
                      <a:pt x="484" y="389"/>
                    </a:lnTo>
                    <a:lnTo>
                      <a:pt x="489" y="388"/>
                    </a:lnTo>
                    <a:lnTo>
                      <a:pt x="493" y="388"/>
                    </a:lnTo>
                    <a:lnTo>
                      <a:pt x="500" y="160"/>
                    </a:lnTo>
                    <a:lnTo>
                      <a:pt x="534" y="118"/>
                    </a:lnTo>
                    <a:lnTo>
                      <a:pt x="459" y="100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50" name="Freeform 76"/>
              <p:cNvSpPr>
                <a:spLocks/>
              </p:cNvSpPr>
              <p:nvPr/>
            </p:nvSpPr>
            <p:spPr bwMode="auto">
              <a:xfrm>
                <a:off x="4791" y="3903"/>
                <a:ext cx="132" cy="47"/>
              </a:xfrm>
              <a:custGeom>
                <a:avLst/>
                <a:gdLst>
                  <a:gd name="T0" fmla="*/ 402 w 528"/>
                  <a:gd name="T1" fmla="*/ 104 h 190"/>
                  <a:gd name="T2" fmla="*/ 383 w 528"/>
                  <a:gd name="T3" fmla="*/ 99 h 190"/>
                  <a:gd name="T4" fmla="*/ 368 w 528"/>
                  <a:gd name="T5" fmla="*/ 90 h 190"/>
                  <a:gd name="T6" fmla="*/ 361 w 528"/>
                  <a:gd name="T7" fmla="*/ 78 h 190"/>
                  <a:gd name="T8" fmla="*/ 360 w 528"/>
                  <a:gd name="T9" fmla="*/ 70 h 190"/>
                  <a:gd name="T10" fmla="*/ 360 w 528"/>
                  <a:gd name="T11" fmla="*/ 69 h 190"/>
                  <a:gd name="T12" fmla="*/ 264 w 528"/>
                  <a:gd name="T13" fmla="*/ 46 h 190"/>
                  <a:gd name="T14" fmla="*/ 262 w 528"/>
                  <a:gd name="T15" fmla="*/ 47 h 190"/>
                  <a:gd name="T16" fmla="*/ 260 w 528"/>
                  <a:gd name="T17" fmla="*/ 48 h 190"/>
                  <a:gd name="T18" fmla="*/ 253 w 528"/>
                  <a:gd name="T19" fmla="*/ 57 h 190"/>
                  <a:gd name="T20" fmla="*/ 242 w 528"/>
                  <a:gd name="T21" fmla="*/ 63 h 190"/>
                  <a:gd name="T22" fmla="*/ 228 w 528"/>
                  <a:gd name="T23" fmla="*/ 67 h 190"/>
                  <a:gd name="T24" fmla="*/ 212 w 528"/>
                  <a:gd name="T25" fmla="*/ 69 h 190"/>
                  <a:gd name="T26" fmla="*/ 191 w 528"/>
                  <a:gd name="T27" fmla="*/ 66 h 190"/>
                  <a:gd name="T28" fmla="*/ 174 w 528"/>
                  <a:gd name="T29" fmla="*/ 59 h 190"/>
                  <a:gd name="T30" fmla="*/ 163 w 528"/>
                  <a:gd name="T31" fmla="*/ 48 h 190"/>
                  <a:gd name="T32" fmla="*/ 159 w 528"/>
                  <a:gd name="T33" fmla="*/ 35 h 190"/>
                  <a:gd name="T34" fmla="*/ 160 w 528"/>
                  <a:gd name="T35" fmla="*/ 28 h 190"/>
                  <a:gd name="T36" fmla="*/ 163 w 528"/>
                  <a:gd name="T37" fmla="*/ 22 h 190"/>
                  <a:gd name="T38" fmla="*/ 0 w 528"/>
                  <a:gd name="T39" fmla="*/ 72 h 190"/>
                  <a:gd name="T40" fmla="*/ 80 w 528"/>
                  <a:gd name="T41" fmla="*/ 88 h 190"/>
                  <a:gd name="T42" fmla="*/ 92 w 528"/>
                  <a:gd name="T43" fmla="*/ 82 h 190"/>
                  <a:gd name="T44" fmla="*/ 105 w 528"/>
                  <a:gd name="T45" fmla="*/ 76 h 190"/>
                  <a:gd name="T46" fmla="*/ 121 w 528"/>
                  <a:gd name="T47" fmla="*/ 73 h 190"/>
                  <a:gd name="T48" fmla="*/ 142 w 528"/>
                  <a:gd name="T49" fmla="*/ 75 h 190"/>
                  <a:gd name="T50" fmla="*/ 163 w 528"/>
                  <a:gd name="T51" fmla="*/ 79 h 190"/>
                  <a:gd name="T52" fmla="*/ 180 w 528"/>
                  <a:gd name="T53" fmla="*/ 90 h 190"/>
                  <a:gd name="T54" fmla="*/ 189 w 528"/>
                  <a:gd name="T55" fmla="*/ 104 h 190"/>
                  <a:gd name="T56" fmla="*/ 190 w 528"/>
                  <a:gd name="T57" fmla="*/ 113 h 190"/>
                  <a:gd name="T58" fmla="*/ 189 w 528"/>
                  <a:gd name="T59" fmla="*/ 118 h 190"/>
                  <a:gd name="T60" fmla="*/ 276 w 528"/>
                  <a:gd name="T61" fmla="*/ 143 h 190"/>
                  <a:gd name="T62" fmla="*/ 283 w 528"/>
                  <a:gd name="T63" fmla="*/ 131 h 190"/>
                  <a:gd name="T64" fmla="*/ 297 w 528"/>
                  <a:gd name="T65" fmla="*/ 122 h 190"/>
                  <a:gd name="T66" fmla="*/ 315 w 528"/>
                  <a:gd name="T67" fmla="*/ 116 h 190"/>
                  <a:gd name="T68" fmla="*/ 336 w 528"/>
                  <a:gd name="T69" fmla="*/ 113 h 190"/>
                  <a:gd name="T70" fmla="*/ 360 w 528"/>
                  <a:gd name="T71" fmla="*/ 116 h 190"/>
                  <a:gd name="T72" fmla="*/ 379 w 528"/>
                  <a:gd name="T73" fmla="*/ 124 h 190"/>
                  <a:gd name="T74" fmla="*/ 391 w 528"/>
                  <a:gd name="T75" fmla="*/ 136 h 190"/>
                  <a:gd name="T76" fmla="*/ 397 w 528"/>
                  <a:gd name="T77" fmla="*/ 150 h 190"/>
                  <a:gd name="T78" fmla="*/ 394 w 528"/>
                  <a:gd name="T79" fmla="*/ 162 h 190"/>
                  <a:gd name="T80" fmla="*/ 386 w 528"/>
                  <a:gd name="T81" fmla="*/ 172 h 190"/>
                  <a:gd name="T82" fmla="*/ 528 w 528"/>
                  <a:gd name="T83" fmla="*/ 106 h 190"/>
                  <a:gd name="T84" fmla="*/ 452 w 528"/>
                  <a:gd name="T85" fmla="*/ 94 h 190"/>
                  <a:gd name="T86" fmla="*/ 444 w 528"/>
                  <a:gd name="T87" fmla="*/ 99 h 190"/>
                  <a:gd name="T88" fmla="*/ 432 w 528"/>
                  <a:gd name="T89" fmla="*/ 102 h 190"/>
                  <a:gd name="T90" fmla="*/ 420 w 528"/>
                  <a:gd name="T91" fmla="*/ 105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28" h="190">
                    <a:moveTo>
                      <a:pt x="412" y="105"/>
                    </a:moveTo>
                    <a:lnTo>
                      <a:pt x="402" y="104"/>
                    </a:lnTo>
                    <a:lnTo>
                      <a:pt x="391" y="102"/>
                    </a:lnTo>
                    <a:lnTo>
                      <a:pt x="383" y="99"/>
                    </a:lnTo>
                    <a:lnTo>
                      <a:pt x="376" y="95"/>
                    </a:lnTo>
                    <a:lnTo>
                      <a:pt x="368" y="90"/>
                    </a:lnTo>
                    <a:lnTo>
                      <a:pt x="364" y="84"/>
                    </a:lnTo>
                    <a:lnTo>
                      <a:pt x="361" y="78"/>
                    </a:lnTo>
                    <a:lnTo>
                      <a:pt x="360" y="71"/>
                    </a:lnTo>
                    <a:lnTo>
                      <a:pt x="360" y="70"/>
                    </a:lnTo>
                    <a:lnTo>
                      <a:pt x="360" y="69"/>
                    </a:lnTo>
                    <a:lnTo>
                      <a:pt x="360" y="69"/>
                    </a:lnTo>
                    <a:lnTo>
                      <a:pt x="360" y="67"/>
                    </a:lnTo>
                    <a:lnTo>
                      <a:pt x="264" y="46"/>
                    </a:lnTo>
                    <a:lnTo>
                      <a:pt x="262" y="46"/>
                    </a:lnTo>
                    <a:lnTo>
                      <a:pt x="262" y="47"/>
                    </a:lnTo>
                    <a:lnTo>
                      <a:pt x="261" y="47"/>
                    </a:lnTo>
                    <a:lnTo>
                      <a:pt x="260" y="48"/>
                    </a:lnTo>
                    <a:lnTo>
                      <a:pt x="257" y="53"/>
                    </a:lnTo>
                    <a:lnTo>
                      <a:pt x="253" y="57"/>
                    </a:lnTo>
                    <a:lnTo>
                      <a:pt x="248" y="60"/>
                    </a:lnTo>
                    <a:lnTo>
                      <a:pt x="242" y="63"/>
                    </a:lnTo>
                    <a:lnTo>
                      <a:pt x="235" y="65"/>
                    </a:lnTo>
                    <a:lnTo>
                      <a:pt x="228" y="67"/>
                    </a:lnTo>
                    <a:lnTo>
                      <a:pt x="221" y="69"/>
                    </a:lnTo>
                    <a:lnTo>
                      <a:pt x="212" y="69"/>
                    </a:lnTo>
                    <a:lnTo>
                      <a:pt x="202" y="67"/>
                    </a:lnTo>
                    <a:lnTo>
                      <a:pt x="191" y="66"/>
                    </a:lnTo>
                    <a:lnTo>
                      <a:pt x="183" y="63"/>
                    </a:lnTo>
                    <a:lnTo>
                      <a:pt x="174" y="59"/>
                    </a:lnTo>
                    <a:lnTo>
                      <a:pt x="168" y="54"/>
                    </a:lnTo>
                    <a:lnTo>
                      <a:pt x="163" y="48"/>
                    </a:lnTo>
                    <a:lnTo>
                      <a:pt x="160" y="42"/>
                    </a:lnTo>
                    <a:lnTo>
                      <a:pt x="159" y="35"/>
                    </a:lnTo>
                    <a:lnTo>
                      <a:pt x="159" y="31"/>
                    </a:lnTo>
                    <a:lnTo>
                      <a:pt x="160" y="28"/>
                    </a:lnTo>
                    <a:lnTo>
                      <a:pt x="162" y="25"/>
                    </a:lnTo>
                    <a:lnTo>
                      <a:pt x="163" y="22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76" y="93"/>
                    </a:lnTo>
                    <a:lnTo>
                      <a:pt x="80" y="88"/>
                    </a:lnTo>
                    <a:lnTo>
                      <a:pt x="85" y="84"/>
                    </a:lnTo>
                    <a:lnTo>
                      <a:pt x="92" y="82"/>
                    </a:lnTo>
                    <a:lnTo>
                      <a:pt x="98" y="78"/>
                    </a:lnTo>
                    <a:lnTo>
                      <a:pt x="105" y="76"/>
                    </a:lnTo>
                    <a:lnTo>
                      <a:pt x="113" y="75"/>
                    </a:lnTo>
                    <a:lnTo>
                      <a:pt x="121" y="73"/>
                    </a:lnTo>
                    <a:lnTo>
                      <a:pt x="129" y="73"/>
                    </a:lnTo>
                    <a:lnTo>
                      <a:pt x="142" y="75"/>
                    </a:lnTo>
                    <a:lnTo>
                      <a:pt x="153" y="76"/>
                    </a:lnTo>
                    <a:lnTo>
                      <a:pt x="163" y="79"/>
                    </a:lnTo>
                    <a:lnTo>
                      <a:pt x="172" y="84"/>
                    </a:lnTo>
                    <a:lnTo>
                      <a:pt x="180" y="90"/>
                    </a:lnTo>
                    <a:lnTo>
                      <a:pt x="185" y="96"/>
                    </a:lnTo>
                    <a:lnTo>
                      <a:pt x="189" y="104"/>
                    </a:lnTo>
                    <a:lnTo>
                      <a:pt x="190" y="111"/>
                    </a:lnTo>
                    <a:lnTo>
                      <a:pt x="190" y="113"/>
                    </a:lnTo>
                    <a:lnTo>
                      <a:pt x="189" y="116"/>
                    </a:lnTo>
                    <a:lnTo>
                      <a:pt x="189" y="118"/>
                    </a:lnTo>
                    <a:lnTo>
                      <a:pt x="188" y="120"/>
                    </a:lnTo>
                    <a:lnTo>
                      <a:pt x="276" y="143"/>
                    </a:lnTo>
                    <a:lnTo>
                      <a:pt x="279" y="137"/>
                    </a:lnTo>
                    <a:lnTo>
                      <a:pt x="283" y="131"/>
                    </a:lnTo>
                    <a:lnTo>
                      <a:pt x="290" y="126"/>
                    </a:lnTo>
                    <a:lnTo>
                      <a:pt x="297" y="122"/>
                    </a:lnTo>
                    <a:lnTo>
                      <a:pt x="305" y="118"/>
                    </a:lnTo>
                    <a:lnTo>
                      <a:pt x="315" y="116"/>
                    </a:lnTo>
                    <a:lnTo>
                      <a:pt x="324" y="113"/>
                    </a:lnTo>
                    <a:lnTo>
                      <a:pt x="336" y="113"/>
                    </a:lnTo>
                    <a:lnTo>
                      <a:pt x="348" y="114"/>
                    </a:lnTo>
                    <a:lnTo>
                      <a:pt x="360" y="116"/>
                    </a:lnTo>
                    <a:lnTo>
                      <a:pt x="369" y="119"/>
                    </a:lnTo>
                    <a:lnTo>
                      <a:pt x="379" y="124"/>
                    </a:lnTo>
                    <a:lnTo>
                      <a:pt x="386" y="130"/>
                    </a:lnTo>
                    <a:lnTo>
                      <a:pt x="391" y="136"/>
                    </a:lnTo>
                    <a:lnTo>
                      <a:pt x="396" y="143"/>
                    </a:lnTo>
                    <a:lnTo>
                      <a:pt x="397" y="150"/>
                    </a:lnTo>
                    <a:lnTo>
                      <a:pt x="396" y="156"/>
                    </a:lnTo>
                    <a:lnTo>
                      <a:pt x="394" y="162"/>
                    </a:lnTo>
                    <a:lnTo>
                      <a:pt x="390" y="167"/>
                    </a:lnTo>
                    <a:lnTo>
                      <a:pt x="386" y="172"/>
                    </a:lnTo>
                    <a:lnTo>
                      <a:pt x="461" y="190"/>
                    </a:lnTo>
                    <a:lnTo>
                      <a:pt x="528" y="106"/>
                    </a:lnTo>
                    <a:lnTo>
                      <a:pt x="457" y="90"/>
                    </a:lnTo>
                    <a:lnTo>
                      <a:pt x="452" y="94"/>
                    </a:lnTo>
                    <a:lnTo>
                      <a:pt x="448" y="96"/>
                    </a:lnTo>
                    <a:lnTo>
                      <a:pt x="444" y="99"/>
                    </a:lnTo>
                    <a:lnTo>
                      <a:pt x="438" y="101"/>
                    </a:lnTo>
                    <a:lnTo>
                      <a:pt x="432" y="102"/>
                    </a:lnTo>
                    <a:lnTo>
                      <a:pt x="426" y="104"/>
                    </a:lnTo>
                    <a:lnTo>
                      <a:pt x="420" y="105"/>
                    </a:lnTo>
                    <a:lnTo>
                      <a:pt x="412" y="105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51" name="Freeform 77"/>
              <p:cNvSpPr>
                <a:spLocks/>
              </p:cNvSpPr>
              <p:nvPr/>
            </p:nvSpPr>
            <p:spPr bwMode="auto">
              <a:xfrm>
                <a:off x="4818" y="3852"/>
                <a:ext cx="132" cy="154"/>
              </a:xfrm>
              <a:custGeom>
                <a:avLst/>
                <a:gdLst>
                  <a:gd name="T0" fmla="*/ 77 w 530"/>
                  <a:gd name="T1" fmla="*/ 0 h 614"/>
                  <a:gd name="T2" fmla="*/ 15 w 530"/>
                  <a:gd name="T3" fmla="*/ 11 h 614"/>
                  <a:gd name="T4" fmla="*/ 0 w 530"/>
                  <a:gd name="T5" fmla="*/ 99 h 614"/>
                  <a:gd name="T6" fmla="*/ 40 w 530"/>
                  <a:gd name="T7" fmla="*/ 107 h 614"/>
                  <a:gd name="T8" fmla="*/ 45 w 530"/>
                  <a:gd name="T9" fmla="*/ 61 h 614"/>
                  <a:gd name="T10" fmla="*/ 450 w 530"/>
                  <a:gd name="T11" fmla="*/ 117 h 614"/>
                  <a:gd name="T12" fmla="*/ 441 w 530"/>
                  <a:gd name="T13" fmla="*/ 183 h 614"/>
                  <a:gd name="T14" fmla="*/ 469 w 530"/>
                  <a:gd name="T15" fmla="*/ 188 h 614"/>
                  <a:gd name="T16" fmla="*/ 479 w 530"/>
                  <a:gd name="T17" fmla="*/ 112 h 614"/>
                  <a:gd name="T18" fmla="*/ 505 w 530"/>
                  <a:gd name="T19" fmla="*/ 94 h 614"/>
                  <a:gd name="T20" fmla="*/ 500 w 530"/>
                  <a:gd name="T21" fmla="*/ 227 h 614"/>
                  <a:gd name="T22" fmla="*/ 468 w 530"/>
                  <a:gd name="T23" fmla="*/ 614 h 614"/>
                  <a:gd name="T24" fmla="*/ 472 w 530"/>
                  <a:gd name="T25" fmla="*/ 613 h 614"/>
                  <a:gd name="T26" fmla="*/ 476 w 530"/>
                  <a:gd name="T27" fmla="*/ 611 h 614"/>
                  <a:gd name="T28" fmla="*/ 481 w 530"/>
                  <a:gd name="T29" fmla="*/ 610 h 614"/>
                  <a:gd name="T30" fmla="*/ 485 w 530"/>
                  <a:gd name="T31" fmla="*/ 610 h 614"/>
                  <a:gd name="T32" fmla="*/ 488 w 530"/>
                  <a:gd name="T33" fmla="*/ 609 h 614"/>
                  <a:gd name="T34" fmla="*/ 492 w 530"/>
                  <a:gd name="T35" fmla="*/ 609 h 614"/>
                  <a:gd name="T36" fmla="*/ 496 w 530"/>
                  <a:gd name="T37" fmla="*/ 608 h 614"/>
                  <a:gd name="T38" fmla="*/ 500 w 530"/>
                  <a:gd name="T39" fmla="*/ 608 h 614"/>
                  <a:gd name="T40" fmla="*/ 528 w 530"/>
                  <a:gd name="T41" fmla="*/ 224 h 614"/>
                  <a:gd name="T42" fmla="*/ 530 w 530"/>
                  <a:gd name="T43" fmla="*/ 51 h 614"/>
                  <a:gd name="T44" fmla="*/ 77 w 530"/>
                  <a:gd name="T45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30" h="614">
                    <a:moveTo>
                      <a:pt x="77" y="0"/>
                    </a:moveTo>
                    <a:lnTo>
                      <a:pt x="15" y="11"/>
                    </a:lnTo>
                    <a:lnTo>
                      <a:pt x="0" y="99"/>
                    </a:lnTo>
                    <a:lnTo>
                      <a:pt x="40" y="107"/>
                    </a:lnTo>
                    <a:lnTo>
                      <a:pt x="45" y="61"/>
                    </a:lnTo>
                    <a:lnTo>
                      <a:pt x="450" y="117"/>
                    </a:lnTo>
                    <a:lnTo>
                      <a:pt x="441" y="183"/>
                    </a:lnTo>
                    <a:lnTo>
                      <a:pt x="469" y="188"/>
                    </a:lnTo>
                    <a:lnTo>
                      <a:pt x="479" y="112"/>
                    </a:lnTo>
                    <a:lnTo>
                      <a:pt x="505" y="94"/>
                    </a:lnTo>
                    <a:lnTo>
                      <a:pt x="500" y="227"/>
                    </a:lnTo>
                    <a:lnTo>
                      <a:pt x="468" y="614"/>
                    </a:lnTo>
                    <a:lnTo>
                      <a:pt x="472" y="613"/>
                    </a:lnTo>
                    <a:lnTo>
                      <a:pt x="476" y="611"/>
                    </a:lnTo>
                    <a:lnTo>
                      <a:pt x="481" y="610"/>
                    </a:lnTo>
                    <a:lnTo>
                      <a:pt x="485" y="610"/>
                    </a:lnTo>
                    <a:lnTo>
                      <a:pt x="488" y="609"/>
                    </a:lnTo>
                    <a:lnTo>
                      <a:pt x="492" y="609"/>
                    </a:lnTo>
                    <a:lnTo>
                      <a:pt x="496" y="608"/>
                    </a:lnTo>
                    <a:lnTo>
                      <a:pt x="500" y="608"/>
                    </a:lnTo>
                    <a:lnTo>
                      <a:pt x="528" y="224"/>
                    </a:lnTo>
                    <a:lnTo>
                      <a:pt x="530" y="51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060" name="Freeform 78"/>
              <p:cNvSpPr>
                <a:spLocks/>
              </p:cNvSpPr>
              <p:nvPr/>
            </p:nvSpPr>
            <p:spPr bwMode="auto">
              <a:xfrm>
                <a:off x="4807" y="3877"/>
                <a:ext cx="128" cy="52"/>
              </a:xfrm>
              <a:custGeom>
                <a:avLst/>
                <a:gdLst>
                  <a:gd name="T0" fmla="*/ 78 w 512"/>
                  <a:gd name="T1" fmla="*/ 49 h 208"/>
                  <a:gd name="T2" fmla="*/ 43 w 512"/>
                  <a:gd name="T3" fmla="*/ 0 h 208"/>
                  <a:gd name="T4" fmla="*/ 0 w 512"/>
                  <a:gd name="T5" fmla="*/ 102 h 208"/>
                  <a:gd name="T6" fmla="*/ 99 w 512"/>
                  <a:gd name="T7" fmla="*/ 122 h 208"/>
                  <a:gd name="T8" fmla="*/ 101 w 512"/>
                  <a:gd name="T9" fmla="*/ 121 h 208"/>
                  <a:gd name="T10" fmla="*/ 105 w 512"/>
                  <a:gd name="T11" fmla="*/ 115 h 208"/>
                  <a:gd name="T12" fmla="*/ 116 w 512"/>
                  <a:gd name="T13" fmla="*/ 108 h 208"/>
                  <a:gd name="T14" fmla="*/ 128 w 512"/>
                  <a:gd name="T15" fmla="*/ 102 h 208"/>
                  <a:gd name="T16" fmla="*/ 143 w 512"/>
                  <a:gd name="T17" fmla="*/ 98 h 208"/>
                  <a:gd name="T18" fmla="*/ 162 w 512"/>
                  <a:gd name="T19" fmla="*/ 100 h 208"/>
                  <a:gd name="T20" fmla="*/ 181 w 512"/>
                  <a:gd name="T21" fmla="*/ 104 h 208"/>
                  <a:gd name="T22" fmla="*/ 194 w 512"/>
                  <a:gd name="T23" fmla="*/ 114 h 208"/>
                  <a:gd name="T24" fmla="*/ 203 w 512"/>
                  <a:gd name="T25" fmla="*/ 125 h 208"/>
                  <a:gd name="T26" fmla="*/ 204 w 512"/>
                  <a:gd name="T27" fmla="*/ 137 h 208"/>
                  <a:gd name="T28" fmla="*/ 201 w 512"/>
                  <a:gd name="T29" fmla="*/ 144 h 208"/>
                  <a:gd name="T30" fmla="*/ 295 w 512"/>
                  <a:gd name="T31" fmla="*/ 169 h 208"/>
                  <a:gd name="T32" fmla="*/ 298 w 512"/>
                  <a:gd name="T33" fmla="*/ 162 h 208"/>
                  <a:gd name="T34" fmla="*/ 303 w 512"/>
                  <a:gd name="T35" fmla="*/ 156 h 208"/>
                  <a:gd name="T36" fmla="*/ 311 w 512"/>
                  <a:gd name="T37" fmla="*/ 148 h 208"/>
                  <a:gd name="T38" fmla="*/ 322 w 512"/>
                  <a:gd name="T39" fmla="*/ 141 h 208"/>
                  <a:gd name="T40" fmla="*/ 336 w 512"/>
                  <a:gd name="T41" fmla="*/ 136 h 208"/>
                  <a:gd name="T42" fmla="*/ 352 w 512"/>
                  <a:gd name="T43" fmla="*/ 135 h 208"/>
                  <a:gd name="T44" fmla="*/ 373 w 512"/>
                  <a:gd name="T45" fmla="*/ 137 h 208"/>
                  <a:gd name="T46" fmla="*/ 389 w 512"/>
                  <a:gd name="T47" fmla="*/ 144 h 208"/>
                  <a:gd name="T48" fmla="*/ 401 w 512"/>
                  <a:gd name="T49" fmla="*/ 155 h 208"/>
                  <a:gd name="T50" fmla="*/ 405 w 512"/>
                  <a:gd name="T51" fmla="*/ 168 h 208"/>
                  <a:gd name="T52" fmla="*/ 403 w 512"/>
                  <a:gd name="T53" fmla="*/ 178 h 208"/>
                  <a:gd name="T54" fmla="*/ 397 w 512"/>
                  <a:gd name="T55" fmla="*/ 186 h 208"/>
                  <a:gd name="T56" fmla="*/ 395 w 512"/>
                  <a:gd name="T57" fmla="*/ 189 h 208"/>
                  <a:gd name="T58" fmla="*/ 392 w 512"/>
                  <a:gd name="T59" fmla="*/ 192 h 208"/>
                  <a:gd name="T60" fmla="*/ 504 w 512"/>
                  <a:gd name="T61" fmla="*/ 157 h 208"/>
                  <a:gd name="T62" fmla="*/ 484 w 512"/>
                  <a:gd name="T63" fmla="*/ 84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12" h="208">
                    <a:moveTo>
                      <a:pt x="477" y="121"/>
                    </a:moveTo>
                    <a:lnTo>
                      <a:pt x="78" y="49"/>
                    </a:lnTo>
                    <a:lnTo>
                      <a:pt x="83" y="8"/>
                    </a:lnTo>
                    <a:lnTo>
                      <a:pt x="43" y="0"/>
                    </a:lnTo>
                    <a:lnTo>
                      <a:pt x="35" y="64"/>
                    </a:lnTo>
                    <a:lnTo>
                      <a:pt x="0" y="102"/>
                    </a:lnTo>
                    <a:lnTo>
                      <a:pt x="98" y="124"/>
                    </a:lnTo>
                    <a:lnTo>
                      <a:pt x="99" y="122"/>
                    </a:lnTo>
                    <a:lnTo>
                      <a:pt x="100" y="121"/>
                    </a:lnTo>
                    <a:lnTo>
                      <a:pt x="101" y="121"/>
                    </a:lnTo>
                    <a:lnTo>
                      <a:pt x="102" y="120"/>
                    </a:lnTo>
                    <a:lnTo>
                      <a:pt x="105" y="115"/>
                    </a:lnTo>
                    <a:lnTo>
                      <a:pt x="110" y="112"/>
                    </a:lnTo>
                    <a:lnTo>
                      <a:pt x="116" y="108"/>
                    </a:lnTo>
                    <a:lnTo>
                      <a:pt x="122" y="104"/>
                    </a:lnTo>
                    <a:lnTo>
                      <a:pt x="128" y="102"/>
                    </a:lnTo>
                    <a:lnTo>
                      <a:pt x="136" y="100"/>
                    </a:lnTo>
                    <a:lnTo>
                      <a:pt x="143" y="98"/>
                    </a:lnTo>
                    <a:lnTo>
                      <a:pt x="151" y="98"/>
                    </a:lnTo>
                    <a:lnTo>
                      <a:pt x="162" y="100"/>
                    </a:lnTo>
                    <a:lnTo>
                      <a:pt x="171" y="101"/>
                    </a:lnTo>
                    <a:lnTo>
                      <a:pt x="181" y="104"/>
                    </a:lnTo>
                    <a:lnTo>
                      <a:pt x="188" y="108"/>
                    </a:lnTo>
                    <a:lnTo>
                      <a:pt x="194" y="114"/>
                    </a:lnTo>
                    <a:lnTo>
                      <a:pt x="200" y="119"/>
                    </a:lnTo>
                    <a:lnTo>
                      <a:pt x="203" y="125"/>
                    </a:lnTo>
                    <a:lnTo>
                      <a:pt x="204" y="132"/>
                    </a:lnTo>
                    <a:lnTo>
                      <a:pt x="204" y="137"/>
                    </a:lnTo>
                    <a:lnTo>
                      <a:pt x="203" y="141"/>
                    </a:lnTo>
                    <a:lnTo>
                      <a:pt x="201" y="144"/>
                    </a:lnTo>
                    <a:lnTo>
                      <a:pt x="199" y="148"/>
                    </a:lnTo>
                    <a:lnTo>
                      <a:pt x="295" y="169"/>
                    </a:lnTo>
                    <a:lnTo>
                      <a:pt x="296" y="166"/>
                    </a:lnTo>
                    <a:lnTo>
                      <a:pt x="298" y="162"/>
                    </a:lnTo>
                    <a:lnTo>
                      <a:pt x="300" y="159"/>
                    </a:lnTo>
                    <a:lnTo>
                      <a:pt x="303" y="156"/>
                    </a:lnTo>
                    <a:lnTo>
                      <a:pt x="307" y="151"/>
                    </a:lnTo>
                    <a:lnTo>
                      <a:pt x="311" y="148"/>
                    </a:lnTo>
                    <a:lnTo>
                      <a:pt x="316" y="144"/>
                    </a:lnTo>
                    <a:lnTo>
                      <a:pt x="322" y="141"/>
                    </a:lnTo>
                    <a:lnTo>
                      <a:pt x="329" y="138"/>
                    </a:lnTo>
                    <a:lnTo>
                      <a:pt x="336" y="136"/>
                    </a:lnTo>
                    <a:lnTo>
                      <a:pt x="343" y="135"/>
                    </a:lnTo>
                    <a:lnTo>
                      <a:pt x="352" y="135"/>
                    </a:lnTo>
                    <a:lnTo>
                      <a:pt x="362" y="136"/>
                    </a:lnTo>
                    <a:lnTo>
                      <a:pt x="373" y="137"/>
                    </a:lnTo>
                    <a:lnTo>
                      <a:pt x="381" y="141"/>
                    </a:lnTo>
                    <a:lnTo>
                      <a:pt x="389" y="144"/>
                    </a:lnTo>
                    <a:lnTo>
                      <a:pt x="396" y="150"/>
                    </a:lnTo>
                    <a:lnTo>
                      <a:pt x="401" y="155"/>
                    </a:lnTo>
                    <a:lnTo>
                      <a:pt x="404" y="161"/>
                    </a:lnTo>
                    <a:lnTo>
                      <a:pt x="405" y="168"/>
                    </a:lnTo>
                    <a:lnTo>
                      <a:pt x="404" y="173"/>
                    </a:lnTo>
                    <a:lnTo>
                      <a:pt x="403" y="178"/>
                    </a:lnTo>
                    <a:lnTo>
                      <a:pt x="400" y="183"/>
                    </a:lnTo>
                    <a:lnTo>
                      <a:pt x="397" y="186"/>
                    </a:lnTo>
                    <a:lnTo>
                      <a:pt x="396" y="187"/>
                    </a:lnTo>
                    <a:lnTo>
                      <a:pt x="395" y="189"/>
                    </a:lnTo>
                    <a:lnTo>
                      <a:pt x="393" y="191"/>
                    </a:lnTo>
                    <a:lnTo>
                      <a:pt x="392" y="192"/>
                    </a:lnTo>
                    <a:lnTo>
                      <a:pt x="463" y="208"/>
                    </a:lnTo>
                    <a:lnTo>
                      <a:pt x="504" y="157"/>
                    </a:lnTo>
                    <a:lnTo>
                      <a:pt x="512" y="89"/>
                    </a:lnTo>
                    <a:lnTo>
                      <a:pt x="484" y="84"/>
                    </a:lnTo>
                    <a:lnTo>
                      <a:pt x="477" y="121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064" name="Freeform 79"/>
              <p:cNvSpPr>
                <a:spLocks/>
              </p:cNvSpPr>
              <p:nvPr/>
            </p:nvSpPr>
            <p:spPr bwMode="auto">
              <a:xfrm>
                <a:off x="4713" y="3691"/>
                <a:ext cx="130" cy="94"/>
              </a:xfrm>
              <a:custGeom>
                <a:avLst/>
                <a:gdLst>
                  <a:gd name="T0" fmla="*/ 409 w 521"/>
                  <a:gd name="T1" fmla="*/ 331 h 379"/>
                  <a:gd name="T2" fmla="*/ 427 w 521"/>
                  <a:gd name="T3" fmla="*/ 21 h 379"/>
                  <a:gd name="T4" fmla="*/ 397 w 521"/>
                  <a:gd name="T5" fmla="*/ 19 h 379"/>
                  <a:gd name="T6" fmla="*/ 374 w 521"/>
                  <a:gd name="T7" fmla="*/ 336 h 379"/>
                  <a:gd name="T8" fmla="*/ 204 w 521"/>
                  <a:gd name="T9" fmla="*/ 320 h 379"/>
                  <a:gd name="T10" fmla="*/ 223 w 521"/>
                  <a:gd name="T11" fmla="*/ 11 h 379"/>
                  <a:gd name="T12" fmla="*/ 185 w 521"/>
                  <a:gd name="T13" fmla="*/ 14 h 379"/>
                  <a:gd name="T14" fmla="*/ 170 w 521"/>
                  <a:gd name="T15" fmla="*/ 325 h 379"/>
                  <a:gd name="T16" fmla="*/ 31 w 521"/>
                  <a:gd name="T17" fmla="*/ 314 h 379"/>
                  <a:gd name="T18" fmla="*/ 41 w 521"/>
                  <a:gd name="T19" fmla="*/ 2 h 379"/>
                  <a:gd name="T20" fmla="*/ 6 w 521"/>
                  <a:gd name="T21" fmla="*/ 0 h 379"/>
                  <a:gd name="T22" fmla="*/ 0 w 521"/>
                  <a:gd name="T23" fmla="*/ 354 h 379"/>
                  <a:gd name="T24" fmla="*/ 400 w 521"/>
                  <a:gd name="T25" fmla="*/ 379 h 379"/>
                  <a:gd name="T26" fmla="*/ 521 w 521"/>
                  <a:gd name="T27" fmla="*/ 337 h 379"/>
                  <a:gd name="T28" fmla="*/ 521 w 521"/>
                  <a:gd name="T29" fmla="*/ 310 h 379"/>
                  <a:gd name="T30" fmla="*/ 409 w 521"/>
                  <a:gd name="T31" fmla="*/ 331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21" h="379">
                    <a:moveTo>
                      <a:pt x="409" y="331"/>
                    </a:moveTo>
                    <a:lnTo>
                      <a:pt x="427" y="21"/>
                    </a:lnTo>
                    <a:lnTo>
                      <a:pt x="397" y="19"/>
                    </a:lnTo>
                    <a:lnTo>
                      <a:pt x="374" y="336"/>
                    </a:lnTo>
                    <a:lnTo>
                      <a:pt x="204" y="320"/>
                    </a:lnTo>
                    <a:lnTo>
                      <a:pt x="223" y="11"/>
                    </a:lnTo>
                    <a:lnTo>
                      <a:pt x="185" y="14"/>
                    </a:lnTo>
                    <a:lnTo>
                      <a:pt x="170" y="325"/>
                    </a:lnTo>
                    <a:lnTo>
                      <a:pt x="31" y="314"/>
                    </a:lnTo>
                    <a:lnTo>
                      <a:pt x="41" y="2"/>
                    </a:lnTo>
                    <a:lnTo>
                      <a:pt x="6" y="0"/>
                    </a:lnTo>
                    <a:lnTo>
                      <a:pt x="0" y="354"/>
                    </a:lnTo>
                    <a:lnTo>
                      <a:pt x="400" y="379"/>
                    </a:lnTo>
                    <a:lnTo>
                      <a:pt x="521" y="337"/>
                    </a:lnTo>
                    <a:lnTo>
                      <a:pt x="521" y="310"/>
                    </a:lnTo>
                    <a:lnTo>
                      <a:pt x="409" y="331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065" name="Freeform 80"/>
              <p:cNvSpPr>
                <a:spLocks/>
              </p:cNvSpPr>
              <p:nvPr/>
            </p:nvSpPr>
            <p:spPr bwMode="auto">
              <a:xfrm>
                <a:off x="4715" y="3659"/>
                <a:ext cx="133" cy="37"/>
              </a:xfrm>
              <a:custGeom>
                <a:avLst/>
                <a:gdLst>
                  <a:gd name="T0" fmla="*/ 430 w 535"/>
                  <a:gd name="T1" fmla="*/ 0 h 150"/>
                  <a:gd name="T2" fmla="*/ 2 w 535"/>
                  <a:gd name="T3" fmla="*/ 33 h 150"/>
                  <a:gd name="T4" fmla="*/ 0 w 535"/>
                  <a:gd name="T5" fmla="*/ 129 h 150"/>
                  <a:gd name="T6" fmla="*/ 35 w 535"/>
                  <a:gd name="T7" fmla="*/ 131 h 150"/>
                  <a:gd name="T8" fmla="*/ 37 w 535"/>
                  <a:gd name="T9" fmla="*/ 76 h 150"/>
                  <a:gd name="T10" fmla="*/ 184 w 535"/>
                  <a:gd name="T11" fmla="*/ 65 h 150"/>
                  <a:gd name="T12" fmla="*/ 179 w 535"/>
                  <a:gd name="T13" fmla="*/ 143 h 150"/>
                  <a:gd name="T14" fmla="*/ 217 w 535"/>
                  <a:gd name="T15" fmla="*/ 140 h 150"/>
                  <a:gd name="T16" fmla="*/ 221 w 535"/>
                  <a:gd name="T17" fmla="*/ 65 h 150"/>
                  <a:gd name="T18" fmla="*/ 399 w 535"/>
                  <a:gd name="T19" fmla="*/ 54 h 150"/>
                  <a:gd name="T20" fmla="*/ 391 w 535"/>
                  <a:gd name="T21" fmla="*/ 148 h 150"/>
                  <a:gd name="T22" fmla="*/ 421 w 535"/>
                  <a:gd name="T23" fmla="*/ 150 h 150"/>
                  <a:gd name="T24" fmla="*/ 427 w 535"/>
                  <a:gd name="T25" fmla="*/ 45 h 150"/>
                  <a:gd name="T26" fmla="*/ 519 w 535"/>
                  <a:gd name="T27" fmla="*/ 97 h 150"/>
                  <a:gd name="T28" fmla="*/ 535 w 535"/>
                  <a:gd name="T29" fmla="*/ 65 h 150"/>
                  <a:gd name="T30" fmla="*/ 430 w 535"/>
                  <a:gd name="T31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35" h="150">
                    <a:moveTo>
                      <a:pt x="430" y="0"/>
                    </a:moveTo>
                    <a:lnTo>
                      <a:pt x="2" y="33"/>
                    </a:lnTo>
                    <a:lnTo>
                      <a:pt x="0" y="129"/>
                    </a:lnTo>
                    <a:lnTo>
                      <a:pt x="35" y="131"/>
                    </a:lnTo>
                    <a:lnTo>
                      <a:pt x="37" y="76"/>
                    </a:lnTo>
                    <a:lnTo>
                      <a:pt x="184" y="65"/>
                    </a:lnTo>
                    <a:lnTo>
                      <a:pt x="179" y="143"/>
                    </a:lnTo>
                    <a:lnTo>
                      <a:pt x="217" y="140"/>
                    </a:lnTo>
                    <a:lnTo>
                      <a:pt x="221" y="65"/>
                    </a:lnTo>
                    <a:lnTo>
                      <a:pt x="399" y="54"/>
                    </a:lnTo>
                    <a:lnTo>
                      <a:pt x="391" y="148"/>
                    </a:lnTo>
                    <a:lnTo>
                      <a:pt x="421" y="150"/>
                    </a:lnTo>
                    <a:lnTo>
                      <a:pt x="427" y="45"/>
                    </a:lnTo>
                    <a:lnTo>
                      <a:pt x="519" y="97"/>
                    </a:lnTo>
                    <a:lnTo>
                      <a:pt x="535" y="65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066" name="Freeform 81"/>
              <p:cNvSpPr>
                <a:spLocks/>
              </p:cNvSpPr>
              <p:nvPr/>
            </p:nvSpPr>
            <p:spPr bwMode="auto">
              <a:xfrm>
                <a:off x="4613" y="3693"/>
                <a:ext cx="70" cy="114"/>
              </a:xfrm>
              <a:custGeom>
                <a:avLst/>
                <a:gdLst>
                  <a:gd name="T0" fmla="*/ 233 w 277"/>
                  <a:gd name="T1" fmla="*/ 323 h 458"/>
                  <a:gd name="T2" fmla="*/ 109 w 277"/>
                  <a:gd name="T3" fmla="*/ 366 h 458"/>
                  <a:gd name="T4" fmla="*/ 129 w 277"/>
                  <a:gd name="T5" fmla="*/ 18 h 458"/>
                  <a:gd name="T6" fmla="*/ 96 w 277"/>
                  <a:gd name="T7" fmla="*/ 23 h 458"/>
                  <a:gd name="T8" fmla="*/ 79 w 277"/>
                  <a:gd name="T9" fmla="*/ 377 h 458"/>
                  <a:gd name="T10" fmla="*/ 0 w 277"/>
                  <a:gd name="T11" fmla="*/ 407 h 458"/>
                  <a:gd name="T12" fmla="*/ 8 w 277"/>
                  <a:gd name="T13" fmla="*/ 412 h 458"/>
                  <a:gd name="T14" fmla="*/ 14 w 277"/>
                  <a:gd name="T15" fmla="*/ 418 h 458"/>
                  <a:gd name="T16" fmla="*/ 21 w 277"/>
                  <a:gd name="T17" fmla="*/ 424 h 458"/>
                  <a:gd name="T18" fmla="*/ 29 w 277"/>
                  <a:gd name="T19" fmla="*/ 430 h 458"/>
                  <a:gd name="T20" fmla="*/ 35 w 277"/>
                  <a:gd name="T21" fmla="*/ 436 h 458"/>
                  <a:gd name="T22" fmla="*/ 42 w 277"/>
                  <a:gd name="T23" fmla="*/ 443 h 458"/>
                  <a:gd name="T24" fmla="*/ 49 w 277"/>
                  <a:gd name="T25" fmla="*/ 451 h 458"/>
                  <a:gd name="T26" fmla="*/ 55 w 277"/>
                  <a:gd name="T27" fmla="*/ 458 h 458"/>
                  <a:gd name="T28" fmla="*/ 268 w 277"/>
                  <a:gd name="T29" fmla="*/ 360 h 458"/>
                  <a:gd name="T30" fmla="*/ 277 w 277"/>
                  <a:gd name="T31" fmla="*/ 0 h 458"/>
                  <a:gd name="T32" fmla="*/ 239 w 277"/>
                  <a:gd name="T33" fmla="*/ 5 h 458"/>
                  <a:gd name="T34" fmla="*/ 233 w 277"/>
                  <a:gd name="T35" fmla="*/ 323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7" h="458">
                    <a:moveTo>
                      <a:pt x="233" y="323"/>
                    </a:moveTo>
                    <a:lnTo>
                      <a:pt x="109" y="366"/>
                    </a:lnTo>
                    <a:lnTo>
                      <a:pt x="129" y="18"/>
                    </a:lnTo>
                    <a:lnTo>
                      <a:pt x="96" y="23"/>
                    </a:lnTo>
                    <a:lnTo>
                      <a:pt x="79" y="377"/>
                    </a:lnTo>
                    <a:lnTo>
                      <a:pt x="0" y="407"/>
                    </a:lnTo>
                    <a:lnTo>
                      <a:pt x="8" y="412"/>
                    </a:lnTo>
                    <a:lnTo>
                      <a:pt x="14" y="418"/>
                    </a:lnTo>
                    <a:lnTo>
                      <a:pt x="21" y="424"/>
                    </a:lnTo>
                    <a:lnTo>
                      <a:pt x="29" y="430"/>
                    </a:lnTo>
                    <a:lnTo>
                      <a:pt x="35" y="436"/>
                    </a:lnTo>
                    <a:lnTo>
                      <a:pt x="42" y="443"/>
                    </a:lnTo>
                    <a:lnTo>
                      <a:pt x="49" y="451"/>
                    </a:lnTo>
                    <a:lnTo>
                      <a:pt x="55" y="458"/>
                    </a:lnTo>
                    <a:lnTo>
                      <a:pt x="268" y="360"/>
                    </a:lnTo>
                    <a:lnTo>
                      <a:pt x="277" y="0"/>
                    </a:lnTo>
                    <a:lnTo>
                      <a:pt x="239" y="5"/>
                    </a:lnTo>
                    <a:lnTo>
                      <a:pt x="233" y="323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1067" name="Freeform 82"/>
              <p:cNvSpPr>
                <a:spLocks/>
              </p:cNvSpPr>
              <p:nvPr/>
            </p:nvSpPr>
            <p:spPr bwMode="auto">
              <a:xfrm>
                <a:off x="4497" y="3671"/>
                <a:ext cx="186" cy="113"/>
              </a:xfrm>
              <a:custGeom>
                <a:avLst/>
                <a:gdLst>
                  <a:gd name="T0" fmla="*/ 149 w 744"/>
                  <a:gd name="T1" fmla="*/ 0 h 455"/>
                  <a:gd name="T2" fmla="*/ 0 w 744"/>
                  <a:gd name="T3" fmla="*/ 17 h 455"/>
                  <a:gd name="T4" fmla="*/ 0 w 744"/>
                  <a:gd name="T5" fmla="*/ 57 h 455"/>
                  <a:gd name="T6" fmla="*/ 145 w 744"/>
                  <a:gd name="T7" fmla="*/ 51 h 455"/>
                  <a:gd name="T8" fmla="*/ 120 w 744"/>
                  <a:gd name="T9" fmla="*/ 449 h 455"/>
                  <a:gd name="T10" fmla="*/ 127 w 744"/>
                  <a:gd name="T11" fmla="*/ 448 h 455"/>
                  <a:gd name="T12" fmla="*/ 134 w 744"/>
                  <a:gd name="T13" fmla="*/ 445 h 455"/>
                  <a:gd name="T14" fmla="*/ 140 w 744"/>
                  <a:gd name="T15" fmla="*/ 444 h 455"/>
                  <a:gd name="T16" fmla="*/ 148 w 744"/>
                  <a:gd name="T17" fmla="*/ 443 h 455"/>
                  <a:gd name="T18" fmla="*/ 155 w 744"/>
                  <a:gd name="T19" fmla="*/ 441 h 455"/>
                  <a:gd name="T20" fmla="*/ 162 w 744"/>
                  <a:gd name="T21" fmla="*/ 439 h 455"/>
                  <a:gd name="T22" fmla="*/ 168 w 744"/>
                  <a:gd name="T23" fmla="*/ 438 h 455"/>
                  <a:gd name="T24" fmla="*/ 176 w 744"/>
                  <a:gd name="T25" fmla="*/ 437 h 455"/>
                  <a:gd name="T26" fmla="*/ 192 w 744"/>
                  <a:gd name="T27" fmla="*/ 65 h 455"/>
                  <a:gd name="T28" fmla="*/ 373 w 744"/>
                  <a:gd name="T29" fmla="*/ 65 h 455"/>
                  <a:gd name="T30" fmla="*/ 349 w 744"/>
                  <a:gd name="T31" fmla="*/ 441 h 455"/>
                  <a:gd name="T32" fmla="*/ 354 w 744"/>
                  <a:gd name="T33" fmla="*/ 442 h 455"/>
                  <a:gd name="T34" fmla="*/ 359 w 744"/>
                  <a:gd name="T35" fmla="*/ 443 h 455"/>
                  <a:gd name="T36" fmla="*/ 365 w 744"/>
                  <a:gd name="T37" fmla="*/ 445 h 455"/>
                  <a:gd name="T38" fmla="*/ 371 w 744"/>
                  <a:gd name="T39" fmla="*/ 447 h 455"/>
                  <a:gd name="T40" fmla="*/ 376 w 744"/>
                  <a:gd name="T41" fmla="*/ 449 h 455"/>
                  <a:gd name="T42" fmla="*/ 381 w 744"/>
                  <a:gd name="T43" fmla="*/ 450 h 455"/>
                  <a:gd name="T44" fmla="*/ 387 w 744"/>
                  <a:gd name="T45" fmla="*/ 453 h 455"/>
                  <a:gd name="T46" fmla="*/ 392 w 744"/>
                  <a:gd name="T47" fmla="*/ 455 h 455"/>
                  <a:gd name="T48" fmla="*/ 428 w 744"/>
                  <a:gd name="T49" fmla="*/ 60 h 455"/>
                  <a:gd name="T50" fmla="*/ 564 w 744"/>
                  <a:gd name="T51" fmla="*/ 54 h 455"/>
                  <a:gd name="T52" fmla="*/ 561 w 744"/>
                  <a:gd name="T53" fmla="*/ 113 h 455"/>
                  <a:gd name="T54" fmla="*/ 594 w 744"/>
                  <a:gd name="T55" fmla="*/ 108 h 455"/>
                  <a:gd name="T56" fmla="*/ 597 w 744"/>
                  <a:gd name="T57" fmla="*/ 54 h 455"/>
                  <a:gd name="T58" fmla="*/ 705 w 744"/>
                  <a:gd name="T59" fmla="*/ 54 h 455"/>
                  <a:gd name="T60" fmla="*/ 704 w 744"/>
                  <a:gd name="T61" fmla="*/ 95 h 455"/>
                  <a:gd name="T62" fmla="*/ 742 w 744"/>
                  <a:gd name="T63" fmla="*/ 90 h 455"/>
                  <a:gd name="T64" fmla="*/ 744 w 744"/>
                  <a:gd name="T65" fmla="*/ 17 h 455"/>
                  <a:gd name="T66" fmla="*/ 149 w 744"/>
                  <a:gd name="T67" fmla="*/ 0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4" h="455">
                    <a:moveTo>
                      <a:pt x="149" y="0"/>
                    </a:moveTo>
                    <a:lnTo>
                      <a:pt x="0" y="17"/>
                    </a:lnTo>
                    <a:lnTo>
                      <a:pt x="0" y="57"/>
                    </a:lnTo>
                    <a:lnTo>
                      <a:pt x="145" y="51"/>
                    </a:lnTo>
                    <a:lnTo>
                      <a:pt x="120" y="449"/>
                    </a:lnTo>
                    <a:lnTo>
                      <a:pt x="127" y="448"/>
                    </a:lnTo>
                    <a:lnTo>
                      <a:pt x="134" y="445"/>
                    </a:lnTo>
                    <a:lnTo>
                      <a:pt x="140" y="444"/>
                    </a:lnTo>
                    <a:lnTo>
                      <a:pt x="148" y="443"/>
                    </a:lnTo>
                    <a:lnTo>
                      <a:pt x="155" y="441"/>
                    </a:lnTo>
                    <a:lnTo>
                      <a:pt x="162" y="439"/>
                    </a:lnTo>
                    <a:lnTo>
                      <a:pt x="168" y="438"/>
                    </a:lnTo>
                    <a:lnTo>
                      <a:pt x="176" y="437"/>
                    </a:lnTo>
                    <a:lnTo>
                      <a:pt x="192" y="65"/>
                    </a:lnTo>
                    <a:lnTo>
                      <a:pt x="373" y="65"/>
                    </a:lnTo>
                    <a:lnTo>
                      <a:pt x="349" y="441"/>
                    </a:lnTo>
                    <a:lnTo>
                      <a:pt x="354" y="442"/>
                    </a:lnTo>
                    <a:lnTo>
                      <a:pt x="359" y="443"/>
                    </a:lnTo>
                    <a:lnTo>
                      <a:pt x="365" y="445"/>
                    </a:lnTo>
                    <a:lnTo>
                      <a:pt x="371" y="447"/>
                    </a:lnTo>
                    <a:lnTo>
                      <a:pt x="376" y="449"/>
                    </a:lnTo>
                    <a:lnTo>
                      <a:pt x="381" y="450"/>
                    </a:lnTo>
                    <a:lnTo>
                      <a:pt x="387" y="453"/>
                    </a:lnTo>
                    <a:lnTo>
                      <a:pt x="392" y="455"/>
                    </a:lnTo>
                    <a:lnTo>
                      <a:pt x="428" y="60"/>
                    </a:lnTo>
                    <a:lnTo>
                      <a:pt x="564" y="54"/>
                    </a:lnTo>
                    <a:lnTo>
                      <a:pt x="561" y="113"/>
                    </a:lnTo>
                    <a:lnTo>
                      <a:pt x="594" y="108"/>
                    </a:lnTo>
                    <a:lnTo>
                      <a:pt x="597" y="54"/>
                    </a:lnTo>
                    <a:lnTo>
                      <a:pt x="705" y="54"/>
                    </a:lnTo>
                    <a:lnTo>
                      <a:pt x="704" y="95"/>
                    </a:lnTo>
                    <a:lnTo>
                      <a:pt x="742" y="90"/>
                    </a:lnTo>
                    <a:lnTo>
                      <a:pt x="744" y="17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00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</p:grpSp>
        <p:pic>
          <p:nvPicPr>
            <p:cNvPr id="1107" name="Picture 83" descr="C:\Users\Usuario\AppData\Local\Microsoft\Windows\Temporary Internet Files\Content.IE5\6X2VLNZZ\MC900433867[1].png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520" y="6279583"/>
              <a:ext cx="389777" cy="389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39" descr="C:\Users\Usuario\AppData\Local\Microsoft\Windows\Temporary Internet Files\Content.IE5\W0B3RVLP\MC900294068[1].wmf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18507">
              <a:off x="6669119" y="1786943"/>
              <a:ext cx="176737" cy="341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" descr="C:\Users\Usuario\AppData\Local\Microsoft\Windows\Temporary Internet Files\Content.IE5\6X2VLNZZ\MP900409578[1].jpg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1054" y="1958227"/>
              <a:ext cx="1028376" cy="822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5" descr="C:\Users\Usuario\AppData\Local\Microsoft\Windows\Temporary Internet Files\Content.IE5\6X2VLNZZ\MP900409578[1].jpg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8080" y="2966339"/>
              <a:ext cx="1028376" cy="822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1" name="160 Flecha derecha"/>
            <p:cNvSpPr/>
            <p:nvPr/>
          </p:nvSpPr>
          <p:spPr>
            <a:xfrm rot="10800000">
              <a:off x="7182098" y="2620899"/>
              <a:ext cx="198214" cy="88021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2" name="161 Flecha derecha"/>
            <p:cNvSpPr/>
            <p:nvPr/>
          </p:nvSpPr>
          <p:spPr>
            <a:xfrm rot="5400000">
              <a:off x="7753073" y="1551704"/>
              <a:ext cx="198214" cy="6437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3" name="162 Flecha derecha"/>
            <p:cNvSpPr/>
            <p:nvPr/>
          </p:nvSpPr>
          <p:spPr>
            <a:xfrm rot="5400000">
              <a:off x="8321505" y="1551704"/>
              <a:ext cx="198214" cy="6437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4" name="13 Conector recto"/>
            <p:cNvCxnSpPr/>
            <p:nvPr/>
          </p:nvCxnSpPr>
          <p:spPr>
            <a:xfrm>
              <a:off x="3275856" y="877253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163 Conector recto"/>
            <p:cNvCxnSpPr/>
            <p:nvPr/>
          </p:nvCxnSpPr>
          <p:spPr>
            <a:xfrm>
              <a:off x="3275856" y="1029653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164 Conector recto"/>
            <p:cNvCxnSpPr/>
            <p:nvPr/>
          </p:nvCxnSpPr>
          <p:spPr>
            <a:xfrm>
              <a:off x="3275856" y="1182053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165 Conector recto"/>
            <p:cNvCxnSpPr/>
            <p:nvPr/>
          </p:nvCxnSpPr>
          <p:spPr>
            <a:xfrm>
              <a:off x="3275856" y="1334453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166 Conector recto"/>
            <p:cNvCxnSpPr/>
            <p:nvPr/>
          </p:nvCxnSpPr>
          <p:spPr>
            <a:xfrm>
              <a:off x="3275856" y="1486853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167 Conector recto"/>
            <p:cNvCxnSpPr/>
            <p:nvPr/>
          </p:nvCxnSpPr>
          <p:spPr>
            <a:xfrm>
              <a:off x="3275856" y="1639253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168 Conector recto"/>
            <p:cNvCxnSpPr/>
            <p:nvPr/>
          </p:nvCxnSpPr>
          <p:spPr>
            <a:xfrm>
              <a:off x="3275856" y="1791653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169 Conector recto"/>
            <p:cNvCxnSpPr/>
            <p:nvPr/>
          </p:nvCxnSpPr>
          <p:spPr>
            <a:xfrm>
              <a:off x="3275856" y="191683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4 Multiplicar"/>
            <p:cNvSpPr/>
            <p:nvPr/>
          </p:nvSpPr>
          <p:spPr>
            <a:xfrm>
              <a:off x="3275856" y="1700808"/>
              <a:ext cx="452658" cy="486247"/>
            </a:xfrm>
            <a:prstGeom prst="mathMultiply">
              <a:avLst>
                <a:gd name="adj1" fmla="val 1739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5" name="54 CuadroTexto"/>
            <p:cNvSpPr txBox="1"/>
            <p:nvPr/>
          </p:nvSpPr>
          <p:spPr>
            <a:xfrm>
              <a:off x="179512" y="877253"/>
              <a:ext cx="1132041" cy="2616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MX" sz="1100" dirty="0" smtClean="0"/>
                <a:t>SALA DE JUNTAS</a:t>
              </a:r>
              <a:endParaRPr lang="es-CO" sz="1100" dirty="0"/>
            </a:p>
          </p:txBody>
        </p:sp>
        <p:sp>
          <p:nvSpPr>
            <p:cNvPr id="59" name="58 CuadroTexto"/>
            <p:cNvSpPr txBox="1"/>
            <p:nvPr/>
          </p:nvSpPr>
          <p:spPr>
            <a:xfrm>
              <a:off x="1475656" y="2852936"/>
              <a:ext cx="1141659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1001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MX" sz="1100" b="1" dirty="0" smtClean="0"/>
                <a:t>CONTRATACIÓN</a:t>
              </a:r>
              <a:endParaRPr lang="es-CO" sz="1100" b="1" dirty="0"/>
            </a:p>
          </p:txBody>
        </p:sp>
        <p:sp>
          <p:nvSpPr>
            <p:cNvPr id="185" name="184 CuadroTexto"/>
            <p:cNvSpPr txBox="1"/>
            <p:nvPr/>
          </p:nvSpPr>
          <p:spPr>
            <a:xfrm>
              <a:off x="755576" y="3527430"/>
              <a:ext cx="825867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1001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MX" sz="1100" b="1" dirty="0" smtClean="0"/>
                <a:t>SELECCION</a:t>
              </a:r>
              <a:endParaRPr lang="es-CO" sz="1100" b="1" dirty="0"/>
            </a:p>
          </p:txBody>
        </p:sp>
        <p:sp>
          <p:nvSpPr>
            <p:cNvPr id="186" name="185 CuadroTexto"/>
            <p:cNvSpPr txBox="1"/>
            <p:nvPr/>
          </p:nvSpPr>
          <p:spPr>
            <a:xfrm>
              <a:off x="2677107" y="3815462"/>
              <a:ext cx="902811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1001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MX" sz="1100" b="1" dirty="0" smtClean="0"/>
                <a:t>FINANCIERA</a:t>
              </a:r>
              <a:endParaRPr lang="es-CO" sz="1100" b="1" dirty="0"/>
            </a:p>
          </p:txBody>
        </p:sp>
        <p:sp>
          <p:nvSpPr>
            <p:cNvPr id="188" name="187 CuadroTexto"/>
            <p:cNvSpPr txBox="1"/>
            <p:nvPr/>
          </p:nvSpPr>
          <p:spPr>
            <a:xfrm>
              <a:off x="2771800" y="6166465"/>
              <a:ext cx="1025693" cy="60016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1001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MX" sz="1100" b="1" dirty="0" smtClean="0"/>
                <a:t>SEGURIDAD Y SALUD EN EL TRABAJO</a:t>
              </a:r>
              <a:endParaRPr lang="es-CO" sz="1100" b="1" dirty="0"/>
            </a:p>
          </p:txBody>
        </p:sp>
        <p:sp>
          <p:nvSpPr>
            <p:cNvPr id="189" name="188 CuadroTexto"/>
            <p:cNvSpPr txBox="1"/>
            <p:nvPr/>
          </p:nvSpPr>
          <p:spPr>
            <a:xfrm rot="16200000">
              <a:off x="1283716" y="5804532"/>
              <a:ext cx="1077539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1001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MX" sz="1100" b="1" dirty="0" smtClean="0"/>
                <a:t>CONTABILIDAD</a:t>
              </a:r>
              <a:endParaRPr lang="es-CO" sz="1100" b="1" dirty="0"/>
            </a:p>
          </p:txBody>
        </p:sp>
        <p:sp>
          <p:nvSpPr>
            <p:cNvPr id="190" name="189 CuadroTexto"/>
            <p:cNvSpPr txBox="1"/>
            <p:nvPr/>
          </p:nvSpPr>
          <p:spPr>
            <a:xfrm>
              <a:off x="579511" y="5805264"/>
              <a:ext cx="771365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1001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MX" sz="1100" b="1" dirty="0" smtClean="0"/>
                <a:t>SISTEMAS</a:t>
              </a:r>
              <a:endParaRPr lang="es-CO" sz="1100" b="1" dirty="0"/>
            </a:p>
          </p:txBody>
        </p:sp>
        <p:sp>
          <p:nvSpPr>
            <p:cNvPr id="191" name="190 CuadroTexto"/>
            <p:cNvSpPr txBox="1"/>
            <p:nvPr/>
          </p:nvSpPr>
          <p:spPr>
            <a:xfrm>
              <a:off x="7931248" y="4697368"/>
              <a:ext cx="731290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1001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MX" sz="1100" b="1" dirty="0" smtClean="0"/>
                <a:t>ARCHIVO</a:t>
              </a:r>
              <a:endParaRPr lang="es-CO" sz="1100" b="1" dirty="0"/>
            </a:p>
          </p:txBody>
        </p:sp>
        <p:sp>
          <p:nvSpPr>
            <p:cNvPr id="192" name="191 CuadroTexto"/>
            <p:cNvSpPr txBox="1"/>
            <p:nvPr/>
          </p:nvSpPr>
          <p:spPr>
            <a:xfrm rot="16200000">
              <a:off x="6653103" y="5860158"/>
              <a:ext cx="646331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1001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MX" sz="1100" b="1" dirty="0" smtClean="0"/>
                <a:t>COCINA</a:t>
              </a:r>
              <a:endParaRPr lang="es-CO" sz="1100" b="1" dirty="0"/>
            </a:p>
          </p:txBody>
        </p:sp>
        <p:sp>
          <p:nvSpPr>
            <p:cNvPr id="193" name="192 CuadroTexto"/>
            <p:cNvSpPr txBox="1"/>
            <p:nvPr/>
          </p:nvSpPr>
          <p:spPr>
            <a:xfrm>
              <a:off x="4427984" y="5517232"/>
              <a:ext cx="1252266" cy="43088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1001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MX" sz="1100" b="1" dirty="0" smtClean="0"/>
                <a:t>ADMINISTRACION</a:t>
              </a:r>
            </a:p>
            <a:p>
              <a:r>
                <a:rPr lang="es-MX" sz="1100" b="1" dirty="0" smtClean="0"/>
                <a:t>GENERAL</a:t>
              </a:r>
              <a:r>
                <a:rPr lang="es-MX" sz="1100" dirty="0" smtClean="0"/>
                <a:t> </a:t>
              </a:r>
              <a:endParaRPr lang="es-CO" sz="1100" dirty="0"/>
            </a:p>
          </p:txBody>
        </p:sp>
        <p:sp>
          <p:nvSpPr>
            <p:cNvPr id="60" name="59 Más"/>
            <p:cNvSpPr/>
            <p:nvPr/>
          </p:nvSpPr>
          <p:spPr>
            <a:xfrm>
              <a:off x="5832140" y="5747078"/>
              <a:ext cx="781981" cy="799349"/>
            </a:xfrm>
            <a:prstGeom prst="mathPlus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5" name="194 CuadroTexto"/>
            <p:cNvSpPr txBox="1"/>
            <p:nvPr/>
          </p:nvSpPr>
          <p:spPr>
            <a:xfrm>
              <a:off x="4807143" y="3501008"/>
              <a:ext cx="782587" cy="43088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1001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MX" sz="1100" b="1" dirty="0" smtClean="0"/>
                <a:t>SEC. </a:t>
              </a:r>
            </a:p>
            <a:p>
              <a:r>
                <a:rPr lang="es-MX" sz="1100" b="1" dirty="0" smtClean="0"/>
                <a:t>GERENCIA</a:t>
              </a:r>
              <a:endParaRPr lang="es-CO" sz="1100" b="1" dirty="0"/>
            </a:p>
          </p:txBody>
        </p:sp>
        <p:sp>
          <p:nvSpPr>
            <p:cNvPr id="196" name="195 CuadroTexto"/>
            <p:cNvSpPr txBox="1"/>
            <p:nvPr/>
          </p:nvSpPr>
          <p:spPr>
            <a:xfrm rot="16200000">
              <a:off x="4781839" y="2795129"/>
              <a:ext cx="731290" cy="43088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1001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MX" sz="1100" b="1" dirty="0" smtClean="0"/>
                <a:t>SALA</a:t>
              </a:r>
              <a:r>
                <a:rPr lang="es-MX" sz="1100" dirty="0" smtClean="0"/>
                <a:t> </a:t>
              </a:r>
              <a:r>
                <a:rPr lang="es-MX" sz="1100" b="1" dirty="0" smtClean="0"/>
                <a:t>DE</a:t>
              </a:r>
            </a:p>
            <a:p>
              <a:r>
                <a:rPr lang="es-MX" sz="1100" b="1" dirty="0" smtClean="0"/>
                <a:t>PRUEBAS</a:t>
              </a:r>
              <a:endParaRPr lang="es-CO" sz="1100" b="1" dirty="0"/>
            </a:p>
          </p:txBody>
        </p:sp>
        <p:sp>
          <p:nvSpPr>
            <p:cNvPr id="197" name="196 CuadroTexto"/>
            <p:cNvSpPr txBox="1"/>
            <p:nvPr/>
          </p:nvSpPr>
          <p:spPr>
            <a:xfrm rot="16200000">
              <a:off x="6538990" y="1455156"/>
              <a:ext cx="963725" cy="43088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1001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MX" sz="1100" b="1" dirty="0" smtClean="0"/>
                <a:t>CENTRO</a:t>
              </a:r>
              <a:r>
                <a:rPr lang="es-MX" sz="1100" dirty="0" smtClean="0"/>
                <a:t> </a:t>
              </a:r>
              <a:r>
                <a:rPr lang="es-MX" sz="1100" b="1" dirty="0" smtClean="0"/>
                <a:t>DE</a:t>
              </a:r>
            </a:p>
            <a:p>
              <a:r>
                <a:rPr lang="es-MX" sz="1100" dirty="0" smtClean="0"/>
                <a:t> </a:t>
              </a:r>
              <a:r>
                <a:rPr lang="es-MX" sz="1100" b="1" dirty="0" smtClean="0"/>
                <a:t>DOCUENTOS</a:t>
              </a:r>
              <a:endParaRPr lang="es-CO" sz="1100" b="1" dirty="0"/>
            </a:p>
          </p:txBody>
        </p:sp>
        <p:sp>
          <p:nvSpPr>
            <p:cNvPr id="198" name="197 CuadroTexto"/>
            <p:cNvSpPr txBox="1"/>
            <p:nvPr/>
          </p:nvSpPr>
          <p:spPr>
            <a:xfrm>
              <a:off x="4919607" y="1583891"/>
              <a:ext cx="731290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1001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MX" sz="1100" b="1" dirty="0" smtClean="0"/>
                <a:t>ARCHIVO</a:t>
              </a:r>
              <a:endParaRPr lang="es-CO" sz="1100" b="1" dirty="0"/>
            </a:p>
          </p:txBody>
        </p:sp>
        <p:sp>
          <p:nvSpPr>
            <p:cNvPr id="199" name="198 CuadroTexto"/>
            <p:cNvSpPr txBox="1"/>
            <p:nvPr/>
          </p:nvSpPr>
          <p:spPr>
            <a:xfrm>
              <a:off x="7931248" y="4697368"/>
              <a:ext cx="731290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1001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MX" sz="1100" b="1" dirty="0" smtClean="0"/>
                <a:t>ARCHIVO</a:t>
              </a:r>
              <a:endParaRPr lang="es-CO" sz="1100" b="1" dirty="0"/>
            </a:p>
          </p:txBody>
        </p:sp>
        <p:sp>
          <p:nvSpPr>
            <p:cNvPr id="200" name="199 CuadroTexto"/>
            <p:cNvSpPr txBox="1"/>
            <p:nvPr/>
          </p:nvSpPr>
          <p:spPr>
            <a:xfrm>
              <a:off x="4781369" y="4149080"/>
              <a:ext cx="885179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1001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MX" sz="1100" b="1" dirty="0" smtClean="0"/>
                <a:t>COMERCIAL</a:t>
              </a:r>
              <a:endParaRPr lang="es-CO" sz="1100" b="1" dirty="0"/>
            </a:p>
          </p:txBody>
        </p:sp>
        <p:sp>
          <p:nvSpPr>
            <p:cNvPr id="201" name="200 CuadroTexto"/>
            <p:cNvSpPr txBox="1"/>
            <p:nvPr/>
          </p:nvSpPr>
          <p:spPr>
            <a:xfrm rot="16200000">
              <a:off x="6015659" y="3713534"/>
              <a:ext cx="830677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1001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MX" sz="1100" b="1" dirty="0" smtClean="0"/>
                <a:t>EJEC. VENT</a:t>
              </a:r>
              <a:endParaRPr lang="es-CO" sz="1100" b="1" dirty="0"/>
            </a:p>
          </p:txBody>
        </p:sp>
        <p:sp>
          <p:nvSpPr>
            <p:cNvPr id="202" name="201 CuadroTexto"/>
            <p:cNvSpPr txBox="1"/>
            <p:nvPr/>
          </p:nvSpPr>
          <p:spPr>
            <a:xfrm rot="16200000">
              <a:off x="5818169" y="3643803"/>
              <a:ext cx="702436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1001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MX" sz="1100" b="1" dirty="0" smtClean="0"/>
                <a:t>CALIDAD</a:t>
              </a:r>
              <a:endParaRPr lang="es-CO" sz="1100" b="1" dirty="0"/>
            </a:p>
          </p:txBody>
        </p:sp>
        <p:sp>
          <p:nvSpPr>
            <p:cNvPr id="203" name="202 CuadroTexto"/>
            <p:cNvSpPr txBox="1"/>
            <p:nvPr/>
          </p:nvSpPr>
          <p:spPr>
            <a:xfrm rot="16200000">
              <a:off x="5282883" y="3669461"/>
              <a:ext cx="712054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1001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MX" sz="1100" b="1" dirty="0" smtClean="0"/>
                <a:t>NOMINA</a:t>
              </a:r>
              <a:endParaRPr lang="es-CO" sz="1100" b="1" dirty="0"/>
            </a:p>
          </p:txBody>
        </p:sp>
        <p:sp>
          <p:nvSpPr>
            <p:cNvPr id="204" name="203 CuadroTexto"/>
            <p:cNvSpPr txBox="1"/>
            <p:nvPr/>
          </p:nvSpPr>
          <p:spPr>
            <a:xfrm>
              <a:off x="5607076" y="4149080"/>
              <a:ext cx="1037463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1001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MX" sz="1100" b="1" dirty="0" smtClean="0"/>
                <a:t>FACTURACION</a:t>
              </a:r>
              <a:endParaRPr lang="es-CO" sz="1100" b="1" dirty="0"/>
            </a:p>
          </p:txBody>
        </p:sp>
        <p:sp>
          <p:nvSpPr>
            <p:cNvPr id="205" name="204 CuadroTexto"/>
            <p:cNvSpPr txBox="1"/>
            <p:nvPr/>
          </p:nvSpPr>
          <p:spPr>
            <a:xfrm rot="16200000">
              <a:off x="6889599" y="3802383"/>
              <a:ext cx="575799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1001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MX" sz="1100" b="1" dirty="0" smtClean="0"/>
                <a:t>MENS.</a:t>
              </a:r>
              <a:endParaRPr lang="es-CO" sz="1100" b="1" dirty="0"/>
            </a:p>
          </p:txBody>
        </p:sp>
        <p:sp>
          <p:nvSpPr>
            <p:cNvPr id="206" name="205 CuadroTexto"/>
            <p:cNvSpPr txBox="1"/>
            <p:nvPr/>
          </p:nvSpPr>
          <p:spPr>
            <a:xfrm rot="16200000">
              <a:off x="6397340" y="3691893"/>
              <a:ext cx="787395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1001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MX" sz="1100" b="1" dirty="0" smtClean="0"/>
                <a:t>COMPRAS</a:t>
              </a:r>
              <a:endParaRPr lang="es-CO" sz="1100" b="1" dirty="0"/>
            </a:p>
          </p:txBody>
        </p:sp>
        <p:sp>
          <p:nvSpPr>
            <p:cNvPr id="209" name="208 CuadroTexto"/>
            <p:cNvSpPr txBox="1"/>
            <p:nvPr/>
          </p:nvSpPr>
          <p:spPr>
            <a:xfrm>
              <a:off x="7817180" y="2735342"/>
              <a:ext cx="845103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1001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MX" sz="1100" b="1" dirty="0" smtClean="0"/>
                <a:t>COMEDOR </a:t>
              </a:r>
              <a:endParaRPr lang="es-CO" sz="1100" b="1" dirty="0"/>
            </a:p>
          </p:txBody>
        </p:sp>
        <p:sp>
          <p:nvSpPr>
            <p:cNvPr id="61" name="60 CuadroTexto"/>
            <p:cNvSpPr txBox="1"/>
            <p:nvPr/>
          </p:nvSpPr>
          <p:spPr>
            <a:xfrm>
              <a:off x="483876" y="260648"/>
              <a:ext cx="81026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2400" b="1" dirty="0" smtClean="0">
                  <a:solidFill>
                    <a:schemeClr val="accent3">
                      <a:lumMod val="75000"/>
                    </a:schemeClr>
                  </a:solidFill>
                </a:rPr>
                <a:t>PLANO INSTALACIONES LOCATIVAS GENTES Y TECNIGENTES SA</a:t>
              </a:r>
              <a:endParaRPr lang="es-CO" sz="2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83" name="182 Flecha derecha"/>
            <p:cNvSpPr/>
            <p:nvPr/>
          </p:nvSpPr>
          <p:spPr>
            <a:xfrm rot="16200000">
              <a:off x="2560678" y="2768021"/>
              <a:ext cx="198214" cy="800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4" name="183 Flecha derecha"/>
            <p:cNvSpPr/>
            <p:nvPr/>
          </p:nvSpPr>
          <p:spPr>
            <a:xfrm rot="10800000">
              <a:off x="2195737" y="2492896"/>
              <a:ext cx="198214" cy="88021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4" name="193 Flecha derecha"/>
            <p:cNvSpPr/>
            <p:nvPr/>
          </p:nvSpPr>
          <p:spPr>
            <a:xfrm rot="10800000">
              <a:off x="6678042" y="5717242"/>
              <a:ext cx="198214" cy="88021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7" name="206 Flecha derecha"/>
            <p:cNvSpPr/>
            <p:nvPr/>
          </p:nvSpPr>
          <p:spPr>
            <a:xfrm rot="16200000">
              <a:off x="7961278" y="4208181"/>
              <a:ext cx="198214" cy="800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87" name="186 CuadroTexto"/>
          <p:cNvSpPr txBox="1"/>
          <p:nvPr/>
        </p:nvSpPr>
        <p:spPr>
          <a:xfrm rot="16200000">
            <a:off x="868234" y="576461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AREA</a:t>
            </a:r>
            <a:r>
              <a:rPr lang="es-MX" b="1" dirty="0" smtClean="0"/>
              <a:t> </a:t>
            </a:r>
            <a:r>
              <a:rPr lang="es-MX" b="1" dirty="0" smtClean="0">
                <a:solidFill>
                  <a:srgbClr val="FF0000"/>
                </a:solidFill>
              </a:rPr>
              <a:t>CRITICA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208" name="207 CuadroTexto"/>
          <p:cNvSpPr txBox="1"/>
          <p:nvPr/>
        </p:nvSpPr>
        <p:spPr>
          <a:xfrm rot="5400000">
            <a:off x="498902" y="583662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AREA</a:t>
            </a:r>
            <a:r>
              <a:rPr lang="es-MX" b="1" dirty="0" smtClean="0"/>
              <a:t> </a:t>
            </a:r>
            <a:r>
              <a:rPr lang="es-MX" b="1" dirty="0" smtClean="0">
                <a:solidFill>
                  <a:srgbClr val="FF0000"/>
                </a:solidFill>
              </a:rPr>
              <a:t>CRITICA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210" name="209 CuadroTexto"/>
          <p:cNvSpPr txBox="1"/>
          <p:nvPr/>
        </p:nvSpPr>
        <p:spPr>
          <a:xfrm rot="16200000">
            <a:off x="-571926" y="24928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AREA</a:t>
            </a:r>
            <a:r>
              <a:rPr lang="es-MX" b="1" dirty="0" smtClean="0"/>
              <a:t> </a:t>
            </a:r>
            <a:r>
              <a:rPr lang="es-MX" b="1" dirty="0" smtClean="0">
                <a:solidFill>
                  <a:srgbClr val="FF0000"/>
                </a:solidFill>
              </a:rPr>
              <a:t>CRITICA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211" name="210 CuadroTexto"/>
          <p:cNvSpPr txBox="1"/>
          <p:nvPr/>
        </p:nvSpPr>
        <p:spPr>
          <a:xfrm rot="16200000">
            <a:off x="5980802" y="144413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AREA</a:t>
            </a:r>
            <a:r>
              <a:rPr lang="es-MX" b="1" dirty="0" smtClean="0"/>
              <a:t> </a:t>
            </a:r>
            <a:r>
              <a:rPr lang="es-MX" b="1" dirty="0" smtClean="0">
                <a:solidFill>
                  <a:srgbClr val="FF0000"/>
                </a:solidFill>
              </a:rPr>
              <a:t>CRITICA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213" name="212 CuadroTexto"/>
          <p:cNvSpPr txBox="1"/>
          <p:nvPr/>
        </p:nvSpPr>
        <p:spPr>
          <a:xfrm>
            <a:off x="1547664" y="31409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AREA</a:t>
            </a:r>
            <a:r>
              <a:rPr lang="es-MX" b="1" dirty="0" smtClean="0"/>
              <a:t> </a:t>
            </a:r>
            <a:r>
              <a:rPr lang="es-MX" b="1" dirty="0" smtClean="0">
                <a:solidFill>
                  <a:srgbClr val="FF0000"/>
                </a:solidFill>
              </a:rPr>
              <a:t>CRITICA</a:t>
            </a:r>
            <a:endParaRPr lang="es-C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37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58</Words>
  <Application>Microsoft Office PowerPoint</Application>
  <PresentationFormat>Presentación en pantalla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LUISA</cp:lastModifiedBy>
  <cp:revision>23</cp:revision>
  <dcterms:created xsi:type="dcterms:W3CDTF">2014-02-05T14:59:10Z</dcterms:created>
  <dcterms:modified xsi:type="dcterms:W3CDTF">2014-08-01T21:35:12Z</dcterms:modified>
</cp:coreProperties>
</file>