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319" r:id="rId2"/>
    <p:sldId id="331" r:id="rId3"/>
    <p:sldId id="339" r:id="rId4"/>
    <p:sldId id="337" r:id="rId5"/>
    <p:sldId id="340" r:id="rId6"/>
    <p:sldId id="341" r:id="rId7"/>
    <p:sldId id="336" r:id="rId8"/>
    <p:sldId id="343" r:id="rId9"/>
    <p:sldId id="344" r:id="rId10"/>
    <p:sldId id="342" r:id="rId11"/>
    <p:sldId id="334" r:id="rId12"/>
  </p:sldIdLst>
  <p:sldSz cx="9144000" cy="6858000" type="screen4x3"/>
  <p:notesSz cx="7315200" cy="96012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86818"/>
    <a:srgbClr val="F2640C"/>
    <a:srgbClr val="CC3300"/>
    <a:srgbClr val="F5770F"/>
    <a:srgbClr val="003399"/>
    <a:srgbClr val="2E1CB4"/>
    <a:srgbClr val="E27D2A"/>
    <a:srgbClr val="F58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7FEDB-BFCE-4B91-AF13-27602659286C}" type="doc">
      <dgm:prSet loTypeId="urn:microsoft.com/office/officeart/2005/8/layout/cycle8" loCatId="cycle" qsTypeId="urn:microsoft.com/office/officeart/2005/8/quickstyle/simple5" qsCatId="simple" csTypeId="urn:microsoft.com/office/officeart/2005/8/colors/colorful3" csCatId="colorful" phldr="1"/>
      <dgm:spPr/>
    </dgm:pt>
    <dgm:pt modelId="{D814628A-AB94-4951-A146-3F34C7FB7CA8}">
      <dgm:prSet phldrT="[Texto]"/>
      <dgm:spPr/>
      <dgm:t>
        <a:bodyPr/>
        <a:lstStyle/>
        <a:p>
          <a:r>
            <a:rPr lang="es-ES_tradnl" b="1" dirty="0" smtClean="0"/>
            <a:t>Control y seguridad </a:t>
          </a:r>
          <a:r>
            <a:rPr lang="es-ES_tradnl" dirty="0" smtClean="0"/>
            <a:t>BASC</a:t>
          </a:r>
          <a:endParaRPr lang="es-CO" dirty="0"/>
        </a:p>
      </dgm:t>
    </dgm:pt>
    <dgm:pt modelId="{22A99453-38DD-4604-BF57-7E0915FA4AFF}" type="parTrans" cxnId="{067B63BF-39C4-4523-B72A-48168D3A3B96}">
      <dgm:prSet/>
      <dgm:spPr/>
      <dgm:t>
        <a:bodyPr/>
        <a:lstStyle/>
        <a:p>
          <a:endParaRPr lang="es-CO"/>
        </a:p>
      </dgm:t>
    </dgm:pt>
    <dgm:pt modelId="{D946E283-0E85-4A3E-A488-88EF4800C9B4}" type="sibTrans" cxnId="{067B63BF-39C4-4523-B72A-48168D3A3B96}">
      <dgm:prSet/>
      <dgm:spPr/>
      <dgm:t>
        <a:bodyPr/>
        <a:lstStyle/>
        <a:p>
          <a:endParaRPr lang="es-CO"/>
        </a:p>
      </dgm:t>
    </dgm:pt>
    <dgm:pt modelId="{03B2A4F7-9A97-47D3-AC91-5CB729C4CD5A}">
      <dgm:prSet phldrT="[Texto]"/>
      <dgm:spPr/>
      <dgm:t>
        <a:bodyPr/>
        <a:lstStyle/>
        <a:p>
          <a:r>
            <a:rPr lang="es-ES_tradnl" b="1" dirty="0" smtClean="0"/>
            <a:t>Calidad</a:t>
          </a:r>
          <a:r>
            <a:rPr lang="es-ES_tradnl" dirty="0" smtClean="0"/>
            <a:t> ISO9001</a:t>
          </a:r>
          <a:endParaRPr lang="es-CO" dirty="0"/>
        </a:p>
      </dgm:t>
    </dgm:pt>
    <dgm:pt modelId="{F4D9CBCA-A5A7-426A-9667-FA3288E8DDED}" type="parTrans" cxnId="{9B2BC3E9-4FBE-4548-8413-7639742858D3}">
      <dgm:prSet/>
      <dgm:spPr/>
      <dgm:t>
        <a:bodyPr/>
        <a:lstStyle/>
        <a:p>
          <a:endParaRPr lang="es-CO"/>
        </a:p>
      </dgm:t>
    </dgm:pt>
    <dgm:pt modelId="{A4829E2F-7252-44F8-B1A7-40B5B58A5346}" type="sibTrans" cxnId="{9B2BC3E9-4FBE-4548-8413-7639742858D3}">
      <dgm:prSet/>
      <dgm:spPr/>
      <dgm:t>
        <a:bodyPr/>
        <a:lstStyle/>
        <a:p>
          <a:endParaRPr lang="es-CO"/>
        </a:p>
      </dgm:t>
    </dgm:pt>
    <dgm:pt modelId="{1C013529-AEA9-454A-98E5-9B835FEA9215}">
      <dgm:prSet phldrT="[Texto]"/>
      <dgm:spPr/>
      <dgm:t>
        <a:bodyPr/>
        <a:lstStyle/>
        <a:p>
          <a:r>
            <a:rPr lang="es-ES_tradnl" b="1" dirty="0" smtClean="0"/>
            <a:t>Medio ambiente </a:t>
          </a:r>
          <a:r>
            <a:rPr lang="es-ES_tradnl" dirty="0" smtClean="0"/>
            <a:t>ISO14001</a:t>
          </a:r>
          <a:endParaRPr lang="es-CO" dirty="0"/>
        </a:p>
      </dgm:t>
    </dgm:pt>
    <dgm:pt modelId="{1BB03D3F-D6D8-4EA9-AF28-4D8CF66DCD8E}" type="parTrans" cxnId="{DE1475D9-BC58-4981-A21A-510AB7DFEB3F}">
      <dgm:prSet/>
      <dgm:spPr/>
      <dgm:t>
        <a:bodyPr/>
        <a:lstStyle/>
        <a:p>
          <a:endParaRPr lang="es-CO"/>
        </a:p>
      </dgm:t>
    </dgm:pt>
    <dgm:pt modelId="{0D848A2A-50E1-45FB-9D35-FF168B120BDE}" type="sibTrans" cxnId="{DE1475D9-BC58-4981-A21A-510AB7DFEB3F}">
      <dgm:prSet/>
      <dgm:spPr/>
      <dgm:t>
        <a:bodyPr/>
        <a:lstStyle/>
        <a:p>
          <a:endParaRPr lang="es-CO"/>
        </a:p>
      </dgm:t>
    </dgm:pt>
    <dgm:pt modelId="{5A44B6DF-BF5A-4D11-9836-B641F5E72AEE}">
      <dgm:prSet phldrT="[Texto]"/>
      <dgm:spPr/>
      <dgm:t>
        <a:bodyPr/>
        <a:lstStyle/>
        <a:p>
          <a:r>
            <a:rPr lang="es-ES_tradnl" b="1" dirty="0" smtClean="0"/>
            <a:t>Salud ocupacional </a:t>
          </a:r>
          <a:r>
            <a:rPr lang="es-ES_tradnl" dirty="0" smtClean="0"/>
            <a:t>OHSAS18001</a:t>
          </a:r>
          <a:endParaRPr lang="es-CO" dirty="0"/>
        </a:p>
      </dgm:t>
    </dgm:pt>
    <dgm:pt modelId="{E115D0CE-570D-46D0-965F-17CE2A2009C5}" type="parTrans" cxnId="{BDEF80AE-78AA-4F3C-8DE2-12290BF151B7}">
      <dgm:prSet/>
      <dgm:spPr/>
      <dgm:t>
        <a:bodyPr/>
        <a:lstStyle/>
        <a:p>
          <a:endParaRPr lang="es-CO"/>
        </a:p>
      </dgm:t>
    </dgm:pt>
    <dgm:pt modelId="{E12BBA70-9666-49ED-BBCF-BE3E1334E8E4}" type="sibTrans" cxnId="{BDEF80AE-78AA-4F3C-8DE2-12290BF151B7}">
      <dgm:prSet/>
      <dgm:spPr/>
      <dgm:t>
        <a:bodyPr/>
        <a:lstStyle/>
        <a:p>
          <a:endParaRPr lang="es-CO"/>
        </a:p>
      </dgm:t>
    </dgm:pt>
    <dgm:pt modelId="{3ECC89E0-04B4-404F-93E8-32E9B37ECF2A}" type="pres">
      <dgm:prSet presAssocID="{A6B7FEDB-BFCE-4B91-AF13-27602659286C}" presName="compositeShape" presStyleCnt="0">
        <dgm:presLayoutVars>
          <dgm:chMax val="7"/>
          <dgm:dir/>
          <dgm:resizeHandles val="exact"/>
        </dgm:presLayoutVars>
      </dgm:prSet>
      <dgm:spPr/>
    </dgm:pt>
    <dgm:pt modelId="{AEB30BFC-E63D-4D86-94BF-5CC38E2E61E8}" type="pres">
      <dgm:prSet presAssocID="{A6B7FEDB-BFCE-4B91-AF13-27602659286C}" presName="wedge1" presStyleLbl="node1" presStyleIdx="0" presStyleCnt="4"/>
      <dgm:spPr/>
      <dgm:t>
        <a:bodyPr/>
        <a:lstStyle/>
        <a:p>
          <a:endParaRPr lang="es-CO"/>
        </a:p>
      </dgm:t>
    </dgm:pt>
    <dgm:pt modelId="{C238B0F6-DD76-4AD7-825E-8F137990ED08}" type="pres">
      <dgm:prSet presAssocID="{A6B7FEDB-BFCE-4B91-AF13-27602659286C}" presName="dummy1a" presStyleCnt="0"/>
      <dgm:spPr/>
    </dgm:pt>
    <dgm:pt modelId="{24069BC1-D9AD-4C83-A5AE-2C94EDC7F3CA}" type="pres">
      <dgm:prSet presAssocID="{A6B7FEDB-BFCE-4B91-AF13-27602659286C}" presName="dummy1b" presStyleCnt="0"/>
      <dgm:spPr/>
    </dgm:pt>
    <dgm:pt modelId="{C3656E12-96CA-4271-B0A1-0F369BA131E6}" type="pres">
      <dgm:prSet presAssocID="{A6B7FEDB-BFCE-4B91-AF13-27602659286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11C035D-27D2-4873-BEC0-8912C7596758}" type="pres">
      <dgm:prSet presAssocID="{A6B7FEDB-BFCE-4B91-AF13-27602659286C}" presName="wedge2" presStyleLbl="node1" presStyleIdx="1" presStyleCnt="4"/>
      <dgm:spPr/>
      <dgm:t>
        <a:bodyPr/>
        <a:lstStyle/>
        <a:p>
          <a:endParaRPr lang="es-CO"/>
        </a:p>
      </dgm:t>
    </dgm:pt>
    <dgm:pt modelId="{B7E5D6F4-5070-47E9-BB30-5205ACAC6C14}" type="pres">
      <dgm:prSet presAssocID="{A6B7FEDB-BFCE-4B91-AF13-27602659286C}" presName="dummy2a" presStyleCnt="0"/>
      <dgm:spPr/>
    </dgm:pt>
    <dgm:pt modelId="{D4BE84D8-A846-418F-907C-E744CEEC017C}" type="pres">
      <dgm:prSet presAssocID="{A6B7FEDB-BFCE-4B91-AF13-27602659286C}" presName="dummy2b" presStyleCnt="0"/>
      <dgm:spPr/>
    </dgm:pt>
    <dgm:pt modelId="{EB61ECEC-CB9D-4FC6-8064-76DF68D75A93}" type="pres">
      <dgm:prSet presAssocID="{A6B7FEDB-BFCE-4B91-AF13-27602659286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38DF6C1-7AE8-4763-A5CD-42E177FD029D}" type="pres">
      <dgm:prSet presAssocID="{A6B7FEDB-BFCE-4B91-AF13-27602659286C}" presName="wedge3" presStyleLbl="node1" presStyleIdx="2" presStyleCnt="4"/>
      <dgm:spPr/>
      <dgm:t>
        <a:bodyPr/>
        <a:lstStyle/>
        <a:p>
          <a:endParaRPr lang="es-CO"/>
        </a:p>
      </dgm:t>
    </dgm:pt>
    <dgm:pt modelId="{883BDDD3-E09B-4222-9220-A667022B631F}" type="pres">
      <dgm:prSet presAssocID="{A6B7FEDB-BFCE-4B91-AF13-27602659286C}" presName="dummy3a" presStyleCnt="0"/>
      <dgm:spPr/>
    </dgm:pt>
    <dgm:pt modelId="{3A7C0E4A-A014-4857-96BB-431B93231D07}" type="pres">
      <dgm:prSet presAssocID="{A6B7FEDB-BFCE-4B91-AF13-27602659286C}" presName="dummy3b" presStyleCnt="0"/>
      <dgm:spPr/>
    </dgm:pt>
    <dgm:pt modelId="{67F77367-15CF-4684-B24F-4E5D88A3ABB7}" type="pres">
      <dgm:prSet presAssocID="{A6B7FEDB-BFCE-4B91-AF13-27602659286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F2CA82A-35C6-40E6-814E-0A7BB2858110}" type="pres">
      <dgm:prSet presAssocID="{A6B7FEDB-BFCE-4B91-AF13-27602659286C}" presName="wedge4" presStyleLbl="node1" presStyleIdx="3" presStyleCnt="4"/>
      <dgm:spPr/>
      <dgm:t>
        <a:bodyPr/>
        <a:lstStyle/>
        <a:p>
          <a:endParaRPr lang="es-CO"/>
        </a:p>
      </dgm:t>
    </dgm:pt>
    <dgm:pt modelId="{582E0192-7F89-4A5B-8ED7-FD49BFA404EE}" type="pres">
      <dgm:prSet presAssocID="{A6B7FEDB-BFCE-4B91-AF13-27602659286C}" presName="dummy4a" presStyleCnt="0"/>
      <dgm:spPr/>
    </dgm:pt>
    <dgm:pt modelId="{113E592C-1B1B-4632-A229-22029B90B93C}" type="pres">
      <dgm:prSet presAssocID="{A6B7FEDB-BFCE-4B91-AF13-27602659286C}" presName="dummy4b" presStyleCnt="0"/>
      <dgm:spPr/>
    </dgm:pt>
    <dgm:pt modelId="{8017F273-17D8-47C9-A6EB-3C3C8D05B9BC}" type="pres">
      <dgm:prSet presAssocID="{A6B7FEDB-BFCE-4B91-AF13-27602659286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EDE18B-C92E-4836-9C40-4E5BB80EE21F}" type="pres">
      <dgm:prSet presAssocID="{D946E283-0E85-4A3E-A488-88EF4800C9B4}" presName="arrowWedge1" presStyleLbl="fgSibTrans2D1" presStyleIdx="0" presStyleCnt="4"/>
      <dgm:spPr/>
    </dgm:pt>
    <dgm:pt modelId="{8B3849B1-41FE-45AB-B898-E978721C6738}" type="pres">
      <dgm:prSet presAssocID="{E12BBA70-9666-49ED-BBCF-BE3E1334E8E4}" presName="arrowWedge2" presStyleLbl="fgSibTrans2D1" presStyleIdx="1" presStyleCnt="4"/>
      <dgm:spPr/>
    </dgm:pt>
    <dgm:pt modelId="{EF40C85C-34D0-456A-8D07-520B107E4B75}" type="pres">
      <dgm:prSet presAssocID="{0D848A2A-50E1-45FB-9D35-FF168B120BDE}" presName="arrowWedge3" presStyleLbl="fgSibTrans2D1" presStyleIdx="2" presStyleCnt="4"/>
      <dgm:spPr/>
    </dgm:pt>
    <dgm:pt modelId="{D8D6A4BC-7493-4CA4-B996-A2ED85CD927C}" type="pres">
      <dgm:prSet presAssocID="{A4829E2F-7252-44F8-B1A7-40B5B58A5346}" presName="arrowWedge4" presStyleLbl="fgSibTrans2D1" presStyleIdx="3" presStyleCnt="4"/>
      <dgm:spPr/>
    </dgm:pt>
  </dgm:ptLst>
  <dgm:cxnLst>
    <dgm:cxn modelId="{2A040243-022F-4655-B41F-E0010AABF513}" type="presOf" srcId="{1C013529-AEA9-454A-98E5-9B835FEA9215}" destId="{A38DF6C1-7AE8-4763-A5CD-42E177FD029D}" srcOrd="0" destOrd="0" presId="urn:microsoft.com/office/officeart/2005/8/layout/cycle8"/>
    <dgm:cxn modelId="{346113CA-57B2-40BF-AFEE-CC0DEFF48939}" type="presOf" srcId="{03B2A4F7-9A97-47D3-AC91-5CB729C4CD5A}" destId="{AF2CA82A-35C6-40E6-814E-0A7BB2858110}" srcOrd="0" destOrd="0" presId="urn:microsoft.com/office/officeart/2005/8/layout/cycle8"/>
    <dgm:cxn modelId="{067B63BF-39C4-4523-B72A-48168D3A3B96}" srcId="{A6B7FEDB-BFCE-4B91-AF13-27602659286C}" destId="{D814628A-AB94-4951-A146-3F34C7FB7CA8}" srcOrd="0" destOrd="0" parTransId="{22A99453-38DD-4604-BF57-7E0915FA4AFF}" sibTransId="{D946E283-0E85-4A3E-A488-88EF4800C9B4}"/>
    <dgm:cxn modelId="{DE1475D9-BC58-4981-A21A-510AB7DFEB3F}" srcId="{A6B7FEDB-BFCE-4B91-AF13-27602659286C}" destId="{1C013529-AEA9-454A-98E5-9B835FEA9215}" srcOrd="2" destOrd="0" parTransId="{1BB03D3F-D6D8-4EA9-AF28-4D8CF66DCD8E}" sibTransId="{0D848A2A-50E1-45FB-9D35-FF168B120BDE}"/>
    <dgm:cxn modelId="{BDEF80AE-78AA-4F3C-8DE2-12290BF151B7}" srcId="{A6B7FEDB-BFCE-4B91-AF13-27602659286C}" destId="{5A44B6DF-BF5A-4D11-9836-B641F5E72AEE}" srcOrd="1" destOrd="0" parTransId="{E115D0CE-570D-46D0-965F-17CE2A2009C5}" sibTransId="{E12BBA70-9666-49ED-BBCF-BE3E1334E8E4}"/>
    <dgm:cxn modelId="{475F8D05-9C99-4366-B08C-15D62FB62224}" type="presOf" srcId="{1C013529-AEA9-454A-98E5-9B835FEA9215}" destId="{67F77367-15CF-4684-B24F-4E5D88A3ABB7}" srcOrd="1" destOrd="0" presId="urn:microsoft.com/office/officeart/2005/8/layout/cycle8"/>
    <dgm:cxn modelId="{B175BA02-4963-49B4-B817-2D873DFA52EB}" type="presOf" srcId="{D814628A-AB94-4951-A146-3F34C7FB7CA8}" destId="{C3656E12-96CA-4271-B0A1-0F369BA131E6}" srcOrd="1" destOrd="0" presId="urn:microsoft.com/office/officeart/2005/8/layout/cycle8"/>
    <dgm:cxn modelId="{9B2BC3E9-4FBE-4548-8413-7639742858D3}" srcId="{A6B7FEDB-BFCE-4B91-AF13-27602659286C}" destId="{03B2A4F7-9A97-47D3-AC91-5CB729C4CD5A}" srcOrd="3" destOrd="0" parTransId="{F4D9CBCA-A5A7-426A-9667-FA3288E8DDED}" sibTransId="{A4829E2F-7252-44F8-B1A7-40B5B58A5346}"/>
    <dgm:cxn modelId="{3D19AF4C-3309-4C5B-8175-3B6E85B39978}" type="presOf" srcId="{5A44B6DF-BF5A-4D11-9836-B641F5E72AEE}" destId="{F11C035D-27D2-4873-BEC0-8912C7596758}" srcOrd="0" destOrd="0" presId="urn:microsoft.com/office/officeart/2005/8/layout/cycle8"/>
    <dgm:cxn modelId="{7AD75C19-33BD-4FC2-9E1C-50D85BA3EACD}" type="presOf" srcId="{D814628A-AB94-4951-A146-3F34C7FB7CA8}" destId="{AEB30BFC-E63D-4D86-94BF-5CC38E2E61E8}" srcOrd="0" destOrd="0" presId="urn:microsoft.com/office/officeart/2005/8/layout/cycle8"/>
    <dgm:cxn modelId="{39529CFD-C3F7-4737-B0AE-40649A4C5ED9}" type="presOf" srcId="{A6B7FEDB-BFCE-4B91-AF13-27602659286C}" destId="{3ECC89E0-04B4-404F-93E8-32E9B37ECF2A}" srcOrd="0" destOrd="0" presId="urn:microsoft.com/office/officeart/2005/8/layout/cycle8"/>
    <dgm:cxn modelId="{2C563713-ED31-47CB-A75C-B74E80DDDC1A}" type="presOf" srcId="{5A44B6DF-BF5A-4D11-9836-B641F5E72AEE}" destId="{EB61ECEC-CB9D-4FC6-8064-76DF68D75A93}" srcOrd="1" destOrd="0" presId="urn:microsoft.com/office/officeart/2005/8/layout/cycle8"/>
    <dgm:cxn modelId="{2F52366F-C9E0-416A-87D9-BF11C8CC0274}" type="presOf" srcId="{03B2A4F7-9A97-47D3-AC91-5CB729C4CD5A}" destId="{8017F273-17D8-47C9-A6EB-3C3C8D05B9BC}" srcOrd="1" destOrd="0" presId="urn:microsoft.com/office/officeart/2005/8/layout/cycle8"/>
    <dgm:cxn modelId="{AA330D00-B0F2-41FF-9D2C-788025655297}" type="presParOf" srcId="{3ECC89E0-04B4-404F-93E8-32E9B37ECF2A}" destId="{AEB30BFC-E63D-4D86-94BF-5CC38E2E61E8}" srcOrd="0" destOrd="0" presId="urn:microsoft.com/office/officeart/2005/8/layout/cycle8"/>
    <dgm:cxn modelId="{D218F1F7-0BC8-4B2D-BF0B-C6AAED36E1E0}" type="presParOf" srcId="{3ECC89E0-04B4-404F-93E8-32E9B37ECF2A}" destId="{C238B0F6-DD76-4AD7-825E-8F137990ED08}" srcOrd="1" destOrd="0" presId="urn:microsoft.com/office/officeart/2005/8/layout/cycle8"/>
    <dgm:cxn modelId="{2E399A53-C12D-4FA6-A941-A6BF943DDD05}" type="presParOf" srcId="{3ECC89E0-04B4-404F-93E8-32E9B37ECF2A}" destId="{24069BC1-D9AD-4C83-A5AE-2C94EDC7F3CA}" srcOrd="2" destOrd="0" presId="urn:microsoft.com/office/officeart/2005/8/layout/cycle8"/>
    <dgm:cxn modelId="{D947E161-1FA0-4FA7-A5FD-610863E867B6}" type="presParOf" srcId="{3ECC89E0-04B4-404F-93E8-32E9B37ECF2A}" destId="{C3656E12-96CA-4271-B0A1-0F369BA131E6}" srcOrd="3" destOrd="0" presId="urn:microsoft.com/office/officeart/2005/8/layout/cycle8"/>
    <dgm:cxn modelId="{8909011E-8B3A-4EF9-91ED-922797469444}" type="presParOf" srcId="{3ECC89E0-04B4-404F-93E8-32E9B37ECF2A}" destId="{F11C035D-27D2-4873-BEC0-8912C7596758}" srcOrd="4" destOrd="0" presId="urn:microsoft.com/office/officeart/2005/8/layout/cycle8"/>
    <dgm:cxn modelId="{E17454CB-029A-4B39-931E-5F2E8C30CF2A}" type="presParOf" srcId="{3ECC89E0-04B4-404F-93E8-32E9B37ECF2A}" destId="{B7E5D6F4-5070-47E9-BB30-5205ACAC6C14}" srcOrd="5" destOrd="0" presId="urn:microsoft.com/office/officeart/2005/8/layout/cycle8"/>
    <dgm:cxn modelId="{9D9D5361-7FFB-4724-901A-B3E57CBFF9CE}" type="presParOf" srcId="{3ECC89E0-04B4-404F-93E8-32E9B37ECF2A}" destId="{D4BE84D8-A846-418F-907C-E744CEEC017C}" srcOrd="6" destOrd="0" presId="urn:microsoft.com/office/officeart/2005/8/layout/cycle8"/>
    <dgm:cxn modelId="{B87ECF80-D208-4723-B9A5-DB20818B8BA6}" type="presParOf" srcId="{3ECC89E0-04B4-404F-93E8-32E9B37ECF2A}" destId="{EB61ECEC-CB9D-4FC6-8064-76DF68D75A93}" srcOrd="7" destOrd="0" presId="urn:microsoft.com/office/officeart/2005/8/layout/cycle8"/>
    <dgm:cxn modelId="{F6C82DAA-8BA0-4DCA-B5EC-D56B6BD78220}" type="presParOf" srcId="{3ECC89E0-04B4-404F-93E8-32E9B37ECF2A}" destId="{A38DF6C1-7AE8-4763-A5CD-42E177FD029D}" srcOrd="8" destOrd="0" presId="urn:microsoft.com/office/officeart/2005/8/layout/cycle8"/>
    <dgm:cxn modelId="{21D48F14-00D9-4B6D-9539-7196DF9CD9E4}" type="presParOf" srcId="{3ECC89E0-04B4-404F-93E8-32E9B37ECF2A}" destId="{883BDDD3-E09B-4222-9220-A667022B631F}" srcOrd="9" destOrd="0" presId="urn:microsoft.com/office/officeart/2005/8/layout/cycle8"/>
    <dgm:cxn modelId="{581CDF13-7F8B-4A2F-85F4-D20660F55B06}" type="presParOf" srcId="{3ECC89E0-04B4-404F-93E8-32E9B37ECF2A}" destId="{3A7C0E4A-A014-4857-96BB-431B93231D07}" srcOrd="10" destOrd="0" presId="urn:microsoft.com/office/officeart/2005/8/layout/cycle8"/>
    <dgm:cxn modelId="{EC56E649-3323-419B-A6A4-9721140FFDC4}" type="presParOf" srcId="{3ECC89E0-04B4-404F-93E8-32E9B37ECF2A}" destId="{67F77367-15CF-4684-B24F-4E5D88A3ABB7}" srcOrd="11" destOrd="0" presId="urn:microsoft.com/office/officeart/2005/8/layout/cycle8"/>
    <dgm:cxn modelId="{0B1D32FA-9F4D-493C-935E-B9B287F1B01F}" type="presParOf" srcId="{3ECC89E0-04B4-404F-93E8-32E9B37ECF2A}" destId="{AF2CA82A-35C6-40E6-814E-0A7BB2858110}" srcOrd="12" destOrd="0" presId="urn:microsoft.com/office/officeart/2005/8/layout/cycle8"/>
    <dgm:cxn modelId="{865899A9-42A7-4BFD-A7C2-78E00243771A}" type="presParOf" srcId="{3ECC89E0-04B4-404F-93E8-32E9B37ECF2A}" destId="{582E0192-7F89-4A5B-8ED7-FD49BFA404EE}" srcOrd="13" destOrd="0" presId="urn:microsoft.com/office/officeart/2005/8/layout/cycle8"/>
    <dgm:cxn modelId="{B4D767E6-118A-43E2-906B-E7D427935B7F}" type="presParOf" srcId="{3ECC89E0-04B4-404F-93E8-32E9B37ECF2A}" destId="{113E592C-1B1B-4632-A229-22029B90B93C}" srcOrd="14" destOrd="0" presId="urn:microsoft.com/office/officeart/2005/8/layout/cycle8"/>
    <dgm:cxn modelId="{BEB5F5A0-F51D-4F7F-8DC0-2E8673F80596}" type="presParOf" srcId="{3ECC89E0-04B4-404F-93E8-32E9B37ECF2A}" destId="{8017F273-17D8-47C9-A6EB-3C3C8D05B9BC}" srcOrd="15" destOrd="0" presId="urn:microsoft.com/office/officeart/2005/8/layout/cycle8"/>
    <dgm:cxn modelId="{446615AA-55A3-41C3-953F-84CBC541BB44}" type="presParOf" srcId="{3ECC89E0-04B4-404F-93E8-32E9B37ECF2A}" destId="{0EEDE18B-C92E-4836-9C40-4E5BB80EE21F}" srcOrd="16" destOrd="0" presId="urn:microsoft.com/office/officeart/2005/8/layout/cycle8"/>
    <dgm:cxn modelId="{A4E5F4A2-87B6-41CB-BC3E-65C6E2305601}" type="presParOf" srcId="{3ECC89E0-04B4-404F-93E8-32E9B37ECF2A}" destId="{8B3849B1-41FE-45AB-B898-E978721C6738}" srcOrd="17" destOrd="0" presId="urn:microsoft.com/office/officeart/2005/8/layout/cycle8"/>
    <dgm:cxn modelId="{CF4EF4A7-D931-40C3-9B53-97B636AF913C}" type="presParOf" srcId="{3ECC89E0-04B4-404F-93E8-32E9B37ECF2A}" destId="{EF40C85C-34D0-456A-8D07-520B107E4B75}" srcOrd="18" destOrd="0" presId="urn:microsoft.com/office/officeart/2005/8/layout/cycle8"/>
    <dgm:cxn modelId="{18F7650F-8812-4924-AD93-2CA1269DC4C8}" type="presParOf" srcId="{3ECC89E0-04B4-404F-93E8-32E9B37ECF2A}" destId="{D8D6A4BC-7493-4CA4-B996-A2ED85CD927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D1A425-E3E3-49B6-99A5-1D6CB70B3D1F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9A458C87-12F7-4F97-BD40-9270E6E9AB8D}">
      <dgm:prSet phldrT="[Texto]"/>
      <dgm:spPr/>
      <dgm:t>
        <a:bodyPr/>
        <a:lstStyle/>
        <a:p>
          <a:r>
            <a:rPr lang="es-ES_tradnl" dirty="0" smtClean="0"/>
            <a:t>Objetivos de gestión</a:t>
          </a:r>
          <a:endParaRPr lang="es-CO" dirty="0"/>
        </a:p>
      </dgm:t>
    </dgm:pt>
    <dgm:pt modelId="{625658BC-BEBF-49B1-97F4-3F6143998FA1}" type="parTrans" cxnId="{C9D554BD-1C28-4858-A1B2-20EEE0E6C530}">
      <dgm:prSet/>
      <dgm:spPr/>
      <dgm:t>
        <a:bodyPr/>
        <a:lstStyle/>
        <a:p>
          <a:endParaRPr lang="es-CO"/>
        </a:p>
      </dgm:t>
    </dgm:pt>
    <dgm:pt modelId="{663DC2A6-C42A-4601-921F-F9CE8C228E7A}" type="sibTrans" cxnId="{C9D554BD-1C28-4858-A1B2-20EEE0E6C530}">
      <dgm:prSet/>
      <dgm:spPr/>
      <dgm:t>
        <a:bodyPr/>
        <a:lstStyle/>
        <a:p>
          <a:endParaRPr lang="es-CO"/>
        </a:p>
      </dgm:t>
    </dgm:pt>
    <dgm:pt modelId="{93AA112C-D4CC-46A4-8CC2-8428EC441CB4}">
      <dgm:prSet phldrT="[Texto]"/>
      <dgm:spPr/>
      <dgm:t>
        <a:bodyPr/>
        <a:lstStyle/>
        <a:p>
          <a:r>
            <a:rPr lang="es-ES_tradnl" dirty="0" smtClean="0"/>
            <a:t>Comités mensuales</a:t>
          </a:r>
          <a:endParaRPr lang="es-CO" dirty="0"/>
        </a:p>
      </dgm:t>
    </dgm:pt>
    <dgm:pt modelId="{3E018B58-9FF2-4A95-9670-90505F5A587F}" type="parTrans" cxnId="{8FD11200-E73E-44D8-A96B-B2E1C7647258}">
      <dgm:prSet/>
      <dgm:spPr/>
      <dgm:t>
        <a:bodyPr/>
        <a:lstStyle/>
        <a:p>
          <a:endParaRPr lang="es-CO"/>
        </a:p>
      </dgm:t>
    </dgm:pt>
    <dgm:pt modelId="{83DD7861-9DE5-4FFD-B48C-2276011CE9F5}" type="sibTrans" cxnId="{8FD11200-E73E-44D8-A96B-B2E1C7647258}">
      <dgm:prSet/>
      <dgm:spPr/>
      <dgm:t>
        <a:bodyPr/>
        <a:lstStyle/>
        <a:p>
          <a:endParaRPr lang="es-CO"/>
        </a:p>
      </dgm:t>
    </dgm:pt>
    <dgm:pt modelId="{2A3E6462-22D5-45E2-BED7-DFF89562E6EE}">
      <dgm:prSet phldrT="[Texto]"/>
      <dgm:spPr/>
      <dgm:t>
        <a:bodyPr/>
        <a:lstStyle/>
        <a:p>
          <a:r>
            <a:rPr lang="es-ES_tradnl" dirty="0" smtClean="0"/>
            <a:t>Servicios no conformes / No conformidades</a:t>
          </a:r>
          <a:endParaRPr lang="es-CO" dirty="0"/>
        </a:p>
      </dgm:t>
    </dgm:pt>
    <dgm:pt modelId="{207419A9-9E33-46B6-859F-90D7A2E1279B}" type="parTrans" cxnId="{40E98CA1-3210-434C-970D-A0823271B9E8}">
      <dgm:prSet/>
      <dgm:spPr/>
      <dgm:t>
        <a:bodyPr/>
        <a:lstStyle/>
        <a:p>
          <a:endParaRPr lang="es-CO"/>
        </a:p>
      </dgm:t>
    </dgm:pt>
    <dgm:pt modelId="{6FF71F81-4702-4562-B743-E4DFD56EA6D3}" type="sibTrans" cxnId="{40E98CA1-3210-434C-970D-A0823271B9E8}">
      <dgm:prSet/>
      <dgm:spPr/>
      <dgm:t>
        <a:bodyPr/>
        <a:lstStyle/>
        <a:p>
          <a:endParaRPr lang="es-CO"/>
        </a:p>
      </dgm:t>
    </dgm:pt>
    <dgm:pt modelId="{A23BA53E-FBA4-4EA5-A72B-50DEAA91FA28}">
      <dgm:prSet phldrT="[Texto]"/>
      <dgm:spPr/>
      <dgm:t>
        <a:bodyPr/>
        <a:lstStyle/>
        <a:p>
          <a:r>
            <a:rPr lang="es-ES_tradnl" dirty="0" smtClean="0"/>
            <a:t>Peticiones, quejas y reclamos - </a:t>
          </a:r>
          <a:r>
            <a:rPr lang="es-ES_tradnl" dirty="0" err="1" smtClean="0"/>
            <a:t>PQRs</a:t>
          </a:r>
          <a:endParaRPr lang="es-CO" dirty="0"/>
        </a:p>
      </dgm:t>
    </dgm:pt>
    <dgm:pt modelId="{BE1905D8-D3AC-41A3-B81B-8D7BF75AFB38}" type="parTrans" cxnId="{1149647F-6902-4C68-9499-233677255FB7}">
      <dgm:prSet/>
      <dgm:spPr/>
      <dgm:t>
        <a:bodyPr/>
        <a:lstStyle/>
        <a:p>
          <a:endParaRPr lang="es-CO"/>
        </a:p>
      </dgm:t>
    </dgm:pt>
    <dgm:pt modelId="{4F28E646-44CD-4A06-B4A9-F84A2F69F958}" type="sibTrans" cxnId="{1149647F-6902-4C68-9499-233677255FB7}">
      <dgm:prSet/>
      <dgm:spPr/>
      <dgm:t>
        <a:bodyPr/>
        <a:lstStyle/>
        <a:p>
          <a:endParaRPr lang="es-CO"/>
        </a:p>
      </dgm:t>
    </dgm:pt>
    <dgm:pt modelId="{8069240B-CCB2-4B0C-BDE6-C37D59F3D1C9}" type="pres">
      <dgm:prSet presAssocID="{ABD1A425-E3E3-49B6-99A5-1D6CB70B3D1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O"/>
        </a:p>
      </dgm:t>
    </dgm:pt>
    <dgm:pt modelId="{7F1621C4-A357-4E06-B8A8-7BF316A0222B}" type="pres">
      <dgm:prSet presAssocID="{ABD1A425-E3E3-49B6-99A5-1D6CB70B3D1F}" presName="Name1" presStyleCnt="0"/>
      <dgm:spPr/>
    </dgm:pt>
    <dgm:pt modelId="{25012A16-34A3-4100-A3E8-4CCE9CEE6054}" type="pres">
      <dgm:prSet presAssocID="{ABD1A425-E3E3-49B6-99A5-1D6CB70B3D1F}" presName="cycle" presStyleCnt="0"/>
      <dgm:spPr/>
    </dgm:pt>
    <dgm:pt modelId="{B783EB90-8516-4C46-B120-707D192B994A}" type="pres">
      <dgm:prSet presAssocID="{ABD1A425-E3E3-49B6-99A5-1D6CB70B3D1F}" presName="srcNode" presStyleLbl="node1" presStyleIdx="0" presStyleCnt="4"/>
      <dgm:spPr/>
    </dgm:pt>
    <dgm:pt modelId="{8EB9761D-550E-47CC-A506-7D3E02F0D11E}" type="pres">
      <dgm:prSet presAssocID="{ABD1A425-E3E3-49B6-99A5-1D6CB70B3D1F}" presName="conn" presStyleLbl="parChTrans1D2" presStyleIdx="0" presStyleCnt="1"/>
      <dgm:spPr/>
      <dgm:t>
        <a:bodyPr/>
        <a:lstStyle/>
        <a:p>
          <a:endParaRPr lang="es-CO"/>
        </a:p>
      </dgm:t>
    </dgm:pt>
    <dgm:pt modelId="{19B44F78-A09E-4893-9094-9DCA7867E9B7}" type="pres">
      <dgm:prSet presAssocID="{ABD1A425-E3E3-49B6-99A5-1D6CB70B3D1F}" presName="extraNode" presStyleLbl="node1" presStyleIdx="0" presStyleCnt="4"/>
      <dgm:spPr/>
    </dgm:pt>
    <dgm:pt modelId="{AB4283B7-8A7F-4FED-BCA0-93ACE5ED3478}" type="pres">
      <dgm:prSet presAssocID="{ABD1A425-E3E3-49B6-99A5-1D6CB70B3D1F}" presName="dstNode" presStyleLbl="node1" presStyleIdx="0" presStyleCnt="4"/>
      <dgm:spPr/>
    </dgm:pt>
    <dgm:pt modelId="{14F406CD-7D6A-4AAB-B347-ADA876D83BA7}" type="pres">
      <dgm:prSet presAssocID="{9A458C87-12F7-4F97-BD40-9270E6E9AB8D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499D6A8-5B54-44C9-914E-53E98E1A88D3}" type="pres">
      <dgm:prSet presAssocID="{9A458C87-12F7-4F97-BD40-9270E6E9AB8D}" presName="accent_1" presStyleCnt="0"/>
      <dgm:spPr/>
    </dgm:pt>
    <dgm:pt modelId="{89C901CD-93F8-408B-87FC-5CCC3F94B671}" type="pres">
      <dgm:prSet presAssocID="{9A458C87-12F7-4F97-BD40-9270E6E9AB8D}" presName="accentRepeatNode" presStyleLbl="solidFgAcc1" presStyleIdx="0" presStyleCnt="4"/>
      <dgm:spPr/>
    </dgm:pt>
    <dgm:pt modelId="{09766B6D-447E-4025-9210-B92C72B3A09E}" type="pres">
      <dgm:prSet presAssocID="{93AA112C-D4CC-46A4-8CC2-8428EC441CB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F9B2330-CD68-484F-9E6B-4E93940D1A61}" type="pres">
      <dgm:prSet presAssocID="{93AA112C-D4CC-46A4-8CC2-8428EC441CB4}" presName="accent_2" presStyleCnt="0"/>
      <dgm:spPr/>
    </dgm:pt>
    <dgm:pt modelId="{0780B4C7-FF3A-4D1C-A626-A66530C23DDF}" type="pres">
      <dgm:prSet presAssocID="{93AA112C-D4CC-46A4-8CC2-8428EC441CB4}" presName="accentRepeatNode" presStyleLbl="solidFgAcc1" presStyleIdx="1" presStyleCnt="4"/>
      <dgm:spPr/>
    </dgm:pt>
    <dgm:pt modelId="{2EEEF677-5406-4DE3-8A87-37D9C33802BA}" type="pres">
      <dgm:prSet presAssocID="{2A3E6462-22D5-45E2-BED7-DFF89562E6E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134F7-DF71-4D4A-A88C-9AA81916C57E}" type="pres">
      <dgm:prSet presAssocID="{2A3E6462-22D5-45E2-BED7-DFF89562E6EE}" presName="accent_3" presStyleCnt="0"/>
      <dgm:spPr/>
    </dgm:pt>
    <dgm:pt modelId="{889D7AC3-B49C-441B-A1C1-5DF81DB4B2D8}" type="pres">
      <dgm:prSet presAssocID="{2A3E6462-22D5-45E2-BED7-DFF89562E6EE}" presName="accentRepeatNode" presStyleLbl="solidFgAcc1" presStyleIdx="2" presStyleCnt="4"/>
      <dgm:spPr/>
    </dgm:pt>
    <dgm:pt modelId="{BFF7F2DE-4103-4AC9-ADA9-235E27272B89}" type="pres">
      <dgm:prSet presAssocID="{A23BA53E-FBA4-4EA5-A72B-50DEAA91FA2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CFDCC88-14C5-4890-963B-BF7494CC7155}" type="pres">
      <dgm:prSet presAssocID="{A23BA53E-FBA4-4EA5-A72B-50DEAA91FA28}" presName="accent_4" presStyleCnt="0"/>
      <dgm:spPr/>
    </dgm:pt>
    <dgm:pt modelId="{5A92C1FA-C71F-473E-8BF6-1964EEA79DA1}" type="pres">
      <dgm:prSet presAssocID="{A23BA53E-FBA4-4EA5-A72B-50DEAA91FA28}" presName="accentRepeatNode" presStyleLbl="solidFgAcc1" presStyleIdx="3" presStyleCnt="4"/>
      <dgm:spPr/>
    </dgm:pt>
  </dgm:ptLst>
  <dgm:cxnLst>
    <dgm:cxn modelId="{40E98CA1-3210-434C-970D-A0823271B9E8}" srcId="{ABD1A425-E3E3-49B6-99A5-1D6CB70B3D1F}" destId="{2A3E6462-22D5-45E2-BED7-DFF89562E6EE}" srcOrd="2" destOrd="0" parTransId="{207419A9-9E33-46B6-859F-90D7A2E1279B}" sibTransId="{6FF71F81-4702-4562-B743-E4DFD56EA6D3}"/>
    <dgm:cxn modelId="{8FD11200-E73E-44D8-A96B-B2E1C7647258}" srcId="{ABD1A425-E3E3-49B6-99A5-1D6CB70B3D1F}" destId="{93AA112C-D4CC-46A4-8CC2-8428EC441CB4}" srcOrd="1" destOrd="0" parTransId="{3E018B58-9FF2-4A95-9670-90505F5A587F}" sibTransId="{83DD7861-9DE5-4FFD-B48C-2276011CE9F5}"/>
    <dgm:cxn modelId="{F8E19D17-6CA2-4E85-8E05-0B76B8E79626}" type="presOf" srcId="{93AA112C-D4CC-46A4-8CC2-8428EC441CB4}" destId="{09766B6D-447E-4025-9210-B92C72B3A09E}" srcOrd="0" destOrd="0" presId="urn:microsoft.com/office/officeart/2008/layout/VerticalCurvedList"/>
    <dgm:cxn modelId="{D1B8AC25-EFF9-483F-8D6B-568E811E6BBE}" type="presOf" srcId="{ABD1A425-E3E3-49B6-99A5-1D6CB70B3D1F}" destId="{8069240B-CCB2-4B0C-BDE6-C37D59F3D1C9}" srcOrd="0" destOrd="0" presId="urn:microsoft.com/office/officeart/2008/layout/VerticalCurvedList"/>
    <dgm:cxn modelId="{2EA33A71-82C5-4E69-9B9A-6DB84E9FA502}" type="presOf" srcId="{9A458C87-12F7-4F97-BD40-9270E6E9AB8D}" destId="{14F406CD-7D6A-4AAB-B347-ADA876D83BA7}" srcOrd="0" destOrd="0" presId="urn:microsoft.com/office/officeart/2008/layout/VerticalCurvedList"/>
    <dgm:cxn modelId="{7571B7EE-17F5-40F7-A811-FF8E6CEBE2AE}" type="presOf" srcId="{A23BA53E-FBA4-4EA5-A72B-50DEAA91FA28}" destId="{BFF7F2DE-4103-4AC9-ADA9-235E27272B89}" srcOrd="0" destOrd="0" presId="urn:microsoft.com/office/officeart/2008/layout/VerticalCurvedList"/>
    <dgm:cxn modelId="{F5D1F5E7-D30E-4AC9-AB92-F4D8F3C5A058}" type="presOf" srcId="{2A3E6462-22D5-45E2-BED7-DFF89562E6EE}" destId="{2EEEF677-5406-4DE3-8A87-37D9C33802BA}" srcOrd="0" destOrd="0" presId="urn:microsoft.com/office/officeart/2008/layout/VerticalCurvedList"/>
    <dgm:cxn modelId="{C9D554BD-1C28-4858-A1B2-20EEE0E6C530}" srcId="{ABD1A425-E3E3-49B6-99A5-1D6CB70B3D1F}" destId="{9A458C87-12F7-4F97-BD40-9270E6E9AB8D}" srcOrd="0" destOrd="0" parTransId="{625658BC-BEBF-49B1-97F4-3F6143998FA1}" sibTransId="{663DC2A6-C42A-4601-921F-F9CE8C228E7A}"/>
    <dgm:cxn modelId="{D903376E-6D3B-4A61-8B3F-7E91D6D0429F}" type="presOf" srcId="{663DC2A6-C42A-4601-921F-F9CE8C228E7A}" destId="{8EB9761D-550E-47CC-A506-7D3E02F0D11E}" srcOrd="0" destOrd="0" presId="urn:microsoft.com/office/officeart/2008/layout/VerticalCurvedList"/>
    <dgm:cxn modelId="{1149647F-6902-4C68-9499-233677255FB7}" srcId="{ABD1A425-E3E3-49B6-99A5-1D6CB70B3D1F}" destId="{A23BA53E-FBA4-4EA5-A72B-50DEAA91FA28}" srcOrd="3" destOrd="0" parTransId="{BE1905D8-D3AC-41A3-B81B-8D7BF75AFB38}" sibTransId="{4F28E646-44CD-4A06-B4A9-F84A2F69F958}"/>
    <dgm:cxn modelId="{CCF6A95E-6FCC-492F-9F39-85D60A5B8E96}" type="presParOf" srcId="{8069240B-CCB2-4B0C-BDE6-C37D59F3D1C9}" destId="{7F1621C4-A357-4E06-B8A8-7BF316A0222B}" srcOrd="0" destOrd="0" presId="urn:microsoft.com/office/officeart/2008/layout/VerticalCurvedList"/>
    <dgm:cxn modelId="{242143D6-BB69-4435-A3CD-39FE510A0BAD}" type="presParOf" srcId="{7F1621C4-A357-4E06-B8A8-7BF316A0222B}" destId="{25012A16-34A3-4100-A3E8-4CCE9CEE6054}" srcOrd="0" destOrd="0" presId="urn:microsoft.com/office/officeart/2008/layout/VerticalCurvedList"/>
    <dgm:cxn modelId="{DE0A7D9D-42AD-4928-9AD1-544A2330BA5F}" type="presParOf" srcId="{25012A16-34A3-4100-A3E8-4CCE9CEE6054}" destId="{B783EB90-8516-4C46-B120-707D192B994A}" srcOrd="0" destOrd="0" presId="urn:microsoft.com/office/officeart/2008/layout/VerticalCurvedList"/>
    <dgm:cxn modelId="{6332896A-817B-4712-9A64-9F678FC63785}" type="presParOf" srcId="{25012A16-34A3-4100-A3E8-4CCE9CEE6054}" destId="{8EB9761D-550E-47CC-A506-7D3E02F0D11E}" srcOrd="1" destOrd="0" presId="urn:microsoft.com/office/officeart/2008/layout/VerticalCurvedList"/>
    <dgm:cxn modelId="{580A808D-6874-4310-9D57-51797BA8F867}" type="presParOf" srcId="{25012A16-34A3-4100-A3E8-4CCE9CEE6054}" destId="{19B44F78-A09E-4893-9094-9DCA7867E9B7}" srcOrd="2" destOrd="0" presId="urn:microsoft.com/office/officeart/2008/layout/VerticalCurvedList"/>
    <dgm:cxn modelId="{CD21D332-8686-473D-A6D0-F386B8F15B35}" type="presParOf" srcId="{25012A16-34A3-4100-A3E8-4CCE9CEE6054}" destId="{AB4283B7-8A7F-4FED-BCA0-93ACE5ED3478}" srcOrd="3" destOrd="0" presId="urn:microsoft.com/office/officeart/2008/layout/VerticalCurvedList"/>
    <dgm:cxn modelId="{A818ED79-5A2F-4B4B-B113-9D2268365584}" type="presParOf" srcId="{7F1621C4-A357-4E06-B8A8-7BF316A0222B}" destId="{14F406CD-7D6A-4AAB-B347-ADA876D83BA7}" srcOrd="1" destOrd="0" presId="urn:microsoft.com/office/officeart/2008/layout/VerticalCurvedList"/>
    <dgm:cxn modelId="{54AD642C-FD3A-4691-9D2A-53F7DEB87BCB}" type="presParOf" srcId="{7F1621C4-A357-4E06-B8A8-7BF316A0222B}" destId="{E499D6A8-5B54-44C9-914E-53E98E1A88D3}" srcOrd="2" destOrd="0" presId="urn:microsoft.com/office/officeart/2008/layout/VerticalCurvedList"/>
    <dgm:cxn modelId="{3E0959D6-D864-40A0-A51F-B2041C356D6B}" type="presParOf" srcId="{E499D6A8-5B54-44C9-914E-53E98E1A88D3}" destId="{89C901CD-93F8-408B-87FC-5CCC3F94B671}" srcOrd="0" destOrd="0" presId="urn:microsoft.com/office/officeart/2008/layout/VerticalCurvedList"/>
    <dgm:cxn modelId="{92A68D26-02DC-4A4F-AA8E-AF02F27552AA}" type="presParOf" srcId="{7F1621C4-A357-4E06-B8A8-7BF316A0222B}" destId="{09766B6D-447E-4025-9210-B92C72B3A09E}" srcOrd="3" destOrd="0" presId="urn:microsoft.com/office/officeart/2008/layout/VerticalCurvedList"/>
    <dgm:cxn modelId="{FD5203C8-F2F0-45F4-9B23-E6F156DBA7CB}" type="presParOf" srcId="{7F1621C4-A357-4E06-B8A8-7BF316A0222B}" destId="{0F9B2330-CD68-484F-9E6B-4E93940D1A61}" srcOrd="4" destOrd="0" presId="urn:microsoft.com/office/officeart/2008/layout/VerticalCurvedList"/>
    <dgm:cxn modelId="{6701A285-61BF-4DB7-9EC6-40DE46FD95BB}" type="presParOf" srcId="{0F9B2330-CD68-484F-9E6B-4E93940D1A61}" destId="{0780B4C7-FF3A-4D1C-A626-A66530C23DDF}" srcOrd="0" destOrd="0" presId="urn:microsoft.com/office/officeart/2008/layout/VerticalCurvedList"/>
    <dgm:cxn modelId="{52227716-3EA7-41FA-92B3-0B9C447DB6F5}" type="presParOf" srcId="{7F1621C4-A357-4E06-B8A8-7BF316A0222B}" destId="{2EEEF677-5406-4DE3-8A87-37D9C33802BA}" srcOrd="5" destOrd="0" presId="urn:microsoft.com/office/officeart/2008/layout/VerticalCurvedList"/>
    <dgm:cxn modelId="{D90CBC1F-435C-4548-ACFB-E0FECB0C814B}" type="presParOf" srcId="{7F1621C4-A357-4E06-B8A8-7BF316A0222B}" destId="{241134F7-DF71-4D4A-A88C-9AA81916C57E}" srcOrd="6" destOrd="0" presId="urn:microsoft.com/office/officeart/2008/layout/VerticalCurvedList"/>
    <dgm:cxn modelId="{353E3392-BBF2-4EED-8BDC-5D0ADB9CF308}" type="presParOf" srcId="{241134F7-DF71-4D4A-A88C-9AA81916C57E}" destId="{889D7AC3-B49C-441B-A1C1-5DF81DB4B2D8}" srcOrd="0" destOrd="0" presId="urn:microsoft.com/office/officeart/2008/layout/VerticalCurvedList"/>
    <dgm:cxn modelId="{F05DDF26-A490-4BAF-AB16-8C5EC5E4FB0D}" type="presParOf" srcId="{7F1621C4-A357-4E06-B8A8-7BF316A0222B}" destId="{BFF7F2DE-4103-4AC9-ADA9-235E27272B89}" srcOrd="7" destOrd="0" presId="urn:microsoft.com/office/officeart/2008/layout/VerticalCurvedList"/>
    <dgm:cxn modelId="{AA428329-3623-449D-B18E-3D89EAAE2AFE}" type="presParOf" srcId="{7F1621C4-A357-4E06-B8A8-7BF316A0222B}" destId="{DCFDCC88-14C5-4890-963B-BF7494CC7155}" srcOrd="8" destOrd="0" presId="urn:microsoft.com/office/officeart/2008/layout/VerticalCurvedList"/>
    <dgm:cxn modelId="{C108C33F-B10B-4937-BF55-1A320AB6DC1B}" type="presParOf" srcId="{DCFDCC88-14C5-4890-963B-BF7494CC7155}" destId="{5A92C1FA-C71F-473E-8BF6-1964EEA79D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D1A425-E3E3-49B6-99A5-1D6CB70B3D1F}" type="doc">
      <dgm:prSet loTypeId="urn:microsoft.com/office/officeart/2005/8/layout/hProcess9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9A458C87-12F7-4F97-BD40-9270E6E9AB8D}">
      <dgm:prSet phldrT="[Texto]"/>
      <dgm:spPr/>
      <dgm:t>
        <a:bodyPr/>
        <a:lstStyle/>
        <a:p>
          <a:r>
            <a:rPr lang="es-ES_tradnl" b="1" dirty="0" smtClean="0"/>
            <a:t>Metodología de Mapa de procesos</a:t>
          </a:r>
          <a:endParaRPr lang="es-CO" b="1" dirty="0"/>
        </a:p>
      </dgm:t>
    </dgm:pt>
    <dgm:pt modelId="{625658BC-BEBF-49B1-97F4-3F6143998FA1}" type="parTrans" cxnId="{C9D554BD-1C28-4858-A1B2-20EEE0E6C530}">
      <dgm:prSet/>
      <dgm:spPr/>
      <dgm:t>
        <a:bodyPr/>
        <a:lstStyle/>
        <a:p>
          <a:endParaRPr lang="es-CO" b="1"/>
        </a:p>
      </dgm:t>
    </dgm:pt>
    <dgm:pt modelId="{663DC2A6-C42A-4601-921F-F9CE8C228E7A}" type="sibTrans" cxnId="{C9D554BD-1C28-4858-A1B2-20EEE0E6C530}">
      <dgm:prSet/>
      <dgm:spPr/>
      <dgm:t>
        <a:bodyPr/>
        <a:lstStyle/>
        <a:p>
          <a:endParaRPr lang="es-CO" b="1"/>
        </a:p>
      </dgm:t>
    </dgm:pt>
    <dgm:pt modelId="{93AA112C-D4CC-46A4-8CC2-8428EC441CB4}">
      <dgm:prSet phldrT="[Texto]"/>
      <dgm:spPr/>
      <dgm:t>
        <a:bodyPr/>
        <a:lstStyle/>
        <a:p>
          <a:r>
            <a:rPr lang="es-ES_tradnl" b="1" dirty="0" smtClean="0"/>
            <a:t>Gestión documental </a:t>
          </a:r>
          <a:endParaRPr lang="es-CO" b="1" dirty="0"/>
        </a:p>
      </dgm:t>
    </dgm:pt>
    <dgm:pt modelId="{3E018B58-9FF2-4A95-9670-90505F5A587F}" type="parTrans" cxnId="{8FD11200-E73E-44D8-A96B-B2E1C7647258}">
      <dgm:prSet/>
      <dgm:spPr/>
      <dgm:t>
        <a:bodyPr/>
        <a:lstStyle/>
        <a:p>
          <a:endParaRPr lang="es-CO" b="1"/>
        </a:p>
      </dgm:t>
    </dgm:pt>
    <dgm:pt modelId="{83DD7861-9DE5-4FFD-B48C-2276011CE9F5}" type="sibTrans" cxnId="{8FD11200-E73E-44D8-A96B-B2E1C7647258}">
      <dgm:prSet/>
      <dgm:spPr/>
      <dgm:t>
        <a:bodyPr/>
        <a:lstStyle/>
        <a:p>
          <a:endParaRPr lang="es-CO" b="1"/>
        </a:p>
      </dgm:t>
    </dgm:pt>
    <dgm:pt modelId="{2A3E6462-22D5-45E2-BED7-DFF89562E6EE}">
      <dgm:prSet phldrT="[Texto]"/>
      <dgm:spPr/>
      <dgm:t>
        <a:bodyPr/>
        <a:lstStyle/>
        <a:p>
          <a:r>
            <a:rPr lang="es-ES_tradnl" b="1" dirty="0" smtClean="0"/>
            <a:t>Sistemas de medición de resultados / desempeño.</a:t>
          </a:r>
          <a:endParaRPr lang="es-CO" b="1" dirty="0"/>
        </a:p>
      </dgm:t>
    </dgm:pt>
    <dgm:pt modelId="{207419A9-9E33-46B6-859F-90D7A2E1279B}" type="parTrans" cxnId="{40E98CA1-3210-434C-970D-A0823271B9E8}">
      <dgm:prSet/>
      <dgm:spPr/>
      <dgm:t>
        <a:bodyPr/>
        <a:lstStyle/>
        <a:p>
          <a:endParaRPr lang="es-CO" b="1"/>
        </a:p>
      </dgm:t>
    </dgm:pt>
    <dgm:pt modelId="{6FF71F81-4702-4562-B743-E4DFD56EA6D3}" type="sibTrans" cxnId="{40E98CA1-3210-434C-970D-A0823271B9E8}">
      <dgm:prSet/>
      <dgm:spPr/>
      <dgm:t>
        <a:bodyPr/>
        <a:lstStyle/>
        <a:p>
          <a:endParaRPr lang="es-CO" b="1"/>
        </a:p>
      </dgm:t>
    </dgm:pt>
    <dgm:pt modelId="{A23BA53E-FBA4-4EA5-A72B-50DEAA91FA28}">
      <dgm:prSet phldrT="[Texto]"/>
      <dgm:spPr/>
      <dgm:t>
        <a:bodyPr/>
        <a:lstStyle/>
        <a:p>
          <a:r>
            <a:rPr lang="es-ES_tradnl" b="1" dirty="0" smtClean="0"/>
            <a:t>Sistemas de información / tecnología.</a:t>
          </a:r>
          <a:endParaRPr lang="es-CO" b="1" dirty="0"/>
        </a:p>
      </dgm:t>
    </dgm:pt>
    <dgm:pt modelId="{BE1905D8-D3AC-41A3-B81B-8D7BF75AFB38}" type="parTrans" cxnId="{1149647F-6902-4C68-9499-233677255FB7}">
      <dgm:prSet/>
      <dgm:spPr/>
      <dgm:t>
        <a:bodyPr/>
        <a:lstStyle/>
        <a:p>
          <a:endParaRPr lang="es-CO" b="1"/>
        </a:p>
      </dgm:t>
    </dgm:pt>
    <dgm:pt modelId="{4F28E646-44CD-4A06-B4A9-F84A2F69F958}" type="sibTrans" cxnId="{1149647F-6902-4C68-9499-233677255FB7}">
      <dgm:prSet/>
      <dgm:spPr/>
      <dgm:t>
        <a:bodyPr/>
        <a:lstStyle/>
        <a:p>
          <a:endParaRPr lang="es-CO" b="1"/>
        </a:p>
      </dgm:t>
    </dgm:pt>
    <dgm:pt modelId="{2A64BBB1-9FFF-4256-BF18-6C6EA4FA1DDE}">
      <dgm:prSet phldrT="[Texto]"/>
      <dgm:spPr/>
      <dgm:t>
        <a:bodyPr/>
        <a:lstStyle/>
        <a:p>
          <a:r>
            <a:rPr lang="es-ES_tradnl" b="1" dirty="0" smtClean="0"/>
            <a:t>Programas de comunicación / difusión / formación.</a:t>
          </a:r>
          <a:endParaRPr lang="es-CO" b="1" dirty="0"/>
        </a:p>
      </dgm:t>
    </dgm:pt>
    <dgm:pt modelId="{1176A932-C8C7-43E2-AB5F-1703EAA3A72B}" type="parTrans" cxnId="{BB6A03D9-4FEF-4F8A-A364-BB0FF479DE94}">
      <dgm:prSet/>
      <dgm:spPr/>
      <dgm:t>
        <a:bodyPr/>
        <a:lstStyle/>
        <a:p>
          <a:endParaRPr lang="es-CO"/>
        </a:p>
      </dgm:t>
    </dgm:pt>
    <dgm:pt modelId="{801C8C70-E93B-42E1-AD22-C911C4EB9795}" type="sibTrans" cxnId="{BB6A03D9-4FEF-4F8A-A364-BB0FF479DE94}">
      <dgm:prSet/>
      <dgm:spPr/>
      <dgm:t>
        <a:bodyPr/>
        <a:lstStyle/>
        <a:p>
          <a:endParaRPr lang="es-CO"/>
        </a:p>
      </dgm:t>
    </dgm:pt>
    <dgm:pt modelId="{D085C043-77BC-446E-AD77-7C237A2B4F6F}">
      <dgm:prSet phldrT="[Texto]"/>
      <dgm:spPr/>
      <dgm:t>
        <a:bodyPr/>
        <a:lstStyle/>
        <a:p>
          <a:r>
            <a:rPr lang="es-ES_tradnl" b="1" dirty="0" smtClean="0"/>
            <a:t>Análisis de riesgos, peligros y aspectos</a:t>
          </a:r>
          <a:endParaRPr lang="es-CO" b="1" dirty="0"/>
        </a:p>
      </dgm:t>
    </dgm:pt>
    <dgm:pt modelId="{EBF6177D-51C8-4A88-A952-643D08578A60}" type="parTrans" cxnId="{0361A77B-BF8A-48EF-8B90-68F04EECDAC0}">
      <dgm:prSet/>
      <dgm:spPr/>
      <dgm:t>
        <a:bodyPr/>
        <a:lstStyle/>
        <a:p>
          <a:endParaRPr lang="es-CO"/>
        </a:p>
      </dgm:t>
    </dgm:pt>
    <dgm:pt modelId="{42317CA3-1B54-4277-9C35-C2C66B90BFD3}" type="sibTrans" cxnId="{0361A77B-BF8A-48EF-8B90-68F04EECDAC0}">
      <dgm:prSet/>
      <dgm:spPr/>
      <dgm:t>
        <a:bodyPr/>
        <a:lstStyle/>
        <a:p>
          <a:endParaRPr lang="es-CO"/>
        </a:p>
      </dgm:t>
    </dgm:pt>
    <dgm:pt modelId="{580F9F50-8BC3-489F-981E-72F1EA60B36F}" type="pres">
      <dgm:prSet presAssocID="{ABD1A425-E3E3-49B6-99A5-1D6CB70B3D1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126ADCF-A4A3-4DB5-821A-C479CFABFA4A}" type="pres">
      <dgm:prSet presAssocID="{ABD1A425-E3E3-49B6-99A5-1D6CB70B3D1F}" presName="arrow" presStyleLbl="bgShp" presStyleIdx="0" presStyleCnt="1"/>
      <dgm:spPr/>
    </dgm:pt>
    <dgm:pt modelId="{9A678311-55BD-48F1-98D6-2BC5B96BBDA7}" type="pres">
      <dgm:prSet presAssocID="{ABD1A425-E3E3-49B6-99A5-1D6CB70B3D1F}" presName="linearProcess" presStyleCnt="0"/>
      <dgm:spPr/>
    </dgm:pt>
    <dgm:pt modelId="{5FF007B4-D0C9-41C7-8F66-68D4E325C522}" type="pres">
      <dgm:prSet presAssocID="{9A458C87-12F7-4F97-BD40-9270E6E9AB8D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89CBF71-9443-43CD-ADF2-E817E9B0AE6E}" type="pres">
      <dgm:prSet presAssocID="{663DC2A6-C42A-4601-921F-F9CE8C228E7A}" presName="sibTrans" presStyleCnt="0"/>
      <dgm:spPr/>
    </dgm:pt>
    <dgm:pt modelId="{1FFB4BC4-702E-4F4C-879D-47A603FB818F}" type="pres">
      <dgm:prSet presAssocID="{D085C043-77BC-446E-AD77-7C237A2B4F6F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F916F1A-BD4D-473C-A5D4-EA750D550738}" type="pres">
      <dgm:prSet presAssocID="{42317CA3-1B54-4277-9C35-C2C66B90BFD3}" presName="sibTrans" presStyleCnt="0"/>
      <dgm:spPr/>
    </dgm:pt>
    <dgm:pt modelId="{FE598A64-DEEF-4BFD-B3DD-97C7B89AE565}" type="pres">
      <dgm:prSet presAssocID="{93AA112C-D4CC-46A4-8CC2-8428EC441CB4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3F6FE7F-E0F2-4D8E-B6E7-63F792F16038}" type="pres">
      <dgm:prSet presAssocID="{83DD7861-9DE5-4FFD-B48C-2276011CE9F5}" presName="sibTrans" presStyleCnt="0"/>
      <dgm:spPr/>
    </dgm:pt>
    <dgm:pt modelId="{A97F4365-00C0-4F18-87EC-10BA5A7B317A}" type="pres">
      <dgm:prSet presAssocID="{2A3E6462-22D5-45E2-BED7-DFF89562E6EE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9FD61CF-C7E2-480C-9AE9-C949DC6FC9CC}" type="pres">
      <dgm:prSet presAssocID="{6FF71F81-4702-4562-B743-E4DFD56EA6D3}" presName="sibTrans" presStyleCnt="0"/>
      <dgm:spPr/>
    </dgm:pt>
    <dgm:pt modelId="{BFE07B46-B143-4820-8781-D031AE96594B}" type="pres">
      <dgm:prSet presAssocID="{A23BA53E-FBA4-4EA5-A72B-50DEAA91FA28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CE1B398-70F9-482B-A12E-52F225E61E81}" type="pres">
      <dgm:prSet presAssocID="{4F28E646-44CD-4A06-B4A9-F84A2F69F958}" presName="sibTrans" presStyleCnt="0"/>
      <dgm:spPr/>
    </dgm:pt>
    <dgm:pt modelId="{97129960-6487-4D14-B93E-057E324BB287}" type="pres">
      <dgm:prSet presAssocID="{2A64BBB1-9FFF-4256-BF18-6C6EA4FA1DDE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0E98CA1-3210-434C-970D-A0823271B9E8}" srcId="{ABD1A425-E3E3-49B6-99A5-1D6CB70B3D1F}" destId="{2A3E6462-22D5-45E2-BED7-DFF89562E6EE}" srcOrd="3" destOrd="0" parTransId="{207419A9-9E33-46B6-859F-90D7A2E1279B}" sibTransId="{6FF71F81-4702-4562-B743-E4DFD56EA6D3}"/>
    <dgm:cxn modelId="{8FD11200-E73E-44D8-A96B-B2E1C7647258}" srcId="{ABD1A425-E3E3-49B6-99A5-1D6CB70B3D1F}" destId="{93AA112C-D4CC-46A4-8CC2-8428EC441CB4}" srcOrd="2" destOrd="0" parTransId="{3E018B58-9FF2-4A95-9670-90505F5A587F}" sibTransId="{83DD7861-9DE5-4FFD-B48C-2276011CE9F5}"/>
    <dgm:cxn modelId="{2DC106F7-2C68-4CA4-84FD-12A5D47EF229}" type="presOf" srcId="{2A64BBB1-9FFF-4256-BF18-6C6EA4FA1DDE}" destId="{97129960-6487-4D14-B93E-057E324BB287}" srcOrd="0" destOrd="0" presId="urn:microsoft.com/office/officeart/2005/8/layout/hProcess9"/>
    <dgm:cxn modelId="{181CA926-D72C-4BAC-82D9-DFFEC0D975FB}" type="presOf" srcId="{D085C043-77BC-446E-AD77-7C237A2B4F6F}" destId="{1FFB4BC4-702E-4F4C-879D-47A603FB818F}" srcOrd="0" destOrd="0" presId="urn:microsoft.com/office/officeart/2005/8/layout/hProcess9"/>
    <dgm:cxn modelId="{61F56C1E-B60B-414C-B8D5-37B1FD345310}" type="presOf" srcId="{93AA112C-D4CC-46A4-8CC2-8428EC441CB4}" destId="{FE598A64-DEEF-4BFD-B3DD-97C7B89AE565}" srcOrd="0" destOrd="0" presId="urn:microsoft.com/office/officeart/2005/8/layout/hProcess9"/>
    <dgm:cxn modelId="{629E440A-7279-4EE2-8659-EA0C1A488F0A}" type="presOf" srcId="{9A458C87-12F7-4F97-BD40-9270E6E9AB8D}" destId="{5FF007B4-D0C9-41C7-8F66-68D4E325C522}" srcOrd="0" destOrd="0" presId="urn:microsoft.com/office/officeart/2005/8/layout/hProcess9"/>
    <dgm:cxn modelId="{0361A77B-BF8A-48EF-8B90-68F04EECDAC0}" srcId="{ABD1A425-E3E3-49B6-99A5-1D6CB70B3D1F}" destId="{D085C043-77BC-446E-AD77-7C237A2B4F6F}" srcOrd="1" destOrd="0" parTransId="{EBF6177D-51C8-4A88-A952-643D08578A60}" sibTransId="{42317CA3-1B54-4277-9C35-C2C66B90BFD3}"/>
    <dgm:cxn modelId="{A6582DEC-38E8-4942-A1AB-18A78F06FBB8}" type="presOf" srcId="{ABD1A425-E3E3-49B6-99A5-1D6CB70B3D1F}" destId="{580F9F50-8BC3-489F-981E-72F1EA60B36F}" srcOrd="0" destOrd="0" presId="urn:microsoft.com/office/officeart/2005/8/layout/hProcess9"/>
    <dgm:cxn modelId="{4DC2F136-0A33-4ADE-93C7-5299382541DE}" type="presOf" srcId="{2A3E6462-22D5-45E2-BED7-DFF89562E6EE}" destId="{A97F4365-00C0-4F18-87EC-10BA5A7B317A}" srcOrd="0" destOrd="0" presId="urn:microsoft.com/office/officeart/2005/8/layout/hProcess9"/>
    <dgm:cxn modelId="{C9D554BD-1C28-4858-A1B2-20EEE0E6C530}" srcId="{ABD1A425-E3E3-49B6-99A5-1D6CB70B3D1F}" destId="{9A458C87-12F7-4F97-BD40-9270E6E9AB8D}" srcOrd="0" destOrd="0" parTransId="{625658BC-BEBF-49B1-97F4-3F6143998FA1}" sibTransId="{663DC2A6-C42A-4601-921F-F9CE8C228E7A}"/>
    <dgm:cxn modelId="{78DD4F3A-10EC-49A5-B93D-2805C9702055}" type="presOf" srcId="{A23BA53E-FBA4-4EA5-A72B-50DEAA91FA28}" destId="{BFE07B46-B143-4820-8781-D031AE96594B}" srcOrd="0" destOrd="0" presId="urn:microsoft.com/office/officeart/2005/8/layout/hProcess9"/>
    <dgm:cxn modelId="{1149647F-6902-4C68-9499-233677255FB7}" srcId="{ABD1A425-E3E3-49B6-99A5-1D6CB70B3D1F}" destId="{A23BA53E-FBA4-4EA5-A72B-50DEAA91FA28}" srcOrd="4" destOrd="0" parTransId="{BE1905D8-D3AC-41A3-B81B-8D7BF75AFB38}" sibTransId="{4F28E646-44CD-4A06-B4A9-F84A2F69F958}"/>
    <dgm:cxn modelId="{BB6A03D9-4FEF-4F8A-A364-BB0FF479DE94}" srcId="{ABD1A425-E3E3-49B6-99A5-1D6CB70B3D1F}" destId="{2A64BBB1-9FFF-4256-BF18-6C6EA4FA1DDE}" srcOrd="5" destOrd="0" parTransId="{1176A932-C8C7-43E2-AB5F-1703EAA3A72B}" sibTransId="{801C8C70-E93B-42E1-AD22-C911C4EB9795}"/>
    <dgm:cxn modelId="{6588F1E8-B9BA-4007-9637-2C2516A0FB5A}" type="presParOf" srcId="{580F9F50-8BC3-489F-981E-72F1EA60B36F}" destId="{1126ADCF-A4A3-4DB5-821A-C479CFABFA4A}" srcOrd="0" destOrd="0" presId="urn:microsoft.com/office/officeart/2005/8/layout/hProcess9"/>
    <dgm:cxn modelId="{F4E9BCCE-8B40-4EAE-9308-0284A252322A}" type="presParOf" srcId="{580F9F50-8BC3-489F-981E-72F1EA60B36F}" destId="{9A678311-55BD-48F1-98D6-2BC5B96BBDA7}" srcOrd="1" destOrd="0" presId="urn:microsoft.com/office/officeart/2005/8/layout/hProcess9"/>
    <dgm:cxn modelId="{EC43F696-6D8E-447A-B0CB-FD540BDCC5B8}" type="presParOf" srcId="{9A678311-55BD-48F1-98D6-2BC5B96BBDA7}" destId="{5FF007B4-D0C9-41C7-8F66-68D4E325C522}" srcOrd="0" destOrd="0" presId="urn:microsoft.com/office/officeart/2005/8/layout/hProcess9"/>
    <dgm:cxn modelId="{9CDA1F40-8604-4EC4-B644-866252A39937}" type="presParOf" srcId="{9A678311-55BD-48F1-98D6-2BC5B96BBDA7}" destId="{189CBF71-9443-43CD-ADF2-E817E9B0AE6E}" srcOrd="1" destOrd="0" presId="urn:microsoft.com/office/officeart/2005/8/layout/hProcess9"/>
    <dgm:cxn modelId="{A515BE61-109E-4187-A395-4299FB4FA16B}" type="presParOf" srcId="{9A678311-55BD-48F1-98D6-2BC5B96BBDA7}" destId="{1FFB4BC4-702E-4F4C-879D-47A603FB818F}" srcOrd="2" destOrd="0" presId="urn:microsoft.com/office/officeart/2005/8/layout/hProcess9"/>
    <dgm:cxn modelId="{6FB5DCD3-B98E-4E96-943F-334B7D4C9F37}" type="presParOf" srcId="{9A678311-55BD-48F1-98D6-2BC5B96BBDA7}" destId="{9F916F1A-BD4D-473C-A5D4-EA750D550738}" srcOrd="3" destOrd="0" presId="urn:microsoft.com/office/officeart/2005/8/layout/hProcess9"/>
    <dgm:cxn modelId="{0C3AC793-1FA0-4B06-AD7B-C88F123861A8}" type="presParOf" srcId="{9A678311-55BD-48F1-98D6-2BC5B96BBDA7}" destId="{FE598A64-DEEF-4BFD-B3DD-97C7B89AE565}" srcOrd="4" destOrd="0" presId="urn:microsoft.com/office/officeart/2005/8/layout/hProcess9"/>
    <dgm:cxn modelId="{7E0CCA07-BA1C-432A-B71F-DE69F76B32C7}" type="presParOf" srcId="{9A678311-55BD-48F1-98D6-2BC5B96BBDA7}" destId="{E3F6FE7F-E0F2-4D8E-B6E7-63F792F16038}" srcOrd="5" destOrd="0" presId="urn:microsoft.com/office/officeart/2005/8/layout/hProcess9"/>
    <dgm:cxn modelId="{5331EE24-36D4-4DCE-BFA2-541F8C842BB0}" type="presParOf" srcId="{9A678311-55BD-48F1-98D6-2BC5B96BBDA7}" destId="{A97F4365-00C0-4F18-87EC-10BA5A7B317A}" srcOrd="6" destOrd="0" presId="urn:microsoft.com/office/officeart/2005/8/layout/hProcess9"/>
    <dgm:cxn modelId="{1DBC00DB-C99D-4241-8B89-2F1FEB0A4A13}" type="presParOf" srcId="{9A678311-55BD-48F1-98D6-2BC5B96BBDA7}" destId="{69FD61CF-C7E2-480C-9AE9-C949DC6FC9CC}" srcOrd="7" destOrd="0" presId="urn:microsoft.com/office/officeart/2005/8/layout/hProcess9"/>
    <dgm:cxn modelId="{D44F8432-DD5F-4FDF-B617-E9D219ADA048}" type="presParOf" srcId="{9A678311-55BD-48F1-98D6-2BC5B96BBDA7}" destId="{BFE07B46-B143-4820-8781-D031AE96594B}" srcOrd="8" destOrd="0" presId="urn:microsoft.com/office/officeart/2005/8/layout/hProcess9"/>
    <dgm:cxn modelId="{100E0D7A-4DA9-4E80-B5F4-ADB4E85FBE7B}" type="presParOf" srcId="{9A678311-55BD-48F1-98D6-2BC5B96BBDA7}" destId="{8CE1B398-70F9-482B-A12E-52F225E61E81}" srcOrd="9" destOrd="0" presId="urn:microsoft.com/office/officeart/2005/8/layout/hProcess9"/>
    <dgm:cxn modelId="{E14D4123-7140-46C5-AA8E-0D31179B0141}" type="presParOf" srcId="{9A678311-55BD-48F1-98D6-2BC5B96BBDA7}" destId="{97129960-6487-4D14-B93E-057E324BB287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D1A425-E3E3-49B6-99A5-1D6CB70B3D1F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A93A7251-AE20-478C-B9B8-15250DA45485}">
      <dgm:prSet/>
      <dgm:spPr/>
      <dgm:t>
        <a:bodyPr/>
        <a:lstStyle/>
        <a:p>
          <a:r>
            <a:rPr lang="es-ES_tradnl" b="1" dirty="0" smtClean="0"/>
            <a:t>Mapa de procesos</a:t>
          </a:r>
          <a:endParaRPr lang="es-CO" b="1" dirty="0"/>
        </a:p>
      </dgm:t>
    </dgm:pt>
    <dgm:pt modelId="{E1B2D6BE-CD50-4F90-869C-D02E033D193A}" type="parTrans" cxnId="{8ECC16D6-328B-4FAD-8737-8E213FD124F0}">
      <dgm:prSet/>
      <dgm:spPr/>
      <dgm:t>
        <a:bodyPr/>
        <a:lstStyle/>
        <a:p>
          <a:endParaRPr lang="es-CO" b="1"/>
        </a:p>
      </dgm:t>
    </dgm:pt>
    <dgm:pt modelId="{0DB1EAB0-1559-46A3-A704-82AD815A25FA}" type="sibTrans" cxnId="{8ECC16D6-328B-4FAD-8737-8E213FD124F0}">
      <dgm:prSet/>
      <dgm:spPr/>
      <dgm:t>
        <a:bodyPr/>
        <a:lstStyle/>
        <a:p>
          <a:endParaRPr lang="es-CO" b="1"/>
        </a:p>
      </dgm:t>
    </dgm:pt>
    <dgm:pt modelId="{17D93A31-A53E-41A1-950C-6B27BC3EEC39}">
      <dgm:prSet/>
      <dgm:spPr/>
      <dgm:t>
        <a:bodyPr/>
        <a:lstStyle/>
        <a:p>
          <a:r>
            <a:rPr lang="es-ES_tradnl" b="1" dirty="0" smtClean="0"/>
            <a:t>Manual de operaciones</a:t>
          </a:r>
          <a:endParaRPr lang="es-CO" b="1" dirty="0"/>
        </a:p>
      </dgm:t>
    </dgm:pt>
    <dgm:pt modelId="{2BE013B1-A6FA-430A-9C75-5E9EDAAE19A8}" type="parTrans" cxnId="{5B5C7E64-3B23-48DB-993B-BA56F8DB5869}">
      <dgm:prSet/>
      <dgm:spPr/>
      <dgm:t>
        <a:bodyPr/>
        <a:lstStyle/>
        <a:p>
          <a:endParaRPr lang="es-CO" b="1"/>
        </a:p>
      </dgm:t>
    </dgm:pt>
    <dgm:pt modelId="{8EC88BC0-7FA9-49FE-8192-7B5D5CC42F15}" type="sibTrans" cxnId="{5B5C7E64-3B23-48DB-993B-BA56F8DB5869}">
      <dgm:prSet/>
      <dgm:spPr/>
      <dgm:t>
        <a:bodyPr/>
        <a:lstStyle/>
        <a:p>
          <a:endParaRPr lang="es-CO" b="1"/>
        </a:p>
      </dgm:t>
    </dgm:pt>
    <dgm:pt modelId="{8CD4E1E4-1F1B-4B7E-B706-7E6221764B10}">
      <dgm:prSet/>
      <dgm:spPr/>
      <dgm:t>
        <a:bodyPr/>
        <a:lstStyle/>
        <a:p>
          <a:r>
            <a:rPr lang="es-ES_tradnl" b="1" dirty="0" smtClean="0"/>
            <a:t>Análisis de riesgos, peligros y aspectos</a:t>
          </a:r>
          <a:endParaRPr lang="es-CO" b="1" dirty="0"/>
        </a:p>
      </dgm:t>
    </dgm:pt>
    <dgm:pt modelId="{FBC24FF8-9790-466A-BAF3-6E4659F7D53A}" type="parTrans" cxnId="{8E6E9877-2ADE-48B2-9B25-F4F495B5C352}">
      <dgm:prSet/>
      <dgm:spPr/>
      <dgm:t>
        <a:bodyPr/>
        <a:lstStyle/>
        <a:p>
          <a:endParaRPr lang="es-CO" b="1"/>
        </a:p>
      </dgm:t>
    </dgm:pt>
    <dgm:pt modelId="{EE13D654-8565-4D39-93D1-F16BC7D92C0C}" type="sibTrans" cxnId="{8E6E9877-2ADE-48B2-9B25-F4F495B5C352}">
      <dgm:prSet/>
      <dgm:spPr/>
      <dgm:t>
        <a:bodyPr/>
        <a:lstStyle/>
        <a:p>
          <a:endParaRPr lang="es-CO" b="1"/>
        </a:p>
      </dgm:t>
    </dgm:pt>
    <dgm:pt modelId="{3321836E-6B6E-4DF1-9072-31854D2BFAD3}">
      <dgm:prSet/>
      <dgm:spPr/>
      <dgm:t>
        <a:bodyPr/>
        <a:lstStyle/>
        <a:p>
          <a:r>
            <a:rPr lang="es-ES_tradnl" b="1" dirty="0" smtClean="0"/>
            <a:t>Despliegue de objetivos integrados de gestión</a:t>
          </a:r>
          <a:endParaRPr lang="es-CO" b="1" dirty="0"/>
        </a:p>
      </dgm:t>
    </dgm:pt>
    <dgm:pt modelId="{A752690E-C73C-4351-8B98-DB687907E5C3}" type="parTrans" cxnId="{007DB1C1-D284-401A-85E3-0B3EF88D2FE6}">
      <dgm:prSet/>
      <dgm:spPr/>
      <dgm:t>
        <a:bodyPr/>
        <a:lstStyle/>
        <a:p>
          <a:endParaRPr lang="es-CO" b="1"/>
        </a:p>
      </dgm:t>
    </dgm:pt>
    <dgm:pt modelId="{C10DE26A-9E76-46D8-9438-BE0FACF972EB}" type="sibTrans" cxnId="{007DB1C1-D284-401A-85E3-0B3EF88D2FE6}">
      <dgm:prSet/>
      <dgm:spPr/>
      <dgm:t>
        <a:bodyPr/>
        <a:lstStyle/>
        <a:p>
          <a:endParaRPr lang="es-CO" b="1"/>
        </a:p>
      </dgm:t>
    </dgm:pt>
    <dgm:pt modelId="{A4A57C91-1013-4664-B573-B44D775C8AD8}">
      <dgm:prSet/>
      <dgm:spPr/>
      <dgm:t>
        <a:bodyPr/>
        <a:lstStyle/>
        <a:p>
          <a:r>
            <a:rPr lang="es-ES_tradnl" b="1" dirty="0" smtClean="0"/>
            <a:t>Misión, Visión y Valores</a:t>
          </a:r>
          <a:endParaRPr lang="es-CO" b="1" dirty="0"/>
        </a:p>
      </dgm:t>
    </dgm:pt>
    <dgm:pt modelId="{90449DAC-C695-4D40-A027-A6B8457E302F}" type="parTrans" cxnId="{6F88DE5F-14DA-4DA5-A79D-43C3B664521F}">
      <dgm:prSet/>
      <dgm:spPr/>
      <dgm:t>
        <a:bodyPr/>
        <a:lstStyle/>
        <a:p>
          <a:endParaRPr lang="es-CO" b="1"/>
        </a:p>
      </dgm:t>
    </dgm:pt>
    <dgm:pt modelId="{6F8B8FC2-2814-4126-8150-18843E507CDF}" type="sibTrans" cxnId="{6F88DE5F-14DA-4DA5-A79D-43C3B664521F}">
      <dgm:prSet/>
      <dgm:spPr/>
      <dgm:t>
        <a:bodyPr/>
        <a:lstStyle/>
        <a:p>
          <a:endParaRPr lang="es-CO" b="1"/>
        </a:p>
      </dgm:t>
    </dgm:pt>
    <dgm:pt modelId="{041FEE50-AC8D-4D11-9F3F-203305F3F195}">
      <dgm:prSet/>
      <dgm:spPr/>
      <dgm:t>
        <a:bodyPr/>
        <a:lstStyle/>
        <a:p>
          <a:r>
            <a:rPr lang="es-ES_tradnl" b="1" dirty="0" smtClean="0"/>
            <a:t>Política integrada de gestión</a:t>
          </a:r>
          <a:endParaRPr lang="es-CO" b="1" dirty="0"/>
        </a:p>
      </dgm:t>
    </dgm:pt>
    <dgm:pt modelId="{24478379-8A18-40EB-BEBF-06435D6DC106}" type="parTrans" cxnId="{E16830A2-8D88-4F7E-856A-A0342ED455D3}">
      <dgm:prSet/>
      <dgm:spPr/>
      <dgm:t>
        <a:bodyPr/>
        <a:lstStyle/>
        <a:p>
          <a:endParaRPr lang="es-CO" b="1"/>
        </a:p>
      </dgm:t>
    </dgm:pt>
    <dgm:pt modelId="{C01A47D1-29BB-43AA-BC5C-C06296F87CB4}" type="sibTrans" cxnId="{E16830A2-8D88-4F7E-856A-A0342ED455D3}">
      <dgm:prSet/>
      <dgm:spPr/>
      <dgm:t>
        <a:bodyPr/>
        <a:lstStyle/>
        <a:p>
          <a:endParaRPr lang="es-CO" b="1"/>
        </a:p>
      </dgm:t>
    </dgm:pt>
    <dgm:pt modelId="{37AFCAFA-60D8-4096-906F-66B32C2DC51A}">
      <dgm:prSet/>
      <dgm:spPr/>
      <dgm:t>
        <a:bodyPr/>
        <a:lstStyle/>
        <a:p>
          <a:r>
            <a:rPr lang="es-ES_tradnl" b="1" smtClean="0"/>
            <a:t>Manual </a:t>
          </a:r>
          <a:r>
            <a:rPr lang="es-ES_tradnl" b="1" dirty="0" smtClean="0"/>
            <a:t>integrado de gestión</a:t>
          </a:r>
          <a:endParaRPr lang="es-CO" b="1" dirty="0"/>
        </a:p>
      </dgm:t>
    </dgm:pt>
    <dgm:pt modelId="{7D568082-570A-4705-A18B-480E31E3FEBD}" type="parTrans" cxnId="{D95E2C12-3AF5-462B-AD60-3E3B1D670388}">
      <dgm:prSet/>
      <dgm:spPr/>
      <dgm:t>
        <a:bodyPr/>
        <a:lstStyle/>
        <a:p>
          <a:endParaRPr lang="es-CO" b="1"/>
        </a:p>
      </dgm:t>
    </dgm:pt>
    <dgm:pt modelId="{7324B595-5C83-4FD8-98A5-DF67E1881B8C}" type="sibTrans" cxnId="{D95E2C12-3AF5-462B-AD60-3E3B1D670388}">
      <dgm:prSet/>
      <dgm:spPr/>
      <dgm:t>
        <a:bodyPr/>
        <a:lstStyle/>
        <a:p>
          <a:endParaRPr lang="es-CO" b="1"/>
        </a:p>
      </dgm:t>
    </dgm:pt>
    <dgm:pt modelId="{4F4ACE3B-6AAD-4F3A-94A2-865B769C3232}">
      <dgm:prSet/>
      <dgm:spPr/>
      <dgm:t>
        <a:bodyPr/>
        <a:lstStyle/>
        <a:p>
          <a:r>
            <a:rPr lang="es-ES_tradnl" b="1" dirty="0" smtClean="0"/>
            <a:t>Procedimientos e Instructivos</a:t>
          </a:r>
          <a:endParaRPr lang="es-CO" b="1" dirty="0"/>
        </a:p>
      </dgm:t>
    </dgm:pt>
    <dgm:pt modelId="{283747F8-6A7E-4FD7-83D0-C2777D9CF0DB}" type="parTrans" cxnId="{13DD7BD1-ABE1-4284-AFD8-B3B4415116CE}">
      <dgm:prSet/>
      <dgm:spPr/>
      <dgm:t>
        <a:bodyPr/>
        <a:lstStyle/>
        <a:p>
          <a:endParaRPr lang="es-CO" b="1"/>
        </a:p>
      </dgm:t>
    </dgm:pt>
    <dgm:pt modelId="{D41834E8-2CA6-4973-B26A-1E6534E4E957}" type="sibTrans" cxnId="{13DD7BD1-ABE1-4284-AFD8-B3B4415116CE}">
      <dgm:prSet/>
      <dgm:spPr/>
      <dgm:t>
        <a:bodyPr/>
        <a:lstStyle/>
        <a:p>
          <a:endParaRPr lang="es-CO" b="1"/>
        </a:p>
      </dgm:t>
    </dgm:pt>
    <dgm:pt modelId="{51F8EF92-9D0B-4129-86BF-75098FE4E9CD}">
      <dgm:prSet/>
      <dgm:spPr/>
      <dgm:t>
        <a:bodyPr/>
        <a:lstStyle/>
        <a:p>
          <a:r>
            <a:rPr lang="es-ES_tradnl" b="1" dirty="0" smtClean="0"/>
            <a:t>Manuales de contingencia</a:t>
          </a:r>
          <a:endParaRPr lang="es-CO" b="1" dirty="0"/>
        </a:p>
      </dgm:t>
    </dgm:pt>
    <dgm:pt modelId="{5678361D-6263-4C7E-8C67-DB10D1FCE8A4}" type="parTrans" cxnId="{1F1E4FBE-3AD1-414A-9175-71FA93054674}">
      <dgm:prSet/>
      <dgm:spPr/>
      <dgm:t>
        <a:bodyPr/>
        <a:lstStyle/>
        <a:p>
          <a:endParaRPr lang="es-CO" b="1"/>
        </a:p>
      </dgm:t>
    </dgm:pt>
    <dgm:pt modelId="{E170DA97-5090-4D83-88E8-EE2020E418C6}" type="sibTrans" cxnId="{1F1E4FBE-3AD1-414A-9175-71FA93054674}">
      <dgm:prSet/>
      <dgm:spPr/>
      <dgm:t>
        <a:bodyPr/>
        <a:lstStyle/>
        <a:p>
          <a:endParaRPr lang="es-CO" b="1"/>
        </a:p>
      </dgm:t>
    </dgm:pt>
    <dgm:pt modelId="{0E29107D-8E83-4932-8C71-76E2098B32A2}">
      <dgm:prSet/>
      <dgm:spPr/>
      <dgm:t>
        <a:bodyPr/>
        <a:lstStyle/>
        <a:p>
          <a:r>
            <a:rPr lang="es-ES_tradnl" b="1" smtClean="0"/>
            <a:t>Manuales </a:t>
          </a:r>
          <a:r>
            <a:rPr lang="es-ES_tradnl" b="1" dirty="0" smtClean="0"/>
            <a:t>de funciones</a:t>
          </a:r>
          <a:endParaRPr lang="es-CO" b="1" dirty="0"/>
        </a:p>
      </dgm:t>
    </dgm:pt>
    <dgm:pt modelId="{3F12539B-E80B-4075-BC81-6CF79D9EDC13}" type="parTrans" cxnId="{F9064B1F-492B-4F61-B3C6-AE2E24EE3EEE}">
      <dgm:prSet/>
      <dgm:spPr/>
      <dgm:t>
        <a:bodyPr/>
        <a:lstStyle/>
        <a:p>
          <a:endParaRPr lang="es-CO" b="1"/>
        </a:p>
      </dgm:t>
    </dgm:pt>
    <dgm:pt modelId="{9798B169-7342-4537-9E3A-4D5B5AF6602C}" type="sibTrans" cxnId="{F9064B1F-492B-4F61-B3C6-AE2E24EE3EEE}">
      <dgm:prSet/>
      <dgm:spPr/>
      <dgm:t>
        <a:bodyPr/>
        <a:lstStyle/>
        <a:p>
          <a:endParaRPr lang="es-CO" b="1"/>
        </a:p>
      </dgm:t>
    </dgm:pt>
    <dgm:pt modelId="{50774FF5-9953-4FCF-ABFB-36ED712D9092}" type="pres">
      <dgm:prSet presAssocID="{ABD1A425-E3E3-49B6-99A5-1D6CB70B3D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48393F1-42E4-4502-85F1-E568EE5F2CF8}" type="pres">
      <dgm:prSet presAssocID="{A93A7251-AE20-478C-B9B8-15250DA45485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5494A5-A5C4-4E0D-A3CA-A74BB8CCEAAB}" type="pres">
      <dgm:prSet presAssocID="{0DB1EAB0-1559-46A3-A704-82AD815A25FA}" presName="spacer" presStyleCnt="0"/>
      <dgm:spPr/>
      <dgm:t>
        <a:bodyPr/>
        <a:lstStyle/>
        <a:p>
          <a:endParaRPr lang="es-CO"/>
        </a:p>
      </dgm:t>
    </dgm:pt>
    <dgm:pt modelId="{2177AD3E-1111-4323-8B53-5F58F592DD95}" type="pres">
      <dgm:prSet presAssocID="{A4A57C91-1013-4664-B573-B44D775C8AD8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2E15A8E-4319-4914-BC41-D34FA80146FC}" type="pres">
      <dgm:prSet presAssocID="{6F8B8FC2-2814-4126-8150-18843E507CDF}" presName="spacer" presStyleCnt="0"/>
      <dgm:spPr/>
      <dgm:t>
        <a:bodyPr/>
        <a:lstStyle/>
        <a:p>
          <a:endParaRPr lang="es-CO"/>
        </a:p>
      </dgm:t>
    </dgm:pt>
    <dgm:pt modelId="{04234878-F9D8-487F-BD83-7BB5E7DCD998}" type="pres">
      <dgm:prSet presAssocID="{041FEE50-AC8D-4D11-9F3F-203305F3F195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F7D30B2-30B4-45EB-A366-7985E9CB835C}" type="pres">
      <dgm:prSet presAssocID="{C01A47D1-29BB-43AA-BC5C-C06296F87CB4}" presName="spacer" presStyleCnt="0"/>
      <dgm:spPr/>
      <dgm:t>
        <a:bodyPr/>
        <a:lstStyle/>
        <a:p>
          <a:endParaRPr lang="es-CO"/>
        </a:p>
      </dgm:t>
    </dgm:pt>
    <dgm:pt modelId="{7605B730-CC45-4CC2-BE41-0E2E7F170072}" type="pres">
      <dgm:prSet presAssocID="{37AFCAFA-60D8-4096-906F-66B32C2DC51A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8FC0A9B-AD5F-4A40-9810-E8E0F50229E2}" type="pres">
      <dgm:prSet presAssocID="{7324B595-5C83-4FD8-98A5-DF67E1881B8C}" presName="spacer" presStyleCnt="0"/>
      <dgm:spPr/>
      <dgm:t>
        <a:bodyPr/>
        <a:lstStyle/>
        <a:p>
          <a:endParaRPr lang="es-CO"/>
        </a:p>
      </dgm:t>
    </dgm:pt>
    <dgm:pt modelId="{C4499884-F0BB-4869-9239-BBE2B2AAF050}" type="pres">
      <dgm:prSet presAssocID="{17D93A31-A53E-41A1-950C-6B27BC3EEC39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BAFFF8B-7C99-4E67-A10E-E15EA0FDF879}" type="pres">
      <dgm:prSet presAssocID="{8EC88BC0-7FA9-49FE-8192-7B5D5CC42F15}" presName="spacer" presStyleCnt="0"/>
      <dgm:spPr/>
      <dgm:t>
        <a:bodyPr/>
        <a:lstStyle/>
        <a:p>
          <a:endParaRPr lang="es-CO"/>
        </a:p>
      </dgm:t>
    </dgm:pt>
    <dgm:pt modelId="{F753C10D-BE38-469D-AF50-CC3DBA046D07}" type="pres">
      <dgm:prSet presAssocID="{8CD4E1E4-1F1B-4B7E-B706-7E6221764B10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1843EF-7B1D-47F1-A16A-7884962D8954}" type="pres">
      <dgm:prSet presAssocID="{EE13D654-8565-4D39-93D1-F16BC7D92C0C}" presName="spacer" presStyleCnt="0"/>
      <dgm:spPr/>
      <dgm:t>
        <a:bodyPr/>
        <a:lstStyle/>
        <a:p>
          <a:endParaRPr lang="es-CO"/>
        </a:p>
      </dgm:t>
    </dgm:pt>
    <dgm:pt modelId="{D12F77DC-2D05-4B52-A3F2-7DBDF279DD73}" type="pres">
      <dgm:prSet presAssocID="{3321836E-6B6E-4DF1-9072-31854D2BFAD3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CDDDCD-8557-47F3-AB3D-322BA2418577}" type="pres">
      <dgm:prSet presAssocID="{C10DE26A-9E76-46D8-9438-BE0FACF972EB}" presName="spacer" presStyleCnt="0"/>
      <dgm:spPr/>
      <dgm:t>
        <a:bodyPr/>
        <a:lstStyle/>
        <a:p>
          <a:endParaRPr lang="es-CO"/>
        </a:p>
      </dgm:t>
    </dgm:pt>
    <dgm:pt modelId="{07407F22-5F17-44F5-80AB-8F6AA66737F3}" type="pres">
      <dgm:prSet presAssocID="{4F4ACE3B-6AAD-4F3A-94A2-865B769C3232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12AABB-ED15-4B3B-A4A5-DB9420D41C3B}" type="pres">
      <dgm:prSet presAssocID="{D41834E8-2CA6-4973-B26A-1E6534E4E957}" presName="spacer" presStyleCnt="0"/>
      <dgm:spPr/>
      <dgm:t>
        <a:bodyPr/>
        <a:lstStyle/>
        <a:p>
          <a:endParaRPr lang="es-CO"/>
        </a:p>
      </dgm:t>
    </dgm:pt>
    <dgm:pt modelId="{D38CB83E-4CF2-46C5-B456-68C497D5C320}" type="pres">
      <dgm:prSet presAssocID="{0E29107D-8E83-4932-8C71-76E2098B32A2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131B756-C480-40A8-BF8A-ADDD7764BEF9}" type="pres">
      <dgm:prSet presAssocID="{9798B169-7342-4537-9E3A-4D5B5AF6602C}" presName="spacer" presStyleCnt="0"/>
      <dgm:spPr/>
      <dgm:t>
        <a:bodyPr/>
        <a:lstStyle/>
        <a:p>
          <a:endParaRPr lang="es-CO"/>
        </a:p>
      </dgm:t>
    </dgm:pt>
    <dgm:pt modelId="{2934DE6A-2759-4CF0-A1A9-B2E07DC25C7E}" type="pres">
      <dgm:prSet presAssocID="{51F8EF92-9D0B-4129-86BF-75098FE4E9CD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86FA900-B59F-445C-93EC-4E44A873D6DF}" type="presOf" srcId="{4F4ACE3B-6AAD-4F3A-94A2-865B769C3232}" destId="{07407F22-5F17-44F5-80AB-8F6AA66737F3}" srcOrd="0" destOrd="0" presId="urn:microsoft.com/office/officeart/2005/8/layout/vList2"/>
    <dgm:cxn modelId="{48C297B5-7169-4F6A-AD62-4E7521E80CC0}" type="presOf" srcId="{51F8EF92-9D0B-4129-86BF-75098FE4E9CD}" destId="{2934DE6A-2759-4CF0-A1A9-B2E07DC25C7E}" srcOrd="0" destOrd="0" presId="urn:microsoft.com/office/officeart/2005/8/layout/vList2"/>
    <dgm:cxn modelId="{29C0E962-636B-49C9-BD74-3A0A884C8296}" type="presOf" srcId="{37AFCAFA-60D8-4096-906F-66B32C2DC51A}" destId="{7605B730-CC45-4CC2-BE41-0E2E7F170072}" srcOrd="0" destOrd="0" presId="urn:microsoft.com/office/officeart/2005/8/layout/vList2"/>
    <dgm:cxn modelId="{1F1E4FBE-3AD1-414A-9175-71FA93054674}" srcId="{ABD1A425-E3E3-49B6-99A5-1D6CB70B3D1F}" destId="{51F8EF92-9D0B-4129-86BF-75098FE4E9CD}" srcOrd="9" destOrd="0" parTransId="{5678361D-6263-4C7E-8C67-DB10D1FCE8A4}" sibTransId="{E170DA97-5090-4D83-88E8-EE2020E418C6}"/>
    <dgm:cxn modelId="{D95E2C12-3AF5-462B-AD60-3E3B1D670388}" srcId="{ABD1A425-E3E3-49B6-99A5-1D6CB70B3D1F}" destId="{37AFCAFA-60D8-4096-906F-66B32C2DC51A}" srcOrd="3" destOrd="0" parTransId="{7D568082-570A-4705-A18B-480E31E3FEBD}" sibTransId="{7324B595-5C83-4FD8-98A5-DF67E1881B8C}"/>
    <dgm:cxn modelId="{007DB1C1-D284-401A-85E3-0B3EF88D2FE6}" srcId="{ABD1A425-E3E3-49B6-99A5-1D6CB70B3D1F}" destId="{3321836E-6B6E-4DF1-9072-31854D2BFAD3}" srcOrd="6" destOrd="0" parTransId="{A752690E-C73C-4351-8B98-DB687907E5C3}" sibTransId="{C10DE26A-9E76-46D8-9438-BE0FACF972EB}"/>
    <dgm:cxn modelId="{2CC48947-FF6D-4B46-8E53-4296AB68C3C3}" type="presOf" srcId="{17D93A31-A53E-41A1-950C-6B27BC3EEC39}" destId="{C4499884-F0BB-4869-9239-BBE2B2AAF050}" srcOrd="0" destOrd="0" presId="urn:microsoft.com/office/officeart/2005/8/layout/vList2"/>
    <dgm:cxn modelId="{6F88DE5F-14DA-4DA5-A79D-43C3B664521F}" srcId="{ABD1A425-E3E3-49B6-99A5-1D6CB70B3D1F}" destId="{A4A57C91-1013-4664-B573-B44D775C8AD8}" srcOrd="1" destOrd="0" parTransId="{90449DAC-C695-4D40-A027-A6B8457E302F}" sibTransId="{6F8B8FC2-2814-4126-8150-18843E507CDF}"/>
    <dgm:cxn modelId="{13DD7BD1-ABE1-4284-AFD8-B3B4415116CE}" srcId="{ABD1A425-E3E3-49B6-99A5-1D6CB70B3D1F}" destId="{4F4ACE3B-6AAD-4F3A-94A2-865B769C3232}" srcOrd="7" destOrd="0" parTransId="{283747F8-6A7E-4FD7-83D0-C2777D9CF0DB}" sibTransId="{D41834E8-2CA6-4973-B26A-1E6534E4E957}"/>
    <dgm:cxn modelId="{8E6E9877-2ADE-48B2-9B25-F4F495B5C352}" srcId="{ABD1A425-E3E3-49B6-99A5-1D6CB70B3D1F}" destId="{8CD4E1E4-1F1B-4B7E-B706-7E6221764B10}" srcOrd="5" destOrd="0" parTransId="{FBC24FF8-9790-466A-BAF3-6E4659F7D53A}" sibTransId="{EE13D654-8565-4D39-93D1-F16BC7D92C0C}"/>
    <dgm:cxn modelId="{F9064B1F-492B-4F61-B3C6-AE2E24EE3EEE}" srcId="{ABD1A425-E3E3-49B6-99A5-1D6CB70B3D1F}" destId="{0E29107D-8E83-4932-8C71-76E2098B32A2}" srcOrd="8" destOrd="0" parTransId="{3F12539B-E80B-4075-BC81-6CF79D9EDC13}" sibTransId="{9798B169-7342-4537-9E3A-4D5B5AF6602C}"/>
    <dgm:cxn modelId="{E16830A2-8D88-4F7E-856A-A0342ED455D3}" srcId="{ABD1A425-E3E3-49B6-99A5-1D6CB70B3D1F}" destId="{041FEE50-AC8D-4D11-9F3F-203305F3F195}" srcOrd="2" destOrd="0" parTransId="{24478379-8A18-40EB-BEBF-06435D6DC106}" sibTransId="{C01A47D1-29BB-43AA-BC5C-C06296F87CB4}"/>
    <dgm:cxn modelId="{3538CF6F-5A3E-48B0-9036-C425E1F5CF6A}" type="presOf" srcId="{A93A7251-AE20-478C-B9B8-15250DA45485}" destId="{848393F1-42E4-4502-85F1-E568EE5F2CF8}" srcOrd="0" destOrd="0" presId="urn:microsoft.com/office/officeart/2005/8/layout/vList2"/>
    <dgm:cxn modelId="{2C867EC1-773A-4BED-9487-0AA870F391D4}" type="presOf" srcId="{8CD4E1E4-1F1B-4B7E-B706-7E6221764B10}" destId="{F753C10D-BE38-469D-AF50-CC3DBA046D07}" srcOrd="0" destOrd="0" presId="urn:microsoft.com/office/officeart/2005/8/layout/vList2"/>
    <dgm:cxn modelId="{7DA2A229-8DB7-431B-BA92-226ED8FB5BED}" type="presOf" srcId="{3321836E-6B6E-4DF1-9072-31854D2BFAD3}" destId="{D12F77DC-2D05-4B52-A3F2-7DBDF279DD73}" srcOrd="0" destOrd="0" presId="urn:microsoft.com/office/officeart/2005/8/layout/vList2"/>
    <dgm:cxn modelId="{506FDF2A-7882-481D-B14A-6E6E9BA728F6}" type="presOf" srcId="{0E29107D-8E83-4932-8C71-76E2098B32A2}" destId="{D38CB83E-4CF2-46C5-B456-68C497D5C320}" srcOrd="0" destOrd="0" presId="urn:microsoft.com/office/officeart/2005/8/layout/vList2"/>
    <dgm:cxn modelId="{70111AC9-F49A-435D-8A70-914F5FA3F29E}" type="presOf" srcId="{A4A57C91-1013-4664-B573-B44D775C8AD8}" destId="{2177AD3E-1111-4323-8B53-5F58F592DD95}" srcOrd="0" destOrd="0" presId="urn:microsoft.com/office/officeart/2005/8/layout/vList2"/>
    <dgm:cxn modelId="{AD949C7D-93AC-4517-A01A-ACDF79269CCA}" type="presOf" srcId="{ABD1A425-E3E3-49B6-99A5-1D6CB70B3D1F}" destId="{50774FF5-9953-4FCF-ABFB-36ED712D9092}" srcOrd="0" destOrd="0" presId="urn:microsoft.com/office/officeart/2005/8/layout/vList2"/>
    <dgm:cxn modelId="{3616AB5D-42B0-477D-985B-F5DFC3322ED6}" type="presOf" srcId="{041FEE50-AC8D-4D11-9F3F-203305F3F195}" destId="{04234878-F9D8-487F-BD83-7BB5E7DCD998}" srcOrd="0" destOrd="0" presId="urn:microsoft.com/office/officeart/2005/8/layout/vList2"/>
    <dgm:cxn modelId="{5B5C7E64-3B23-48DB-993B-BA56F8DB5869}" srcId="{ABD1A425-E3E3-49B6-99A5-1D6CB70B3D1F}" destId="{17D93A31-A53E-41A1-950C-6B27BC3EEC39}" srcOrd="4" destOrd="0" parTransId="{2BE013B1-A6FA-430A-9C75-5E9EDAAE19A8}" sibTransId="{8EC88BC0-7FA9-49FE-8192-7B5D5CC42F15}"/>
    <dgm:cxn modelId="{8ECC16D6-328B-4FAD-8737-8E213FD124F0}" srcId="{ABD1A425-E3E3-49B6-99A5-1D6CB70B3D1F}" destId="{A93A7251-AE20-478C-B9B8-15250DA45485}" srcOrd="0" destOrd="0" parTransId="{E1B2D6BE-CD50-4F90-869C-D02E033D193A}" sibTransId="{0DB1EAB0-1559-46A3-A704-82AD815A25FA}"/>
    <dgm:cxn modelId="{29D67B78-CA7A-45B2-8B29-856873A20E7A}" type="presParOf" srcId="{50774FF5-9953-4FCF-ABFB-36ED712D9092}" destId="{848393F1-42E4-4502-85F1-E568EE5F2CF8}" srcOrd="0" destOrd="0" presId="urn:microsoft.com/office/officeart/2005/8/layout/vList2"/>
    <dgm:cxn modelId="{58CD3A1E-BD52-40BB-921A-2C9D493D63A8}" type="presParOf" srcId="{50774FF5-9953-4FCF-ABFB-36ED712D9092}" destId="{455494A5-A5C4-4E0D-A3CA-A74BB8CCEAAB}" srcOrd="1" destOrd="0" presId="urn:microsoft.com/office/officeart/2005/8/layout/vList2"/>
    <dgm:cxn modelId="{528231A7-316D-4683-AFEC-9371A6A41266}" type="presParOf" srcId="{50774FF5-9953-4FCF-ABFB-36ED712D9092}" destId="{2177AD3E-1111-4323-8B53-5F58F592DD95}" srcOrd="2" destOrd="0" presId="urn:microsoft.com/office/officeart/2005/8/layout/vList2"/>
    <dgm:cxn modelId="{DEDA6E48-D546-4AC0-80B1-1A4C140AB0F9}" type="presParOf" srcId="{50774FF5-9953-4FCF-ABFB-36ED712D9092}" destId="{E2E15A8E-4319-4914-BC41-D34FA80146FC}" srcOrd="3" destOrd="0" presId="urn:microsoft.com/office/officeart/2005/8/layout/vList2"/>
    <dgm:cxn modelId="{F1BA4386-0FDA-4F63-BA22-27A32416F84B}" type="presParOf" srcId="{50774FF5-9953-4FCF-ABFB-36ED712D9092}" destId="{04234878-F9D8-487F-BD83-7BB5E7DCD998}" srcOrd="4" destOrd="0" presId="urn:microsoft.com/office/officeart/2005/8/layout/vList2"/>
    <dgm:cxn modelId="{AEFC536E-1426-4C60-ADDF-DEA2431B1276}" type="presParOf" srcId="{50774FF5-9953-4FCF-ABFB-36ED712D9092}" destId="{6F7D30B2-30B4-45EB-A366-7985E9CB835C}" srcOrd="5" destOrd="0" presId="urn:microsoft.com/office/officeart/2005/8/layout/vList2"/>
    <dgm:cxn modelId="{700B77E7-68C3-4D4C-9C3A-715C2F80C8B4}" type="presParOf" srcId="{50774FF5-9953-4FCF-ABFB-36ED712D9092}" destId="{7605B730-CC45-4CC2-BE41-0E2E7F170072}" srcOrd="6" destOrd="0" presId="urn:microsoft.com/office/officeart/2005/8/layout/vList2"/>
    <dgm:cxn modelId="{5D894DE2-46F2-4054-882F-ABC96D593A5E}" type="presParOf" srcId="{50774FF5-9953-4FCF-ABFB-36ED712D9092}" destId="{E8FC0A9B-AD5F-4A40-9810-E8E0F50229E2}" srcOrd="7" destOrd="0" presId="urn:microsoft.com/office/officeart/2005/8/layout/vList2"/>
    <dgm:cxn modelId="{D8B37E4B-AF8B-4088-86A7-CA7527629128}" type="presParOf" srcId="{50774FF5-9953-4FCF-ABFB-36ED712D9092}" destId="{C4499884-F0BB-4869-9239-BBE2B2AAF050}" srcOrd="8" destOrd="0" presId="urn:microsoft.com/office/officeart/2005/8/layout/vList2"/>
    <dgm:cxn modelId="{3A2E49DA-DAC0-4ACC-9304-DDBB1430249F}" type="presParOf" srcId="{50774FF5-9953-4FCF-ABFB-36ED712D9092}" destId="{1BAFFF8B-7C99-4E67-A10E-E15EA0FDF879}" srcOrd="9" destOrd="0" presId="urn:microsoft.com/office/officeart/2005/8/layout/vList2"/>
    <dgm:cxn modelId="{AE309AED-3CD6-4AA6-A509-528E6AE9B98C}" type="presParOf" srcId="{50774FF5-9953-4FCF-ABFB-36ED712D9092}" destId="{F753C10D-BE38-469D-AF50-CC3DBA046D07}" srcOrd="10" destOrd="0" presId="urn:microsoft.com/office/officeart/2005/8/layout/vList2"/>
    <dgm:cxn modelId="{DF1E809F-12C6-4F29-94DF-2AE461B70968}" type="presParOf" srcId="{50774FF5-9953-4FCF-ABFB-36ED712D9092}" destId="{A41843EF-7B1D-47F1-A16A-7884962D8954}" srcOrd="11" destOrd="0" presId="urn:microsoft.com/office/officeart/2005/8/layout/vList2"/>
    <dgm:cxn modelId="{5838736E-9F40-4B5A-98DA-DE6310E24331}" type="presParOf" srcId="{50774FF5-9953-4FCF-ABFB-36ED712D9092}" destId="{D12F77DC-2D05-4B52-A3F2-7DBDF279DD73}" srcOrd="12" destOrd="0" presId="urn:microsoft.com/office/officeart/2005/8/layout/vList2"/>
    <dgm:cxn modelId="{0E881ED2-1477-441C-8A07-73B1EC8CAD6F}" type="presParOf" srcId="{50774FF5-9953-4FCF-ABFB-36ED712D9092}" destId="{74CDDDCD-8557-47F3-AB3D-322BA2418577}" srcOrd="13" destOrd="0" presId="urn:microsoft.com/office/officeart/2005/8/layout/vList2"/>
    <dgm:cxn modelId="{BD2EEEC0-68AF-42FA-8D44-C0FCBB7CE945}" type="presParOf" srcId="{50774FF5-9953-4FCF-ABFB-36ED712D9092}" destId="{07407F22-5F17-44F5-80AB-8F6AA66737F3}" srcOrd="14" destOrd="0" presId="urn:microsoft.com/office/officeart/2005/8/layout/vList2"/>
    <dgm:cxn modelId="{CDA3E997-6508-40B3-9CF7-D063FADA07EE}" type="presParOf" srcId="{50774FF5-9953-4FCF-ABFB-36ED712D9092}" destId="{4512AABB-ED15-4B3B-A4A5-DB9420D41C3B}" srcOrd="15" destOrd="0" presId="urn:microsoft.com/office/officeart/2005/8/layout/vList2"/>
    <dgm:cxn modelId="{21724E32-C7CC-4D66-87CF-1CAB49A06D12}" type="presParOf" srcId="{50774FF5-9953-4FCF-ABFB-36ED712D9092}" destId="{D38CB83E-4CF2-46C5-B456-68C497D5C320}" srcOrd="16" destOrd="0" presId="urn:microsoft.com/office/officeart/2005/8/layout/vList2"/>
    <dgm:cxn modelId="{0F8852F7-9C80-4A78-9A07-6DEFC2D00FB6}" type="presParOf" srcId="{50774FF5-9953-4FCF-ABFB-36ED712D9092}" destId="{6131B756-C480-40A8-BF8A-ADDD7764BEF9}" srcOrd="17" destOrd="0" presId="urn:microsoft.com/office/officeart/2005/8/layout/vList2"/>
    <dgm:cxn modelId="{B742C905-84C5-42F7-8266-7B3DB1231431}" type="presParOf" srcId="{50774FF5-9953-4FCF-ABFB-36ED712D9092}" destId="{2934DE6A-2759-4CF0-A1A9-B2E07DC25C7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33CD61-58A6-4D62-BF68-BB819A98EEBE}" type="doc">
      <dgm:prSet loTypeId="urn:microsoft.com/office/officeart/2005/8/layout/chart3" loCatId="cycle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s-CO"/>
        </a:p>
      </dgm:t>
    </dgm:pt>
    <dgm:pt modelId="{C5C5E3F4-B8A6-466A-851A-9A73D3ADB8C9}">
      <dgm:prSet phldrT="[Texto]"/>
      <dgm:spPr/>
      <dgm:t>
        <a:bodyPr/>
        <a:lstStyle/>
        <a:p>
          <a:r>
            <a:rPr lang="es-ES_tradnl" b="1" dirty="0" smtClean="0"/>
            <a:t>Socios, funcionarios, transportadores, clientes,  proveedores y vehículos confiables</a:t>
          </a:r>
          <a:endParaRPr lang="es-CO" b="1" dirty="0"/>
        </a:p>
      </dgm:t>
    </dgm:pt>
    <dgm:pt modelId="{99A6055A-9845-47EE-9CAB-D6BE87A808F1}" type="parTrans" cxnId="{17D2BC6B-9AF6-4072-9BD6-F7A006A132F6}">
      <dgm:prSet/>
      <dgm:spPr/>
      <dgm:t>
        <a:bodyPr/>
        <a:lstStyle/>
        <a:p>
          <a:endParaRPr lang="es-CO" b="1"/>
        </a:p>
      </dgm:t>
    </dgm:pt>
    <dgm:pt modelId="{EEE30007-4C15-456E-ACF3-CFC504295796}" type="sibTrans" cxnId="{17D2BC6B-9AF6-4072-9BD6-F7A006A132F6}">
      <dgm:prSet/>
      <dgm:spPr/>
      <dgm:t>
        <a:bodyPr/>
        <a:lstStyle/>
        <a:p>
          <a:endParaRPr lang="es-CO" b="1"/>
        </a:p>
      </dgm:t>
    </dgm:pt>
    <dgm:pt modelId="{62183A5B-8545-446C-AA43-C26B393117A7}">
      <dgm:prSet phldrT="[Texto]"/>
      <dgm:spPr/>
      <dgm:t>
        <a:bodyPr/>
        <a:lstStyle/>
        <a:p>
          <a:r>
            <a:rPr lang="es-ES_tradnl" b="1" dirty="0" smtClean="0"/>
            <a:t>Sensibilización y capacitación sobre legalidad en la actividad</a:t>
          </a:r>
          <a:endParaRPr lang="es-CO" b="1" dirty="0"/>
        </a:p>
      </dgm:t>
    </dgm:pt>
    <dgm:pt modelId="{71D2DCB1-A3D5-423F-A36D-46B8942A376E}" type="parTrans" cxnId="{F95ED144-58FF-44D0-8888-A5EDA53B21C3}">
      <dgm:prSet/>
      <dgm:spPr/>
      <dgm:t>
        <a:bodyPr/>
        <a:lstStyle/>
        <a:p>
          <a:endParaRPr lang="es-CO" b="1"/>
        </a:p>
      </dgm:t>
    </dgm:pt>
    <dgm:pt modelId="{B57CD69B-D892-4BDA-B5CB-935E20EDE9E0}" type="sibTrans" cxnId="{F95ED144-58FF-44D0-8888-A5EDA53B21C3}">
      <dgm:prSet/>
      <dgm:spPr/>
      <dgm:t>
        <a:bodyPr/>
        <a:lstStyle/>
        <a:p>
          <a:endParaRPr lang="es-CO" b="1"/>
        </a:p>
      </dgm:t>
    </dgm:pt>
    <dgm:pt modelId="{B72B9DA8-D714-4719-9630-FCDF5D84A066}">
      <dgm:prSet phldrT="[Texto]"/>
      <dgm:spPr/>
      <dgm:t>
        <a:bodyPr/>
        <a:lstStyle/>
        <a:p>
          <a:r>
            <a:rPr lang="es-ES_tradnl" b="1" dirty="0" smtClean="0"/>
            <a:t>Acuerdos y Otro sí como compromiso de buenas prácticas</a:t>
          </a:r>
          <a:endParaRPr lang="es-CO" b="1" dirty="0"/>
        </a:p>
      </dgm:t>
    </dgm:pt>
    <dgm:pt modelId="{7C252179-30F9-4208-885C-1C9DD66AAFAB}" type="parTrans" cxnId="{AFB01E6D-31F7-4A61-9474-3C0CDED62A40}">
      <dgm:prSet/>
      <dgm:spPr/>
      <dgm:t>
        <a:bodyPr/>
        <a:lstStyle/>
        <a:p>
          <a:endParaRPr lang="es-CO" b="1"/>
        </a:p>
      </dgm:t>
    </dgm:pt>
    <dgm:pt modelId="{E824EFD5-E6EB-4E2B-9308-AD5484AC3ED0}" type="sibTrans" cxnId="{AFB01E6D-31F7-4A61-9474-3C0CDED62A40}">
      <dgm:prSet/>
      <dgm:spPr/>
      <dgm:t>
        <a:bodyPr/>
        <a:lstStyle/>
        <a:p>
          <a:endParaRPr lang="es-CO" b="1"/>
        </a:p>
      </dgm:t>
    </dgm:pt>
    <dgm:pt modelId="{D22A6767-F52D-4070-A6EC-65C3EE122C20}">
      <dgm:prSet phldrT="[Texto]"/>
      <dgm:spPr/>
      <dgm:t>
        <a:bodyPr/>
        <a:lstStyle/>
        <a:p>
          <a:r>
            <a:rPr lang="es-ES_tradnl" b="1" dirty="0" smtClean="0"/>
            <a:t>Reporte de operaciones sospechosas a la UIAF</a:t>
          </a:r>
          <a:endParaRPr lang="es-CO" b="1" dirty="0"/>
        </a:p>
      </dgm:t>
    </dgm:pt>
    <dgm:pt modelId="{BB35196C-8CDC-4AE8-A383-0BFA9C2F5EDF}" type="parTrans" cxnId="{DAA91E76-8663-4D4A-BC10-FBEB8711EC8C}">
      <dgm:prSet/>
      <dgm:spPr/>
      <dgm:t>
        <a:bodyPr/>
        <a:lstStyle/>
        <a:p>
          <a:endParaRPr lang="es-CO" b="1"/>
        </a:p>
      </dgm:t>
    </dgm:pt>
    <dgm:pt modelId="{1E7C6943-3444-46A9-8E72-1EB417D76B5C}" type="sibTrans" cxnId="{DAA91E76-8663-4D4A-BC10-FBEB8711EC8C}">
      <dgm:prSet/>
      <dgm:spPr/>
      <dgm:t>
        <a:bodyPr/>
        <a:lstStyle/>
        <a:p>
          <a:endParaRPr lang="es-CO" b="1"/>
        </a:p>
      </dgm:t>
    </dgm:pt>
    <dgm:pt modelId="{9BFE6F92-014D-4698-BA04-60EE603932BE}">
      <dgm:prSet phldrT="[Texto]"/>
      <dgm:spPr/>
      <dgm:t>
        <a:bodyPr/>
        <a:lstStyle/>
        <a:p>
          <a:r>
            <a:rPr lang="es-ES_tradnl" b="1" dirty="0" smtClean="0"/>
            <a:t>Reporte de operaciones múltiples de carga a la UIAF</a:t>
          </a:r>
          <a:endParaRPr lang="es-CO" b="1" dirty="0"/>
        </a:p>
      </dgm:t>
    </dgm:pt>
    <dgm:pt modelId="{BD86ADE9-C384-42DB-A850-06E6932C9AD1}" type="parTrans" cxnId="{6D6C40E7-9A0D-46A7-A5DE-24CFB7A26A71}">
      <dgm:prSet/>
      <dgm:spPr/>
      <dgm:t>
        <a:bodyPr/>
        <a:lstStyle/>
        <a:p>
          <a:endParaRPr lang="es-CO" b="1"/>
        </a:p>
      </dgm:t>
    </dgm:pt>
    <dgm:pt modelId="{83E83FC9-CC93-4705-A703-28702F1BA43B}" type="sibTrans" cxnId="{6D6C40E7-9A0D-46A7-A5DE-24CFB7A26A71}">
      <dgm:prSet/>
      <dgm:spPr/>
      <dgm:t>
        <a:bodyPr/>
        <a:lstStyle/>
        <a:p>
          <a:endParaRPr lang="es-CO" b="1"/>
        </a:p>
      </dgm:t>
    </dgm:pt>
    <dgm:pt modelId="{2CF89AE3-8622-4DBF-91D3-BF4454D52EC6}" type="pres">
      <dgm:prSet presAssocID="{0033CD61-58A6-4D62-BF68-BB819A98EEB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45050FF-27DF-4AA4-8FE7-3A53C31B3E36}" type="pres">
      <dgm:prSet presAssocID="{0033CD61-58A6-4D62-BF68-BB819A98EEBE}" presName="wedge1" presStyleLbl="node1" presStyleIdx="0" presStyleCnt="5"/>
      <dgm:spPr/>
      <dgm:t>
        <a:bodyPr/>
        <a:lstStyle/>
        <a:p>
          <a:endParaRPr lang="es-CO"/>
        </a:p>
      </dgm:t>
    </dgm:pt>
    <dgm:pt modelId="{5B55B73C-681E-4CA3-BF87-F81331F6F901}" type="pres">
      <dgm:prSet presAssocID="{0033CD61-58A6-4D62-BF68-BB819A98EEBE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6487230-2688-4440-AD33-6F6D8EC1A392}" type="pres">
      <dgm:prSet presAssocID="{0033CD61-58A6-4D62-BF68-BB819A98EEBE}" presName="wedge2" presStyleLbl="node1" presStyleIdx="1" presStyleCnt="5"/>
      <dgm:spPr/>
      <dgm:t>
        <a:bodyPr/>
        <a:lstStyle/>
        <a:p>
          <a:endParaRPr lang="es-CO"/>
        </a:p>
      </dgm:t>
    </dgm:pt>
    <dgm:pt modelId="{EB9E5EC3-0D83-4834-A88D-67E34822CDC2}" type="pres">
      <dgm:prSet presAssocID="{0033CD61-58A6-4D62-BF68-BB819A98EEBE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2B43F1-691C-4F06-89BC-ED0514A9BE68}" type="pres">
      <dgm:prSet presAssocID="{0033CD61-58A6-4D62-BF68-BB819A98EEBE}" presName="wedge3" presStyleLbl="node1" presStyleIdx="2" presStyleCnt="5"/>
      <dgm:spPr/>
      <dgm:t>
        <a:bodyPr/>
        <a:lstStyle/>
        <a:p>
          <a:endParaRPr lang="es-CO"/>
        </a:p>
      </dgm:t>
    </dgm:pt>
    <dgm:pt modelId="{9F48AEAA-B20E-4DF4-9780-741E70336063}" type="pres">
      <dgm:prSet presAssocID="{0033CD61-58A6-4D62-BF68-BB819A98EEBE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D7375BB-FEDD-474A-B928-8226C2543E2A}" type="pres">
      <dgm:prSet presAssocID="{0033CD61-58A6-4D62-BF68-BB819A98EEBE}" presName="wedge4" presStyleLbl="node1" presStyleIdx="3" presStyleCnt="5"/>
      <dgm:spPr/>
      <dgm:t>
        <a:bodyPr/>
        <a:lstStyle/>
        <a:p>
          <a:endParaRPr lang="es-CO"/>
        </a:p>
      </dgm:t>
    </dgm:pt>
    <dgm:pt modelId="{271C3A57-A9CA-4ABA-B711-F763A8F7952E}" type="pres">
      <dgm:prSet presAssocID="{0033CD61-58A6-4D62-BF68-BB819A98EEBE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67FAC2D-E292-4F82-80C4-F736D5C5FF94}" type="pres">
      <dgm:prSet presAssocID="{0033CD61-58A6-4D62-BF68-BB819A98EEBE}" presName="wedge5" presStyleLbl="node1" presStyleIdx="4" presStyleCnt="5"/>
      <dgm:spPr/>
      <dgm:t>
        <a:bodyPr/>
        <a:lstStyle/>
        <a:p>
          <a:endParaRPr lang="es-CO"/>
        </a:p>
      </dgm:t>
    </dgm:pt>
    <dgm:pt modelId="{C8AC163B-F5B8-4041-92A4-C34E513A7F0F}" type="pres">
      <dgm:prSet presAssocID="{0033CD61-58A6-4D62-BF68-BB819A98EEBE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7D2BC6B-9AF6-4072-9BD6-F7A006A132F6}" srcId="{0033CD61-58A6-4D62-BF68-BB819A98EEBE}" destId="{C5C5E3F4-B8A6-466A-851A-9A73D3ADB8C9}" srcOrd="0" destOrd="0" parTransId="{99A6055A-9845-47EE-9CAB-D6BE87A808F1}" sibTransId="{EEE30007-4C15-456E-ACF3-CFC504295796}"/>
    <dgm:cxn modelId="{278FAF85-BBCC-45A8-B0B0-0D934E739569}" type="presOf" srcId="{D22A6767-F52D-4070-A6EC-65C3EE122C20}" destId="{271C3A57-A9CA-4ABA-B711-F763A8F7952E}" srcOrd="1" destOrd="0" presId="urn:microsoft.com/office/officeart/2005/8/layout/chart3"/>
    <dgm:cxn modelId="{4552A755-73B9-43EA-BE1A-09CDDB482FE4}" type="presOf" srcId="{0033CD61-58A6-4D62-BF68-BB819A98EEBE}" destId="{2CF89AE3-8622-4DBF-91D3-BF4454D52EC6}" srcOrd="0" destOrd="0" presId="urn:microsoft.com/office/officeart/2005/8/layout/chart3"/>
    <dgm:cxn modelId="{B1CB962F-5D16-49D2-9811-276553F29C72}" type="presOf" srcId="{D22A6767-F52D-4070-A6EC-65C3EE122C20}" destId="{ED7375BB-FEDD-474A-B928-8226C2543E2A}" srcOrd="0" destOrd="0" presId="urn:microsoft.com/office/officeart/2005/8/layout/chart3"/>
    <dgm:cxn modelId="{6D6C40E7-9A0D-46A7-A5DE-24CFB7A26A71}" srcId="{0033CD61-58A6-4D62-BF68-BB819A98EEBE}" destId="{9BFE6F92-014D-4698-BA04-60EE603932BE}" srcOrd="4" destOrd="0" parTransId="{BD86ADE9-C384-42DB-A850-06E6932C9AD1}" sibTransId="{83E83FC9-CC93-4705-A703-28702F1BA43B}"/>
    <dgm:cxn modelId="{3987C7C3-FC66-48BF-A78E-61BCE4BEE340}" type="presOf" srcId="{C5C5E3F4-B8A6-466A-851A-9A73D3ADB8C9}" destId="{5B55B73C-681E-4CA3-BF87-F81331F6F901}" srcOrd="1" destOrd="0" presId="urn:microsoft.com/office/officeart/2005/8/layout/chart3"/>
    <dgm:cxn modelId="{F95ED144-58FF-44D0-8888-A5EDA53B21C3}" srcId="{0033CD61-58A6-4D62-BF68-BB819A98EEBE}" destId="{62183A5B-8545-446C-AA43-C26B393117A7}" srcOrd="1" destOrd="0" parTransId="{71D2DCB1-A3D5-423F-A36D-46B8942A376E}" sibTransId="{B57CD69B-D892-4BDA-B5CB-935E20EDE9E0}"/>
    <dgm:cxn modelId="{D841CE03-9322-4078-97CE-D03279451A36}" type="presOf" srcId="{62183A5B-8545-446C-AA43-C26B393117A7}" destId="{06487230-2688-4440-AD33-6F6D8EC1A392}" srcOrd="0" destOrd="0" presId="urn:microsoft.com/office/officeart/2005/8/layout/chart3"/>
    <dgm:cxn modelId="{40715624-801B-45AA-B3D9-5011E8E1DD51}" type="presOf" srcId="{B72B9DA8-D714-4719-9630-FCDF5D84A066}" destId="{9F48AEAA-B20E-4DF4-9780-741E70336063}" srcOrd="1" destOrd="0" presId="urn:microsoft.com/office/officeart/2005/8/layout/chart3"/>
    <dgm:cxn modelId="{1C79301E-2569-462A-8720-E9CF34D07E70}" type="presOf" srcId="{62183A5B-8545-446C-AA43-C26B393117A7}" destId="{EB9E5EC3-0D83-4834-A88D-67E34822CDC2}" srcOrd="1" destOrd="0" presId="urn:microsoft.com/office/officeart/2005/8/layout/chart3"/>
    <dgm:cxn modelId="{DAA91E76-8663-4D4A-BC10-FBEB8711EC8C}" srcId="{0033CD61-58A6-4D62-BF68-BB819A98EEBE}" destId="{D22A6767-F52D-4070-A6EC-65C3EE122C20}" srcOrd="3" destOrd="0" parTransId="{BB35196C-8CDC-4AE8-A383-0BFA9C2F5EDF}" sibTransId="{1E7C6943-3444-46A9-8E72-1EB417D76B5C}"/>
    <dgm:cxn modelId="{50E89171-7974-4A55-A5BA-42EFB3DAF44C}" type="presOf" srcId="{9BFE6F92-014D-4698-BA04-60EE603932BE}" destId="{C8AC163B-F5B8-4041-92A4-C34E513A7F0F}" srcOrd="1" destOrd="0" presId="urn:microsoft.com/office/officeart/2005/8/layout/chart3"/>
    <dgm:cxn modelId="{C84DA439-3F32-490B-8C3C-FF2E7FDDDFE4}" type="presOf" srcId="{9BFE6F92-014D-4698-BA04-60EE603932BE}" destId="{567FAC2D-E292-4F82-80C4-F736D5C5FF94}" srcOrd="0" destOrd="0" presId="urn:microsoft.com/office/officeart/2005/8/layout/chart3"/>
    <dgm:cxn modelId="{63C652F0-E8DF-4388-84B7-D1E5E6453343}" type="presOf" srcId="{B72B9DA8-D714-4719-9630-FCDF5D84A066}" destId="{C92B43F1-691C-4F06-89BC-ED0514A9BE68}" srcOrd="0" destOrd="0" presId="urn:microsoft.com/office/officeart/2005/8/layout/chart3"/>
    <dgm:cxn modelId="{457DE61F-8FE1-479C-9D53-6DDE3E6AEE58}" type="presOf" srcId="{C5C5E3F4-B8A6-466A-851A-9A73D3ADB8C9}" destId="{B45050FF-27DF-4AA4-8FE7-3A53C31B3E36}" srcOrd="0" destOrd="0" presId="urn:microsoft.com/office/officeart/2005/8/layout/chart3"/>
    <dgm:cxn modelId="{AFB01E6D-31F7-4A61-9474-3C0CDED62A40}" srcId="{0033CD61-58A6-4D62-BF68-BB819A98EEBE}" destId="{B72B9DA8-D714-4719-9630-FCDF5D84A066}" srcOrd="2" destOrd="0" parTransId="{7C252179-30F9-4208-885C-1C9DD66AAFAB}" sibTransId="{E824EFD5-E6EB-4E2B-9308-AD5484AC3ED0}"/>
    <dgm:cxn modelId="{AB944336-DF58-4EEB-87A9-71D139FA48FB}" type="presParOf" srcId="{2CF89AE3-8622-4DBF-91D3-BF4454D52EC6}" destId="{B45050FF-27DF-4AA4-8FE7-3A53C31B3E36}" srcOrd="0" destOrd="0" presId="urn:microsoft.com/office/officeart/2005/8/layout/chart3"/>
    <dgm:cxn modelId="{41C60AFE-81CB-4FD9-9D06-222D9634404C}" type="presParOf" srcId="{2CF89AE3-8622-4DBF-91D3-BF4454D52EC6}" destId="{5B55B73C-681E-4CA3-BF87-F81331F6F901}" srcOrd="1" destOrd="0" presId="urn:microsoft.com/office/officeart/2005/8/layout/chart3"/>
    <dgm:cxn modelId="{CBB743E1-440B-4DDB-B166-5D68C1A49599}" type="presParOf" srcId="{2CF89AE3-8622-4DBF-91D3-BF4454D52EC6}" destId="{06487230-2688-4440-AD33-6F6D8EC1A392}" srcOrd="2" destOrd="0" presId="urn:microsoft.com/office/officeart/2005/8/layout/chart3"/>
    <dgm:cxn modelId="{E24422ED-27D0-4B5F-91BD-494E3769A7F7}" type="presParOf" srcId="{2CF89AE3-8622-4DBF-91D3-BF4454D52EC6}" destId="{EB9E5EC3-0D83-4834-A88D-67E34822CDC2}" srcOrd="3" destOrd="0" presId="urn:microsoft.com/office/officeart/2005/8/layout/chart3"/>
    <dgm:cxn modelId="{C16012F9-09F1-4061-8124-5511BA25DD30}" type="presParOf" srcId="{2CF89AE3-8622-4DBF-91D3-BF4454D52EC6}" destId="{C92B43F1-691C-4F06-89BC-ED0514A9BE68}" srcOrd="4" destOrd="0" presId="urn:microsoft.com/office/officeart/2005/8/layout/chart3"/>
    <dgm:cxn modelId="{CF88EBF4-8030-429F-910F-C2419DA99B9E}" type="presParOf" srcId="{2CF89AE3-8622-4DBF-91D3-BF4454D52EC6}" destId="{9F48AEAA-B20E-4DF4-9780-741E70336063}" srcOrd="5" destOrd="0" presId="urn:microsoft.com/office/officeart/2005/8/layout/chart3"/>
    <dgm:cxn modelId="{BC1E1E66-2CD3-49CD-B5B2-C557B92A474E}" type="presParOf" srcId="{2CF89AE3-8622-4DBF-91D3-BF4454D52EC6}" destId="{ED7375BB-FEDD-474A-B928-8226C2543E2A}" srcOrd="6" destOrd="0" presId="urn:microsoft.com/office/officeart/2005/8/layout/chart3"/>
    <dgm:cxn modelId="{6AD1C484-E0D7-4A42-B34B-4F766AD91FBD}" type="presParOf" srcId="{2CF89AE3-8622-4DBF-91D3-BF4454D52EC6}" destId="{271C3A57-A9CA-4ABA-B711-F763A8F7952E}" srcOrd="7" destOrd="0" presId="urn:microsoft.com/office/officeart/2005/8/layout/chart3"/>
    <dgm:cxn modelId="{52401CCF-112F-484C-BFDA-5444C643205A}" type="presParOf" srcId="{2CF89AE3-8622-4DBF-91D3-BF4454D52EC6}" destId="{567FAC2D-E292-4F82-80C4-F736D5C5FF94}" srcOrd="8" destOrd="0" presId="urn:microsoft.com/office/officeart/2005/8/layout/chart3"/>
    <dgm:cxn modelId="{62CB4D59-3D72-482B-A457-02C070A78EFD}" type="presParOf" srcId="{2CF89AE3-8622-4DBF-91D3-BF4454D52EC6}" destId="{C8AC163B-F5B8-4041-92A4-C34E513A7F0F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30BFC-E63D-4D86-94BF-5CC38E2E61E8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/>
            <a:t>Control y seguridad </a:t>
          </a:r>
          <a:r>
            <a:rPr lang="es-ES_tradnl" sz="1800" kern="1200" dirty="0" smtClean="0"/>
            <a:t>BASC</a:t>
          </a:r>
          <a:endParaRPr lang="es-CO" sz="1800" kern="1200" dirty="0"/>
        </a:p>
      </dsp:txBody>
      <dsp:txXfrm>
        <a:off x="3192560" y="957360"/>
        <a:ext cx="1259840" cy="934720"/>
      </dsp:txXfrm>
    </dsp:sp>
    <dsp:sp modelId="{F11C035D-27D2-4873-BEC0-8912C7596758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/>
            <a:t>Salud ocupacional </a:t>
          </a:r>
          <a:r>
            <a:rPr lang="es-ES_tradnl" sz="1800" kern="1200" dirty="0" smtClean="0"/>
            <a:t>OHSAS18001</a:t>
          </a:r>
          <a:endParaRPr lang="es-CO" sz="1800" kern="1200" dirty="0"/>
        </a:p>
      </dsp:txBody>
      <dsp:txXfrm>
        <a:off x="3192560" y="2135920"/>
        <a:ext cx="1259840" cy="934720"/>
      </dsp:txXfrm>
    </dsp:sp>
    <dsp:sp modelId="{A38DF6C1-7AE8-4763-A5CD-42E177FD029D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/>
            <a:t>Medio ambiente </a:t>
          </a:r>
          <a:r>
            <a:rPr lang="es-ES_tradnl" sz="1800" kern="1200" dirty="0" smtClean="0"/>
            <a:t>ISO14001</a:t>
          </a:r>
          <a:endParaRPr lang="es-CO" sz="1800" kern="1200" dirty="0"/>
        </a:p>
      </dsp:txBody>
      <dsp:txXfrm>
        <a:off x="1607600" y="2135920"/>
        <a:ext cx="1259840" cy="934720"/>
      </dsp:txXfrm>
    </dsp:sp>
    <dsp:sp modelId="{AF2CA82A-35C6-40E6-814E-0A7BB2858110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/>
            <a:t>Calidad</a:t>
          </a:r>
          <a:r>
            <a:rPr lang="es-ES_tradnl" sz="1800" kern="1200" dirty="0" smtClean="0"/>
            <a:t> ISO9001</a:t>
          </a:r>
          <a:endParaRPr lang="es-CO" sz="1800" kern="1200" dirty="0"/>
        </a:p>
      </dsp:txBody>
      <dsp:txXfrm>
        <a:off x="1607600" y="957360"/>
        <a:ext cx="1259840" cy="934720"/>
      </dsp:txXfrm>
    </dsp:sp>
    <dsp:sp modelId="{0EEDE18B-C92E-4836-9C40-4E5BB80EE21F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3849B1-41FE-45AB-B898-E978721C6738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40C85C-34D0-456A-8D07-520B107E4B75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D6A4BC-7493-4CA4-B996-A2ED85CD927C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9761D-550E-47CC-A506-7D3E02F0D11E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406CD-7D6A-4AAB-B347-ADA876D83BA7}">
      <dsp:nvSpPr>
        <dsp:cNvPr id="0" name=""/>
        <dsp:cNvSpPr/>
      </dsp:nvSpPr>
      <dsp:spPr>
        <a:xfrm>
          <a:off x="460128" y="312440"/>
          <a:ext cx="6012732" cy="6252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dirty="0" smtClean="0"/>
            <a:t>Objetivos de gestión</a:t>
          </a:r>
          <a:endParaRPr lang="es-CO" sz="2200" kern="1200" dirty="0"/>
        </a:p>
      </dsp:txBody>
      <dsp:txXfrm>
        <a:off x="460128" y="312440"/>
        <a:ext cx="6012732" cy="625205"/>
      </dsp:txXfrm>
    </dsp:sp>
    <dsp:sp modelId="{89C901CD-93F8-408B-87FC-5CCC3F94B671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766B6D-447E-4025-9210-B92C72B3A09E}">
      <dsp:nvSpPr>
        <dsp:cNvPr id="0" name=""/>
        <dsp:cNvSpPr/>
      </dsp:nvSpPr>
      <dsp:spPr>
        <a:xfrm>
          <a:off x="818573" y="1250411"/>
          <a:ext cx="5654288" cy="625205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dirty="0" smtClean="0"/>
            <a:t>Comités mensuales</a:t>
          </a:r>
          <a:endParaRPr lang="es-CO" sz="2200" kern="1200" dirty="0"/>
        </a:p>
      </dsp:txBody>
      <dsp:txXfrm>
        <a:off x="818573" y="1250411"/>
        <a:ext cx="5654288" cy="625205"/>
      </dsp:txXfrm>
    </dsp:sp>
    <dsp:sp modelId="{0780B4C7-FF3A-4D1C-A626-A66530C23DDF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EEF677-5406-4DE3-8A87-37D9C33802BA}">
      <dsp:nvSpPr>
        <dsp:cNvPr id="0" name=""/>
        <dsp:cNvSpPr/>
      </dsp:nvSpPr>
      <dsp:spPr>
        <a:xfrm>
          <a:off x="818573" y="2188382"/>
          <a:ext cx="5654288" cy="625205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dirty="0" smtClean="0"/>
            <a:t>Servicios no conformes / No conformidades</a:t>
          </a:r>
          <a:endParaRPr lang="es-CO" sz="2200" kern="1200" dirty="0"/>
        </a:p>
      </dsp:txBody>
      <dsp:txXfrm>
        <a:off x="818573" y="2188382"/>
        <a:ext cx="5654288" cy="625205"/>
      </dsp:txXfrm>
    </dsp:sp>
    <dsp:sp modelId="{889D7AC3-B49C-441B-A1C1-5DF81DB4B2D8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F7F2DE-4103-4AC9-ADA9-235E27272B89}">
      <dsp:nvSpPr>
        <dsp:cNvPr id="0" name=""/>
        <dsp:cNvSpPr/>
      </dsp:nvSpPr>
      <dsp:spPr>
        <a:xfrm>
          <a:off x="460128" y="3126353"/>
          <a:ext cx="6012732" cy="625205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dirty="0" smtClean="0"/>
            <a:t>Peticiones, quejas y reclamos - </a:t>
          </a:r>
          <a:r>
            <a:rPr lang="es-ES_tradnl" sz="2200" kern="1200" dirty="0" err="1" smtClean="0"/>
            <a:t>PQRs</a:t>
          </a:r>
          <a:endParaRPr lang="es-CO" sz="2200" kern="1200" dirty="0"/>
        </a:p>
      </dsp:txBody>
      <dsp:txXfrm>
        <a:off x="460128" y="3126353"/>
        <a:ext cx="6012732" cy="625205"/>
      </dsp:txXfrm>
    </dsp:sp>
    <dsp:sp modelId="{5A92C1FA-C71F-473E-8BF6-1964EEA79DA1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6ADCF-A4A3-4DB5-821A-C479CFABFA4A}">
      <dsp:nvSpPr>
        <dsp:cNvPr id="0" name=""/>
        <dsp:cNvSpPr/>
      </dsp:nvSpPr>
      <dsp:spPr>
        <a:xfrm>
          <a:off x="657022" y="0"/>
          <a:ext cx="7446251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F007B4-D0C9-41C7-8F66-68D4E325C522}">
      <dsp:nvSpPr>
        <dsp:cNvPr id="0" name=""/>
        <dsp:cNvSpPr/>
      </dsp:nvSpPr>
      <dsp:spPr>
        <a:xfrm>
          <a:off x="2406" y="1219199"/>
          <a:ext cx="1400877" cy="162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Metodología de Mapa de procesos</a:t>
          </a:r>
          <a:endParaRPr lang="es-CO" sz="1500" b="1" kern="1200" dirty="0"/>
        </a:p>
      </dsp:txBody>
      <dsp:txXfrm>
        <a:off x="70791" y="1287584"/>
        <a:ext cx="1264107" cy="1488830"/>
      </dsp:txXfrm>
    </dsp:sp>
    <dsp:sp modelId="{1FFB4BC4-702E-4F4C-879D-47A603FB818F}">
      <dsp:nvSpPr>
        <dsp:cNvPr id="0" name=""/>
        <dsp:cNvSpPr/>
      </dsp:nvSpPr>
      <dsp:spPr>
        <a:xfrm>
          <a:off x="1473327" y="1219199"/>
          <a:ext cx="1400877" cy="1625600"/>
        </a:xfrm>
        <a:prstGeom prst="round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shade val="51000"/>
                <a:satMod val="130000"/>
              </a:schemeClr>
            </a:gs>
            <a:gs pos="80000">
              <a:schemeClr val="accent2">
                <a:hueOff val="936304"/>
                <a:satOff val="-1168"/>
                <a:lumOff val="275"/>
                <a:alphaOff val="0"/>
                <a:shade val="93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Análisis de riesgos, peligros y aspectos</a:t>
          </a:r>
          <a:endParaRPr lang="es-CO" sz="1500" b="1" kern="1200" dirty="0"/>
        </a:p>
      </dsp:txBody>
      <dsp:txXfrm>
        <a:off x="1541712" y="1287584"/>
        <a:ext cx="1264107" cy="1488830"/>
      </dsp:txXfrm>
    </dsp:sp>
    <dsp:sp modelId="{FE598A64-DEEF-4BFD-B3DD-97C7B89AE565}">
      <dsp:nvSpPr>
        <dsp:cNvPr id="0" name=""/>
        <dsp:cNvSpPr/>
      </dsp:nvSpPr>
      <dsp:spPr>
        <a:xfrm>
          <a:off x="2944248" y="1219199"/>
          <a:ext cx="1400877" cy="1625600"/>
        </a:xfrm>
        <a:prstGeom prst="round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shade val="51000"/>
                <a:satMod val="130000"/>
              </a:schemeClr>
            </a:gs>
            <a:gs pos="80000">
              <a:schemeClr val="accent2">
                <a:hueOff val="1872608"/>
                <a:satOff val="-2336"/>
                <a:lumOff val="549"/>
                <a:alphaOff val="0"/>
                <a:shade val="93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Gestión documental </a:t>
          </a:r>
          <a:endParaRPr lang="es-CO" sz="1500" b="1" kern="1200" dirty="0"/>
        </a:p>
      </dsp:txBody>
      <dsp:txXfrm>
        <a:off x="3012633" y="1287584"/>
        <a:ext cx="1264107" cy="1488830"/>
      </dsp:txXfrm>
    </dsp:sp>
    <dsp:sp modelId="{A97F4365-00C0-4F18-87EC-10BA5A7B317A}">
      <dsp:nvSpPr>
        <dsp:cNvPr id="0" name=""/>
        <dsp:cNvSpPr/>
      </dsp:nvSpPr>
      <dsp:spPr>
        <a:xfrm>
          <a:off x="4415169" y="1219199"/>
          <a:ext cx="1400877" cy="1625600"/>
        </a:xfrm>
        <a:prstGeom prst="round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shade val="51000"/>
                <a:satMod val="130000"/>
              </a:schemeClr>
            </a:gs>
            <a:gs pos="80000">
              <a:schemeClr val="accent2">
                <a:hueOff val="2808911"/>
                <a:satOff val="-3503"/>
                <a:lumOff val="824"/>
                <a:alphaOff val="0"/>
                <a:shade val="93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Sistemas de medición de resultados / desempeño.</a:t>
          </a:r>
          <a:endParaRPr lang="es-CO" sz="1500" b="1" kern="1200" dirty="0"/>
        </a:p>
      </dsp:txBody>
      <dsp:txXfrm>
        <a:off x="4483554" y="1287584"/>
        <a:ext cx="1264107" cy="1488830"/>
      </dsp:txXfrm>
    </dsp:sp>
    <dsp:sp modelId="{BFE07B46-B143-4820-8781-D031AE96594B}">
      <dsp:nvSpPr>
        <dsp:cNvPr id="0" name=""/>
        <dsp:cNvSpPr/>
      </dsp:nvSpPr>
      <dsp:spPr>
        <a:xfrm>
          <a:off x="5886091" y="1219199"/>
          <a:ext cx="1400877" cy="1625600"/>
        </a:xfrm>
        <a:prstGeom prst="round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shade val="51000"/>
                <a:satMod val="130000"/>
              </a:schemeClr>
            </a:gs>
            <a:gs pos="80000">
              <a:schemeClr val="accent2">
                <a:hueOff val="3745215"/>
                <a:satOff val="-4671"/>
                <a:lumOff val="1098"/>
                <a:alphaOff val="0"/>
                <a:shade val="93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Sistemas de información / tecnología.</a:t>
          </a:r>
          <a:endParaRPr lang="es-CO" sz="1500" b="1" kern="1200" dirty="0"/>
        </a:p>
      </dsp:txBody>
      <dsp:txXfrm>
        <a:off x="5954476" y="1287584"/>
        <a:ext cx="1264107" cy="1488830"/>
      </dsp:txXfrm>
    </dsp:sp>
    <dsp:sp modelId="{97129960-6487-4D14-B93E-057E324BB287}">
      <dsp:nvSpPr>
        <dsp:cNvPr id="0" name=""/>
        <dsp:cNvSpPr/>
      </dsp:nvSpPr>
      <dsp:spPr>
        <a:xfrm>
          <a:off x="7357012" y="1219199"/>
          <a:ext cx="1400877" cy="162560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Programas de comunicación / difusión / formación.</a:t>
          </a:r>
          <a:endParaRPr lang="es-CO" sz="1500" b="1" kern="1200" dirty="0"/>
        </a:p>
      </dsp:txBody>
      <dsp:txXfrm>
        <a:off x="7425397" y="1287584"/>
        <a:ext cx="1264107" cy="1488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393F1-42E4-4502-85F1-E568EE5F2CF8}">
      <dsp:nvSpPr>
        <dsp:cNvPr id="0" name=""/>
        <dsp:cNvSpPr/>
      </dsp:nvSpPr>
      <dsp:spPr>
        <a:xfrm>
          <a:off x="0" y="38725"/>
          <a:ext cx="4223792" cy="3597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Mapa de procesos</a:t>
          </a:r>
          <a:endParaRPr lang="es-CO" sz="1500" b="1" kern="1200" dirty="0"/>
        </a:p>
      </dsp:txBody>
      <dsp:txXfrm>
        <a:off x="17563" y="56288"/>
        <a:ext cx="4188666" cy="324648"/>
      </dsp:txXfrm>
    </dsp:sp>
    <dsp:sp modelId="{2177AD3E-1111-4323-8B53-5F58F592DD95}">
      <dsp:nvSpPr>
        <dsp:cNvPr id="0" name=""/>
        <dsp:cNvSpPr/>
      </dsp:nvSpPr>
      <dsp:spPr>
        <a:xfrm>
          <a:off x="0" y="441700"/>
          <a:ext cx="4223792" cy="3597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Misión, Visión y Valores</a:t>
          </a:r>
          <a:endParaRPr lang="es-CO" sz="1500" b="1" kern="1200" dirty="0"/>
        </a:p>
      </dsp:txBody>
      <dsp:txXfrm>
        <a:off x="17563" y="459263"/>
        <a:ext cx="4188666" cy="324648"/>
      </dsp:txXfrm>
    </dsp:sp>
    <dsp:sp modelId="{04234878-F9D8-487F-BD83-7BB5E7DCD998}">
      <dsp:nvSpPr>
        <dsp:cNvPr id="0" name=""/>
        <dsp:cNvSpPr/>
      </dsp:nvSpPr>
      <dsp:spPr>
        <a:xfrm>
          <a:off x="0" y="844675"/>
          <a:ext cx="4223792" cy="3597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Política integrada de gestión</a:t>
          </a:r>
          <a:endParaRPr lang="es-CO" sz="1500" b="1" kern="1200" dirty="0"/>
        </a:p>
      </dsp:txBody>
      <dsp:txXfrm>
        <a:off x="17563" y="862238"/>
        <a:ext cx="4188666" cy="324648"/>
      </dsp:txXfrm>
    </dsp:sp>
    <dsp:sp modelId="{7605B730-CC45-4CC2-BE41-0E2E7F170072}">
      <dsp:nvSpPr>
        <dsp:cNvPr id="0" name=""/>
        <dsp:cNvSpPr/>
      </dsp:nvSpPr>
      <dsp:spPr>
        <a:xfrm>
          <a:off x="0" y="1247650"/>
          <a:ext cx="4223792" cy="3597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smtClean="0"/>
            <a:t>Manual </a:t>
          </a:r>
          <a:r>
            <a:rPr lang="es-ES_tradnl" sz="1500" b="1" kern="1200" dirty="0" smtClean="0"/>
            <a:t>integrado de gestión</a:t>
          </a:r>
          <a:endParaRPr lang="es-CO" sz="1500" b="1" kern="1200" dirty="0"/>
        </a:p>
      </dsp:txBody>
      <dsp:txXfrm>
        <a:off x="17563" y="1265213"/>
        <a:ext cx="4188666" cy="324648"/>
      </dsp:txXfrm>
    </dsp:sp>
    <dsp:sp modelId="{C4499884-F0BB-4869-9239-BBE2B2AAF050}">
      <dsp:nvSpPr>
        <dsp:cNvPr id="0" name=""/>
        <dsp:cNvSpPr/>
      </dsp:nvSpPr>
      <dsp:spPr>
        <a:xfrm>
          <a:off x="0" y="1650625"/>
          <a:ext cx="4223792" cy="3597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Manual de operaciones</a:t>
          </a:r>
          <a:endParaRPr lang="es-CO" sz="1500" b="1" kern="1200" dirty="0"/>
        </a:p>
      </dsp:txBody>
      <dsp:txXfrm>
        <a:off x="17563" y="1668188"/>
        <a:ext cx="4188666" cy="324648"/>
      </dsp:txXfrm>
    </dsp:sp>
    <dsp:sp modelId="{F753C10D-BE38-469D-AF50-CC3DBA046D07}">
      <dsp:nvSpPr>
        <dsp:cNvPr id="0" name=""/>
        <dsp:cNvSpPr/>
      </dsp:nvSpPr>
      <dsp:spPr>
        <a:xfrm>
          <a:off x="0" y="2053600"/>
          <a:ext cx="4223792" cy="3597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Análisis de riesgos, peligros y aspectos</a:t>
          </a:r>
          <a:endParaRPr lang="es-CO" sz="1500" b="1" kern="1200" dirty="0"/>
        </a:p>
      </dsp:txBody>
      <dsp:txXfrm>
        <a:off x="17563" y="2071163"/>
        <a:ext cx="4188666" cy="324648"/>
      </dsp:txXfrm>
    </dsp:sp>
    <dsp:sp modelId="{D12F77DC-2D05-4B52-A3F2-7DBDF279DD73}">
      <dsp:nvSpPr>
        <dsp:cNvPr id="0" name=""/>
        <dsp:cNvSpPr/>
      </dsp:nvSpPr>
      <dsp:spPr>
        <a:xfrm>
          <a:off x="0" y="2456575"/>
          <a:ext cx="4223792" cy="3597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Despliegue de objetivos integrados de gestión</a:t>
          </a:r>
          <a:endParaRPr lang="es-CO" sz="1500" b="1" kern="1200" dirty="0"/>
        </a:p>
      </dsp:txBody>
      <dsp:txXfrm>
        <a:off x="17563" y="2474138"/>
        <a:ext cx="4188666" cy="324648"/>
      </dsp:txXfrm>
    </dsp:sp>
    <dsp:sp modelId="{07407F22-5F17-44F5-80AB-8F6AA66737F3}">
      <dsp:nvSpPr>
        <dsp:cNvPr id="0" name=""/>
        <dsp:cNvSpPr/>
      </dsp:nvSpPr>
      <dsp:spPr>
        <a:xfrm>
          <a:off x="0" y="2859550"/>
          <a:ext cx="4223792" cy="3597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Procedimientos e Instructivos</a:t>
          </a:r>
          <a:endParaRPr lang="es-CO" sz="1500" b="1" kern="1200" dirty="0"/>
        </a:p>
      </dsp:txBody>
      <dsp:txXfrm>
        <a:off x="17563" y="2877113"/>
        <a:ext cx="4188666" cy="324648"/>
      </dsp:txXfrm>
    </dsp:sp>
    <dsp:sp modelId="{D38CB83E-4CF2-46C5-B456-68C497D5C320}">
      <dsp:nvSpPr>
        <dsp:cNvPr id="0" name=""/>
        <dsp:cNvSpPr/>
      </dsp:nvSpPr>
      <dsp:spPr>
        <a:xfrm>
          <a:off x="0" y="3262525"/>
          <a:ext cx="4223792" cy="3597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smtClean="0"/>
            <a:t>Manuales </a:t>
          </a:r>
          <a:r>
            <a:rPr lang="es-ES_tradnl" sz="1500" b="1" kern="1200" dirty="0" smtClean="0"/>
            <a:t>de funciones</a:t>
          </a:r>
          <a:endParaRPr lang="es-CO" sz="1500" b="1" kern="1200" dirty="0"/>
        </a:p>
      </dsp:txBody>
      <dsp:txXfrm>
        <a:off x="17563" y="3280088"/>
        <a:ext cx="4188666" cy="324648"/>
      </dsp:txXfrm>
    </dsp:sp>
    <dsp:sp modelId="{2934DE6A-2759-4CF0-A1A9-B2E07DC25C7E}">
      <dsp:nvSpPr>
        <dsp:cNvPr id="0" name=""/>
        <dsp:cNvSpPr/>
      </dsp:nvSpPr>
      <dsp:spPr>
        <a:xfrm>
          <a:off x="0" y="3665500"/>
          <a:ext cx="4223792" cy="3597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Manuales de contingencia</a:t>
          </a:r>
          <a:endParaRPr lang="es-CO" sz="1500" b="1" kern="1200" dirty="0"/>
        </a:p>
      </dsp:txBody>
      <dsp:txXfrm>
        <a:off x="17563" y="3683063"/>
        <a:ext cx="4188666" cy="324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050FF-27DF-4AA4-8FE7-3A53C31B3E36}">
      <dsp:nvSpPr>
        <dsp:cNvPr id="0" name=""/>
        <dsp:cNvSpPr/>
      </dsp:nvSpPr>
      <dsp:spPr>
        <a:xfrm>
          <a:off x="990417" y="318383"/>
          <a:ext cx="4476017" cy="4476017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b="1" kern="1200" dirty="0" smtClean="0"/>
            <a:t>Socios, funcionarios, transportadores, clientes,  proveedores y vehículos confiables</a:t>
          </a:r>
          <a:endParaRPr lang="es-CO" sz="1300" b="1" kern="1200" dirty="0"/>
        </a:p>
      </dsp:txBody>
      <dsp:txXfrm>
        <a:off x="3284909" y="987121"/>
        <a:ext cx="1518648" cy="1039075"/>
      </dsp:txXfrm>
    </dsp:sp>
    <dsp:sp modelId="{06487230-2688-4440-AD33-6F6D8EC1A392}">
      <dsp:nvSpPr>
        <dsp:cNvPr id="0" name=""/>
        <dsp:cNvSpPr/>
      </dsp:nvSpPr>
      <dsp:spPr>
        <a:xfrm>
          <a:off x="833757" y="534191"/>
          <a:ext cx="4476017" cy="4476017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b="1" kern="1200" dirty="0" smtClean="0"/>
            <a:t>Sensibilización y capacitación sobre legalidad en la actividad</a:t>
          </a:r>
          <a:endParaRPr lang="es-CO" sz="1300" b="1" kern="1200" dirty="0"/>
        </a:p>
      </dsp:txBody>
      <dsp:txXfrm>
        <a:off x="3759154" y="2559056"/>
        <a:ext cx="1332147" cy="1124332"/>
      </dsp:txXfrm>
    </dsp:sp>
    <dsp:sp modelId="{C92B43F1-691C-4F06-89BC-ED0514A9BE68}">
      <dsp:nvSpPr>
        <dsp:cNvPr id="0" name=""/>
        <dsp:cNvSpPr/>
      </dsp:nvSpPr>
      <dsp:spPr>
        <a:xfrm>
          <a:off x="833757" y="534191"/>
          <a:ext cx="4476017" cy="4476017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b="1" kern="1200" dirty="0" smtClean="0"/>
            <a:t>Acuerdos y Otro sí como compromiso de buenas prácticas</a:t>
          </a:r>
          <a:endParaRPr lang="es-CO" sz="1300" b="1" kern="1200" dirty="0"/>
        </a:p>
      </dsp:txBody>
      <dsp:txXfrm>
        <a:off x="2272476" y="3891204"/>
        <a:ext cx="1598577" cy="959146"/>
      </dsp:txXfrm>
    </dsp:sp>
    <dsp:sp modelId="{ED7375BB-FEDD-474A-B928-8226C2543E2A}">
      <dsp:nvSpPr>
        <dsp:cNvPr id="0" name=""/>
        <dsp:cNvSpPr/>
      </dsp:nvSpPr>
      <dsp:spPr>
        <a:xfrm>
          <a:off x="833757" y="534191"/>
          <a:ext cx="4476017" cy="4476017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b="1" kern="1200" dirty="0" smtClean="0"/>
            <a:t>Reporte de operaciones sospechosas a la UIAF</a:t>
          </a:r>
          <a:endParaRPr lang="es-CO" sz="1300" b="1" kern="1200" dirty="0"/>
        </a:p>
      </dsp:txBody>
      <dsp:txXfrm>
        <a:off x="1046900" y="2559056"/>
        <a:ext cx="1332147" cy="1124332"/>
      </dsp:txXfrm>
    </dsp:sp>
    <dsp:sp modelId="{567FAC2D-E292-4F82-80C4-F736D5C5FF94}">
      <dsp:nvSpPr>
        <dsp:cNvPr id="0" name=""/>
        <dsp:cNvSpPr/>
      </dsp:nvSpPr>
      <dsp:spPr>
        <a:xfrm>
          <a:off x="833757" y="534191"/>
          <a:ext cx="4476017" cy="4476017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b="1" kern="1200" dirty="0" smtClean="0"/>
            <a:t>Reporte de operaciones múltiples de carga a la UIAF</a:t>
          </a:r>
          <a:endParaRPr lang="es-CO" sz="1300" b="1" kern="1200" dirty="0"/>
        </a:p>
      </dsp:txBody>
      <dsp:txXfrm>
        <a:off x="1486509" y="1216251"/>
        <a:ext cx="1518648" cy="1039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707CC3A-D29C-4E02-853B-7A2B56761CA3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CO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1E62DDE-B27F-4C11-ABF8-6EDD2AA5096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7249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smtClean="0"/>
              <a:t>INSERTO 1</a:t>
            </a:r>
            <a:endParaRPr lang="es-CO" smtClean="0"/>
          </a:p>
        </p:txBody>
      </p:sp>
      <p:sp>
        <p:nvSpPr>
          <p:cNvPr id="163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DDC1A6-DD41-4D06-8ABD-73225DBD619A}" type="slidenum">
              <a:rPr lang="es-CO" smtClean="0"/>
              <a:pPr/>
              <a:t>2</a:t>
            </a:fld>
            <a:endParaRPr lang="es-C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smtClean="0"/>
              <a:t>INSERTO 1</a:t>
            </a:r>
            <a:endParaRPr lang="es-CO" smtClean="0"/>
          </a:p>
        </p:txBody>
      </p:sp>
      <p:sp>
        <p:nvSpPr>
          <p:cNvPr id="163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DDC1A6-DD41-4D06-8ABD-73225DBD619A}" type="slidenum">
              <a:rPr lang="es-CO" smtClean="0"/>
              <a:pPr/>
              <a:t>3</a:t>
            </a:fld>
            <a:endParaRPr lang="es-C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smtClean="0"/>
              <a:t>INSERTO 1</a:t>
            </a:r>
            <a:endParaRPr lang="es-CO" smtClean="0"/>
          </a:p>
        </p:txBody>
      </p:sp>
      <p:sp>
        <p:nvSpPr>
          <p:cNvPr id="163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DDC1A6-DD41-4D06-8ABD-73225DBD619A}" type="slidenum">
              <a:rPr lang="es-CO" smtClean="0"/>
              <a:pPr/>
              <a:t>4</a:t>
            </a:fld>
            <a:endParaRPr lang="es-C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smtClean="0"/>
              <a:t>INSERTO 1</a:t>
            </a:r>
            <a:endParaRPr lang="es-CO" smtClean="0"/>
          </a:p>
        </p:txBody>
      </p:sp>
      <p:sp>
        <p:nvSpPr>
          <p:cNvPr id="163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DDC1A6-DD41-4D06-8ABD-73225DBD619A}" type="slidenum">
              <a:rPr lang="es-CO" smtClean="0"/>
              <a:pPr/>
              <a:t>5</a:t>
            </a:fld>
            <a:endParaRPr lang="es-C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smtClean="0"/>
              <a:t>INSERTO 1</a:t>
            </a:r>
            <a:endParaRPr lang="es-CO" smtClean="0"/>
          </a:p>
        </p:txBody>
      </p:sp>
      <p:sp>
        <p:nvSpPr>
          <p:cNvPr id="163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DDC1A6-DD41-4D06-8ABD-73225DBD619A}" type="slidenum">
              <a:rPr lang="es-CO" smtClean="0"/>
              <a:pPr/>
              <a:t>6</a:t>
            </a:fld>
            <a:endParaRPr lang="es-C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smtClean="0"/>
              <a:t>REVERSO CARATULA INTERNA</a:t>
            </a:r>
            <a:endParaRPr lang="es-CO" smtClean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619742-6040-4E3D-8327-7EBBF884A6EE}" type="slidenum">
              <a:rPr lang="es-CO" smtClean="0"/>
              <a:pPr/>
              <a:t>7</a:t>
            </a:fld>
            <a:endParaRPr lang="es-C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smtClean="0"/>
              <a:t>REVERSO CARATULA INTERNA</a:t>
            </a:r>
            <a:endParaRPr lang="es-CO" smtClean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619742-6040-4E3D-8327-7EBBF884A6EE}" type="slidenum">
              <a:rPr lang="es-CO" smtClean="0"/>
              <a:pPr/>
              <a:t>8</a:t>
            </a:fld>
            <a:endParaRPr lang="es-C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smtClean="0"/>
              <a:t>REVERSO CARATULA INTERNA</a:t>
            </a:r>
            <a:endParaRPr lang="es-CO" smtClean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619742-6040-4E3D-8327-7EBBF884A6EE}" type="slidenum">
              <a:rPr lang="es-CO" smtClean="0"/>
              <a:pPr/>
              <a:t>9</a:t>
            </a:fld>
            <a:endParaRPr lang="es-C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smtClean="0"/>
              <a:t>REVERSO CARATULA INTERNA</a:t>
            </a:r>
            <a:endParaRPr lang="es-CO" smtClean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619742-6040-4E3D-8327-7EBBF884A6EE}" type="slidenum">
              <a:rPr lang="es-CO" smtClean="0"/>
              <a:pPr/>
              <a:t>10</a:t>
            </a:fld>
            <a:endParaRPr lang="es-C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B1B62-FEDC-4444-92A1-4479D51C231F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A604F-DC10-473C-AE7E-236B2692272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11A4B-85AD-43F7-B5E0-76149BC44673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3F029-FA54-42B5-8848-3103A465F5A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9" y="366713"/>
            <a:ext cx="4476751" cy="7800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A04E-7AB3-4A0A-BD45-BA067F2487E2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A8651-277B-4AB7-91A1-3D3C41A8F97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F94E9-5A77-4A3D-AFAC-4FFC0C3B3F30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9C827-AE1A-452A-8D9C-782763CC42D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B1933-E207-41F2-ADF0-50C0D4FFFD3E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9B563-BA1E-4A0F-95B3-47C3A1480CA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3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3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8B921-3E4E-471F-9A69-C61C18B23BC8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2E18-20ED-4B36-B212-113B3802B93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7D82-4472-44CA-816D-10390DCE88F9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434EF-3FE6-48B6-8E3E-9E1E37FFF9C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7E7FD-2764-42DF-9D03-BEF19DF24DC1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D6BBA-66C5-4FD6-B203-00422D9601B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5CF4E-AA47-4EC0-96DF-9F4813CBEE98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A4B2E-6772-4863-9612-438BC1DC664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9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8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9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01B5B-3B20-457C-8FA2-619D2B431334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BCE2D-7567-4027-AC5B-FFA3B353FFC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520F1-3EA4-4254-807C-95AFA49867EA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98E20-EC33-4B92-B35D-A3B3974E137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503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749"/>
            <a:ext cx="213360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A1D59F-74B0-453F-B766-74007FDF23A2}" type="datetimeFigureOut">
              <a:rPr lang="es-CO"/>
              <a:pPr>
                <a:defRPr/>
              </a:pPr>
              <a:t>12/09/2013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749"/>
            <a:ext cx="289560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749"/>
            <a:ext cx="213360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F018A0-36A4-4094-8B83-6DF8DDBF780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11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microsoft.com/office/2007/relationships/diagramDrawing" Target="../diagrams/drawing5.xml"/><Relationship Id="rId4" Type="http://schemas.openxmlformats.org/officeDocument/2006/relationships/image" Target="../media/image2.wmf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wmf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6.jpeg"/><Relationship Id="rId10" Type="http://schemas.microsoft.com/office/2007/relationships/diagramDrawing" Target="../diagrams/drawing2.xml"/><Relationship Id="rId4" Type="http://schemas.openxmlformats.org/officeDocument/2006/relationships/image" Target="../media/image2.wmf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wmf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7.png"/><Relationship Id="rId4" Type="http://schemas.openxmlformats.org/officeDocument/2006/relationships/image" Target="../media/image2.wmf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82" y="332655"/>
            <a:ext cx="3176582" cy="4320481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8969"/>
            <a:ext cx="391363" cy="5960059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41616" y="5085184"/>
            <a:ext cx="8678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SISTEMA INTEGRADO DE GESTION Y SIPLAFT</a:t>
            </a:r>
            <a:endParaRPr lang="es-MX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AutoShape 2" descr="data:image/jpeg;base64,/9j/4AAQSkZJRgABAQAAAQABAAD/2wCEAAkGBhAQEBAQEBMVERUREBQUFxYSEA8PFRQSFRAVFRMWFxUXGyYeFxkjGRUSHy8gIycpLCwsFx4xNTAqNSYrLCkBCQoKDgwOGA8PGiolHiApLDY1NSwsNTUtNS01LCksLzUqKiksKSkqKjUsLCkwLCwyLCk0NC8pKzAwKTU1MCsqMv/AABEIAOAA4AMBIgACEQEDEQH/xAAbAAEAAgMBAQAAAAAAAAAAAAAABAYDBQcCAf/EADgQAAIBAgIGCAYBAwUBAAAAAAABAgMRBAUSITFBUWEGEzJxgZHB0SJSkqGx4UIUYqIjQ3KC8BX/xAAbAQEAAgMBAQAAAAAAAAAAAAAAAQUCAwQGB//EAC8RAQACAQEFBQcFAQAAAAAAAAABAgMEBRESEzEhIkFRYTKBkaHB0fAUI3Gx4UL/2gAMAwEAAhEDEQA/AO4gAAAAAAAAAAAAAAAAAAAAAAAAAAAQsyzFUo6tcnsXqzTnz0wUnJkndEMqUm88MMuIxVmoR1zlsXBb2+RnSIGVYVpOpPXOevXuW42Bq0t8mSvNvG7i6R5R4b/Xz+DLJEVnhjwAAdbWAAAAAAAAAAAAAAAAAAAAAAAAAAAAR8djY0o6T27lxZryZK4qTe87ohNazad0PGY5gqUeMnsXq+RqMswzrVHUnrSd3fe9yIjc61TjKT8F+iz4XDKnFRW77vezzGC19ranmWj9qk9kec+v1+HisLxGnpwx7UswAPVq4AAAAAAAAAAAAAAAAAAAAAAAAAAAA81Kiim27JK7ImYiN8jxicRGnFylsX3fAq2MxcqsnKXguC4GXMce6suEVsXr3mTKMB1k7vsx283uR4bX6zJtLPGnwezv+PrPot8OKMFJvfq2OSYDQjpy7Ulq5R/ZtAD2Ol01NNirip0hV5LzktNpAAdLAAAAAAAAAAAAAAAAAAAAAAAAAAAArub5lpvQi/hX+T9iVnWZWvSg9f8AJ8FwNEeN25tTimdNins8Z+n3+C00mn3fuW9zJQouclGO1steFwypwUVu+73sg5LgNCOnLtSWrlE02f8ASBzbpUnaK1Skv5cly/JY7D2fyMfOvHet8o/1o1ebjtwx0hYP/tYfS0Osje9tuq/fsJpzOx0PLaco0acZ9pQV/I9E4kkAEAAAAAAAAAAAMMcXBy0b2ktz1P77TMRsbgI1VZ6mtj3o0/8AWVsPLRl8S5601yZU6jX30lv369yf+o+sfn8OimGMkdye3yn6LCCJg8zhV1J2fB7fDiSyxxZseavHjmJj0abVms7pgABtYgAAAAAQc1zDqo2Xals5cyRisSqcXKW77vciq4jESqScpbX9lwKHbO0v0uPl4579vlHn9nZpcHMninpDG3fW95PyjAdZO77MdvN7kQ6FFzkox2tljrVIYWg3uivqk9nmzzuxdn/qsvMv7NfnPl9/9duqzcuvDHWWs6UZvoLqYP4pL4mt0eHe/wAFTMletKcpTk7uTu+88H0FStt0ay7rauk+zTs3zf8AFevgXY1+SZf1NGMX2n8Uu97vDYbAhIAAAAAAAAAAAAAGHFYSNSOjJdz3p8jMDC9K5KzW0b4lMTMTvhU8Zg5UpWfg1v8A2TcBnjjaNT4lx3rv4m6xGHjUi4yV0/tzRWMdgZUpWetPY+P7PF6zS59lZOdppngn83T6eUrXFkpqK8N+v50WmnVUknF3T4HsqWEx06TvF6t6exliwOZQqrVqlvT9OJe7O2xi1e6lu7fy8/4+zjzaa2PtjthLABdOUPjdtZ9NNnmPt/pR39ru4HJrNXTSYZy293rLZixzktwwg5pj+tlq7MdnPmQQbDKMD1k7vsx283uR84iM2v1Hna0/nuiF5PDhp6Q2OSYDQjpy7Ulq5R/Zo+lWY6dRUl2ae3nN+y/LLNmeNVGlOpwWrnJ6kc9lNttvW27t8W9p9K0mmppsVcVOkKLJknJabS+G16OYHrayb7MPiffuXn+DVFy6J4XRoub21JX8FqXr5nS1t2ACEgAAAAAAAAAAAAAAa7PcydClpR7Unoq+5tbfsBsTFiMPGpFxkrp/+ujn1XG1Ju8pyb5yZPyzpDVpNKTc4b03drubItSL1mto3xJE7p3wmY/AypSs9aex8f2R4yaaadmuBaIypYmndfFGXmn6NFex2BlSlZ609j4/s8BtXZVtJbmY/Y/r88JXOn1EZI4bdWzy/PL2jV1f3e5uE7lLJuBzSdLV2o8H6cDr2dt61N2PU9sefj7/AD/v+WvPo4ntxt/j8YqUHLfsS4sqs5ttt623dkrMsd1s7rVFbE/uQyv2xr/1ebdWe5Xp927TYeXXt6y90aTnJRjrbdi2YTDKnBRW77vezX5HgdGPWS2y2co8fEn43FKlTlUf8Vfve5eZ6LYWz+Rj51471vlH+/ZxavNx24Y6QrPS3H6U40lshrf/ACa1eS/JXz3WqucpSlrcm2+9s8HpXA90aTnKMVtk0l3t2OjYagoQjBbIxS8kc7w+IlTnGcdTi7reXvKMyVemp7GtUlwfsRKU0AEAAAAAAAAAAAAAAEbMMBGtTcJb9j3p7mSQBznGYSVKcoTWtfdbmuRgLr0jyrrqenFfHBXXOO9FKJQnZVms8PO61xfajua9y6QnSxNK6+KMvNP0aOem76K45wrdW38NRW/7LZ7GN6VvWa2jfEpiZid8M2NwUqUrPZufFEYt+Jw0akXGS90+KKzjcFKlKz2bnuaPn21dlW0luOnbSfl6T9JXWn1EZI3T1RiZleC62evsx1v0XiRIxbaS2stWX4NUoKO/a+8w2PoP1WffaO7Xtn6R+eCdVm5dOzrKSkVfpbmV2qEXs+KXf/FevkbjO80VCndduWqK5733Ios5tttu7bu297Po0KR5ABKAs/QyT/1lu+F+OsrBauhsPgqy4yivJP3IkWMAEJAAAAAAAAAAAAAAAACjdIsD1Vd2Voz+JeO1eZeTRdLcLpUVPfTl/i9T+9gKeZMPWcJxmv4yT8mYwZIdLhO6TW9X8zxiMNGpFxkrp/bmiJkOI08PTe9LRffHV7GwNd6VvE1tG+JZRMxO+Goy/J3Co5S1qPZ533m0qVFFOUnZJXb5I9lY6V5r/sRfOfpH18jn0ukx6WnBijs372eTJbJO+zS5rmDr1XN7NkVwjuIYB2NQAABceiMLUG+NR/hIpxJwWPqUpKUJNWey7s1vTRA6IDzTnpJSW9J+aueiEgAAAAAAAAAAAAAAABHzChp0qkPmg1421fckHxoDmYMleNpyXCUl5NmMyQ3/AEVzNQk6UnZT1q/zcPH0LccyMrxVS1tOVuGlK3lcgXHNukNOinGLU58FrSf9z9Cl1Kjk3KTu27t82eQAABIAAAfYxu0uLsfDPgZqNWm5bFOLfddAdDpQ0YxjwSXkrHsAxSAAAAAAAAAAAAAAAABgAc2ru85f8pflmM2XSHB9XXnwn8a8dv3ua0yQAAAAAAAAAAASMBh3Uqwgv5SXlvfkRy0dD8IrTqta76KfDVeX5RAsoAISAAAAAAAAAAAAAAAAAACv9L8LenCp8srPul+0ipHQs1w3WUakOMXbvWtfg56TCAAEgAAAAAAAAXvo7Q0MPT/uTl5v2sUanByaitraXmzpFKmoxjFbIpLyViJS9gAgAAAAAAAAAAAAAAAAAAAOe5phurrVIcJO3c9a/J0IrHSvLJNqtFXVrStutsfcTArIAJQAAAAAAAA2OQUNPEU1wel9Kv8AmxfCqdDqF51J/LFR8W7+hayJSAAgAAAAAAAAAAAAAAAAAAAPjV9T3n0Ac/zfB9VWnBbE7ruetEI3HSZOWJlZN2jFak3uuavqJ/LL6ZexkhjBk6ifyy+mXsOon8svpl7AYwZP6efyy+mXsev6Op8k/on7AYQZv6Op8k/on7GShl1Scox0JLSkldwkkrvbsAtXRXDaFDSe2cnLw2L8G5PFKkoxUVsikl3JHsxSAAAA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4" descr="data:image/jpeg;base64,/9j/4AAQSkZJRgABAQAAAQABAAD/2wCEAAkGBhAQEBAQEBMVERUREBQUFxYSEA8PFRQSFRAVFRMWFxUXGyYeFxkjGRUSHy8gIycpLCwsFx4xNTAqNSYrLCkBCQoKDgwOGA8PGiolHiApLDY1NSwsNTUtNS01LCksLzUqKiksKSkqKjUsLCkwLCwyLCk0NC8pKzAwKTU1MCsqMv/AABEIAOAA4AMBIgACEQEDEQH/xAAbAAEAAgMBAQAAAAAAAAAAAAAABAYDBQcCAf/EADgQAAIBAgIGCAYBAwUBAAAAAAABAgMRBAUSITFBUWEGEzJxgZHB0SJSkqGx4UIUYqIjQ3KC8BX/xAAbAQEAAgMBAQAAAAAAAAAAAAAAAQUCAwQGB//EAC8RAQACAQEFBQcFAQAAAAAAAAABAgMEBRESEzEhIkFRYTKBkaHB0fAUI3Gx4UL/2gAMAwEAAhEDEQA/AO4gAAAAAAAAAAAAAAAAAAAAAAAAAAAQsyzFUo6tcnsXqzTnz0wUnJkndEMqUm88MMuIxVmoR1zlsXBb2+RnSIGVYVpOpPXOevXuW42Bq0t8mSvNvG7i6R5R4b/Xz+DLJEVnhjwAAdbWAAAAAAAAAAAAAAAAAAAAAAAAAAAAR8djY0o6T27lxZryZK4qTe87ohNazad0PGY5gqUeMnsXq+RqMswzrVHUnrSd3fe9yIjc61TjKT8F+iz4XDKnFRW77vezzGC19ranmWj9qk9kec+v1+HisLxGnpwx7UswAPVq4AAAAAAAAAAAAAAAAAAAAAAAAAAAA81Kiim27JK7ImYiN8jxicRGnFylsX3fAq2MxcqsnKXguC4GXMce6suEVsXr3mTKMB1k7vsx283uR4bX6zJtLPGnwezv+PrPot8OKMFJvfq2OSYDQjpy7Ulq5R/ZtAD2Ol01NNirip0hV5LzktNpAAdLAAAAAAAAAAAAAAAAAAAAAAAAAAAArub5lpvQi/hX+T9iVnWZWvSg9f8AJ8FwNEeN25tTimdNins8Z+n3+C00mn3fuW9zJQouclGO1steFwypwUVu+73sg5LgNCOnLtSWrlE02f8ASBzbpUnaK1Skv5cly/JY7D2fyMfOvHet8o/1o1ebjtwx0hYP/tYfS0Osje9tuq/fsJpzOx0PLaco0acZ9pQV/I9E4kkAEAAAAAAAAAAAMMcXBy0b2ktz1P77TMRsbgI1VZ6mtj3o0/8AWVsPLRl8S5601yZU6jX30lv369yf+o+sfn8OimGMkdye3yn6LCCJg8zhV1J2fB7fDiSyxxZseavHjmJj0abVms7pgABtYgAAAAAQc1zDqo2Xals5cyRisSqcXKW77vciq4jESqScpbX9lwKHbO0v0uPl4579vlHn9nZpcHMninpDG3fW95PyjAdZO77MdvN7kQ6FFzkox2tljrVIYWg3uivqk9nmzzuxdn/qsvMv7NfnPl9/9duqzcuvDHWWs6UZvoLqYP4pL4mt0eHe/wAFTMletKcpTk7uTu+88H0FStt0ay7rauk+zTs3zf8AFevgXY1+SZf1NGMX2n8Uu97vDYbAhIAAAAAAAAAAAAAGHFYSNSOjJdz3p8jMDC9K5KzW0b4lMTMTvhU8Zg5UpWfg1v8A2TcBnjjaNT4lx3rv4m6xGHjUi4yV0/tzRWMdgZUpWetPY+P7PF6zS59lZOdppngn83T6eUrXFkpqK8N+v50WmnVUknF3T4HsqWEx06TvF6t6exliwOZQqrVqlvT9OJe7O2xi1e6lu7fy8/4+zjzaa2PtjthLABdOUPjdtZ9NNnmPt/pR39ru4HJrNXTSYZy293rLZixzktwwg5pj+tlq7MdnPmQQbDKMD1k7vsx283uR84iM2v1Hna0/nuiF5PDhp6Q2OSYDQjpy7Ulq5R/Zo+lWY6dRUl2ae3nN+y/LLNmeNVGlOpwWrnJ6kc9lNttvW27t8W9p9K0mmppsVcVOkKLJknJabS+G16OYHrayb7MPiffuXn+DVFy6J4XRoub21JX8FqXr5nS1t2ACEgAAAAAAAAAAAAAAa7PcydClpR7Unoq+5tbfsBsTFiMPGpFxkrp/+ujn1XG1Ju8pyb5yZPyzpDVpNKTc4b03drubItSL1mto3xJE7p3wmY/AypSs9aex8f2R4yaaadmuBaIypYmndfFGXmn6NFex2BlSlZ609j4/s8BtXZVtJbmY/Y/r88JXOn1EZI4bdWzy/PL2jV1f3e5uE7lLJuBzSdLV2o8H6cDr2dt61N2PU9sefj7/AD/v+WvPo4ntxt/j8YqUHLfsS4sqs5ttt623dkrMsd1s7rVFbE/uQyv2xr/1ebdWe5Xp927TYeXXt6y90aTnJRjrbdi2YTDKnBRW77vezX5HgdGPWS2y2co8fEn43FKlTlUf8Vfve5eZ6LYWz+Rj51471vlH+/ZxavNx24Y6QrPS3H6U40lshrf/ACa1eS/JXz3WqucpSlrcm2+9s8HpXA90aTnKMVtk0l3t2OjYagoQjBbIxS8kc7w+IlTnGcdTi7reXvKMyVemp7GtUlwfsRKU0AEAAAAAAAAAAAAAAEbMMBGtTcJb9j3p7mSQBznGYSVKcoTWtfdbmuRgLr0jyrrqenFfHBXXOO9FKJQnZVms8PO61xfajua9y6QnSxNK6+KMvNP0aOem76K45wrdW38NRW/7LZ7GN6VvWa2jfEpiZid8M2NwUqUrPZufFEYt+Jw0akXGS90+KKzjcFKlKz2bnuaPn21dlW0luOnbSfl6T9JXWn1EZI3T1RiZleC62evsx1v0XiRIxbaS2stWX4NUoKO/a+8w2PoP1WffaO7Xtn6R+eCdVm5dOzrKSkVfpbmV2qEXs+KXf/FevkbjO80VCndduWqK5733Ios5tttu7bu297Po0KR5ABKAs/QyT/1lu+F+OsrBauhsPgqy4yivJP3IkWMAEJAAAAAAAAAAAAAAAACjdIsD1Vd2Voz+JeO1eZeTRdLcLpUVPfTl/i9T+9gKeZMPWcJxmv4yT8mYwZIdLhO6TW9X8zxiMNGpFxkrp/bmiJkOI08PTe9LRffHV7GwNd6VvE1tG+JZRMxO+Goy/J3Co5S1qPZ533m0qVFFOUnZJXb5I9lY6V5r/sRfOfpH18jn0ukx6WnBijs372eTJbJO+zS5rmDr1XN7NkVwjuIYB2NQAABceiMLUG+NR/hIpxJwWPqUpKUJNWey7s1vTRA6IDzTnpJSW9J+aueiEgAAAAAAAAAAAAAAABHzChp0qkPmg1421fckHxoDmYMleNpyXCUl5NmMyQ3/AEVzNQk6UnZT1q/zcPH0LccyMrxVS1tOVuGlK3lcgXHNukNOinGLU58FrSf9z9Cl1Kjk3KTu27t82eQAABIAAAfYxu0uLsfDPgZqNWm5bFOLfddAdDpQ0YxjwSXkrHsAxSAAAAAAAAAAAAAAAABgAc2ru85f8pflmM2XSHB9XXnwn8a8dv3ua0yQAAAAAAAAAAASMBh3Uqwgv5SXlvfkRy0dD8IrTqta76KfDVeX5RAsoAISAAAAAAAAAAAAAAAAAACv9L8LenCp8srPul+0ipHQs1w3WUakOMXbvWtfg56TCAAEgAAAAAAAAXvo7Q0MPT/uTl5v2sUanByaitraXmzpFKmoxjFbIpLyViJS9gAgAAAAAAAAAAAAAAAAAAAOe5phurrVIcJO3c9a/J0IrHSvLJNqtFXVrStutsfcTArIAJQAAAAAAAA2OQUNPEU1wel9Kv8AmxfCqdDqF51J/LFR8W7+hayJSAAgAAAAAAAAAAAAAAAAAAAPjV9T3n0Ac/zfB9VWnBbE7ruetEI3HSZOWJlZN2jFak3uuavqJ/LL6ZexkhjBk6ifyy+mXsOon8svpl7AYwZP6efyy+mXsev6Op8k/on7AYQZv6Op8k/on7GShl1Scox0JLSkldwkkrvbsAtXRXDaFDSe2cnLw2L8G5PFKkoxUVsikl3JHsxSAAAAAAAAAAD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0" name="Picture 6" descr="http://www.definicionabc.com/wp-content/uploads/gestion-de-calid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3747120" cy="37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648"/>
            <a:ext cx="1058875" cy="144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95536" y="407566"/>
            <a:ext cx="72728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rgbClr val="FF6600"/>
                </a:solidFill>
                <a:latin typeface="+mn-lt"/>
                <a:cs typeface="+mn-cs"/>
              </a:rPr>
              <a:t>COMO GARANTIZAMOS LA LEGALIDAD EN NUESTRA OPERACIÓN?</a:t>
            </a:r>
            <a:endParaRPr lang="es-MX" sz="3200" b="1" dirty="0">
              <a:solidFill>
                <a:srgbClr val="FF6600"/>
              </a:solidFill>
              <a:latin typeface="+mn-lt"/>
              <a:cs typeface="+mn-cs"/>
            </a:endParaRPr>
          </a:p>
        </p:txBody>
      </p:sp>
      <p:pic>
        <p:nvPicPr>
          <p:cNvPr id="1026" name="Picture 2" descr="http://www.freewebs.com/claudiasplace/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89039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681840963"/>
              </p:ext>
            </p:extLst>
          </p:nvPr>
        </p:nvGraphicFramePr>
        <p:xfrm>
          <a:off x="1656184" y="1196752"/>
          <a:ext cx="630019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1 Rectángulo redondeado"/>
          <p:cNvSpPr/>
          <p:nvPr/>
        </p:nvSpPr>
        <p:spPr>
          <a:xfrm>
            <a:off x="144016" y="5373216"/>
            <a:ext cx="2699792" cy="12961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 smtClean="0"/>
              <a:t>Recuerda reportar cualquier operación sospechosa a la Coordinadora Administrativa como Oficial de cumplimiento del </a:t>
            </a:r>
            <a:r>
              <a:rPr lang="es-ES_tradnl" sz="1600" b="1" dirty="0" err="1" smtClean="0"/>
              <a:t>Siplaft</a:t>
            </a:r>
            <a:r>
              <a:rPr lang="es-ES_tradnl" sz="1600" b="1" dirty="0" smtClean="0"/>
              <a:t>.</a:t>
            </a:r>
            <a:endParaRPr lang="es-CO" sz="1600" b="1" dirty="0"/>
          </a:p>
        </p:txBody>
      </p:sp>
      <p:pic>
        <p:nvPicPr>
          <p:cNvPr id="4" name="Picture 2" descr="https://encrypted-tbn0.gstatic.com/images?q=tbn:ANd9GcStzY5y6dSGhP_nPNq2CHQuuGjAA6c286CjXfz6exROPDvrwlR9pQ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1" y="4077072"/>
            <a:ext cx="1338337" cy="12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58" y="332655"/>
            <a:ext cx="1853006" cy="2520281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8969"/>
            <a:ext cx="391363" cy="5960059"/>
          </a:xfrm>
          <a:prstGeom prst="rect">
            <a:avLst/>
          </a:prstGeom>
        </p:spPr>
      </p:pic>
      <p:sp>
        <p:nvSpPr>
          <p:cNvPr id="5" name="4 Pentágono"/>
          <p:cNvSpPr/>
          <p:nvPr/>
        </p:nvSpPr>
        <p:spPr>
          <a:xfrm>
            <a:off x="755576" y="5098395"/>
            <a:ext cx="504056" cy="63486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467544" y="5138028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Para mayor información visite nuestra página web</a:t>
            </a:r>
            <a:endParaRPr lang="es-MX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648"/>
            <a:ext cx="1058875" cy="1440180"/>
          </a:xfrm>
          <a:prstGeom prst="rect">
            <a:avLst/>
          </a:prstGeom>
        </p:spPr>
      </p:pic>
      <p:pic>
        <p:nvPicPr>
          <p:cNvPr id="2050" name="Picture 2" descr="http://www.ute.edu.ec/posgrados/revistaEIDOS/edicion2/images-build/art3/art-salud-pic01_op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14196"/>
            <a:ext cx="3744416" cy="37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251520" y="2172920"/>
            <a:ext cx="4824536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chemeClr val="tx2"/>
                </a:solidFill>
              </a:rPr>
              <a:t>Un Sistema de gestión es un</a:t>
            </a:r>
            <a:r>
              <a:rPr lang="es-CO" sz="2400" dirty="0" smtClean="0">
                <a:solidFill>
                  <a:schemeClr val="tx2"/>
                </a:solidFill>
              </a:rPr>
              <a:t> </a:t>
            </a:r>
            <a:r>
              <a:rPr lang="es-CO" sz="2400" dirty="0">
                <a:solidFill>
                  <a:schemeClr val="tx2"/>
                </a:solidFill>
              </a:rPr>
              <a:t>conjunto de etapas unidas en un proceso continuo, que permite trabajar ordenadamente una idea hasta lograr mejoras y su continuidad</a:t>
            </a:r>
            <a:r>
              <a:rPr lang="es-CO" sz="2400" dirty="0" smtClean="0">
                <a:solidFill>
                  <a:schemeClr val="tx2"/>
                </a:solidFill>
              </a:rPr>
              <a:t>. </a:t>
            </a:r>
          </a:p>
          <a:p>
            <a:endParaRPr lang="es-CO" sz="2400" dirty="0">
              <a:solidFill>
                <a:schemeClr val="tx2"/>
              </a:solidFill>
            </a:endParaRPr>
          </a:p>
          <a:p>
            <a:r>
              <a:rPr lang="es-CO" sz="2400" dirty="0" smtClean="0">
                <a:solidFill>
                  <a:schemeClr val="tx2"/>
                </a:solidFill>
              </a:rPr>
              <a:t>Esto genera un círculo virtuoso que permite avances recurrentes dentro de la empresa.</a:t>
            </a:r>
            <a:endParaRPr lang="es-ES_tradnl" sz="2400" b="1" dirty="0">
              <a:solidFill>
                <a:srgbClr val="FF66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51520" y="404664"/>
            <a:ext cx="7272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rgbClr val="F2640C"/>
                </a:solidFill>
                <a:latin typeface="+mn-lt"/>
                <a:cs typeface="+mn-cs"/>
              </a:rPr>
              <a:t>QUE ES UN SISTEMA DE GESTION?</a:t>
            </a:r>
            <a:endParaRPr lang="es-MX" sz="3200" b="1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648"/>
            <a:ext cx="1058875" cy="1440180"/>
          </a:xfrm>
          <a:prstGeom prst="rect">
            <a:avLst/>
          </a:prstGeom>
        </p:spPr>
      </p:pic>
      <p:sp>
        <p:nvSpPr>
          <p:cNvPr id="25" name="24 Rectángulo"/>
          <p:cNvSpPr/>
          <p:nvPr/>
        </p:nvSpPr>
        <p:spPr>
          <a:xfrm>
            <a:off x="251520" y="2060848"/>
            <a:ext cx="3384376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chemeClr val="tx2"/>
                </a:solidFill>
              </a:rPr>
              <a:t>Cuando se gestionan diversos aspectos de la empresa de manera simultánea, se dice que se cuenta con un Sistema integrado de gestión – SIG. </a:t>
            </a:r>
          </a:p>
          <a:p>
            <a:endParaRPr lang="es-ES_tradnl" sz="2400" dirty="0">
              <a:solidFill>
                <a:schemeClr val="tx2"/>
              </a:solidFill>
            </a:endParaRPr>
          </a:p>
          <a:p>
            <a:r>
              <a:rPr lang="es-ES_tradnl" sz="2400" dirty="0" smtClean="0">
                <a:solidFill>
                  <a:schemeClr val="tx2"/>
                </a:solidFill>
              </a:rPr>
              <a:t>En ICSA gestionamos: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51520" y="404664"/>
            <a:ext cx="72728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rgbClr val="F2640C"/>
                </a:solidFill>
                <a:latin typeface="+mn-lt"/>
                <a:cs typeface="+mn-cs"/>
              </a:rPr>
              <a:t>POR QUE EN ICSA TENEMOS UN SISTEMA </a:t>
            </a:r>
            <a:r>
              <a:rPr lang="es-MX" sz="3200" b="1" i="1" dirty="0" smtClean="0">
                <a:solidFill>
                  <a:schemeClr val="tx2"/>
                </a:solidFill>
                <a:latin typeface="+mn-lt"/>
                <a:cs typeface="+mn-cs"/>
              </a:rPr>
              <a:t>INTEGRADO</a:t>
            </a:r>
            <a:r>
              <a:rPr lang="es-MX" sz="3200" b="1" dirty="0" smtClean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s-MX" sz="3200" b="1" dirty="0" smtClean="0">
                <a:solidFill>
                  <a:srgbClr val="F2640C"/>
                </a:solidFill>
                <a:latin typeface="+mn-lt"/>
                <a:cs typeface="+mn-cs"/>
              </a:rPr>
              <a:t>DE GESTION?</a:t>
            </a:r>
            <a:endParaRPr lang="es-MX" sz="3200" b="1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77949438"/>
              </p:ext>
            </p:extLst>
          </p:nvPr>
        </p:nvGraphicFramePr>
        <p:xfrm>
          <a:off x="2915816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522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648"/>
            <a:ext cx="1058875" cy="1440180"/>
          </a:xfrm>
          <a:prstGeom prst="rect">
            <a:avLst/>
          </a:prstGeom>
        </p:spPr>
      </p:pic>
      <p:pic>
        <p:nvPicPr>
          <p:cNvPr id="3076" name="Picture 4" descr="http://blog.cmegijon.es/wp-content/uploads/2010/03/colaboracion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8"/>
          <a:stretch/>
        </p:blipFill>
        <p:spPr bwMode="auto">
          <a:xfrm>
            <a:off x="6804248" y="2316582"/>
            <a:ext cx="2301150" cy="34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51520" y="692696"/>
            <a:ext cx="7272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rgbClr val="F2640C"/>
                </a:solidFill>
                <a:latin typeface="+mn-lt"/>
                <a:cs typeface="+mn-cs"/>
              </a:rPr>
              <a:t>PRINCIPALES HERRAMIENTAS DEL SIG</a:t>
            </a:r>
            <a:endParaRPr lang="es-MX" sz="3200" b="1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88567162"/>
              </p:ext>
            </p:extLst>
          </p:nvPr>
        </p:nvGraphicFramePr>
        <p:xfrm>
          <a:off x="-11832" y="1700808"/>
          <a:ext cx="65280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076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648"/>
            <a:ext cx="1058875" cy="144018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251520" y="692696"/>
            <a:ext cx="7272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rgbClr val="F2640C"/>
                </a:solidFill>
                <a:latin typeface="+mn-lt"/>
                <a:cs typeface="+mn-cs"/>
              </a:rPr>
              <a:t>ESTRUCTURA DEL SIG</a:t>
            </a:r>
            <a:endParaRPr lang="es-MX" sz="3200" b="1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892792269"/>
              </p:ext>
            </p:extLst>
          </p:nvPr>
        </p:nvGraphicFramePr>
        <p:xfrm>
          <a:off x="132184" y="1700808"/>
          <a:ext cx="876029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757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648"/>
            <a:ext cx="1058875" cy="144018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251520" y="692696"/>
            <a:ext cx="7272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rgbClr val="F86818"/>
                </a:solidFill>
                <a:latin typeface="+mn-lt"/>
                <a:cs typeface="+mn-cs"/>
              </a:rPr>
              <a:t>TOP 10 DE DOCUMENTOS DEL SIG</a:t>
            </a:r>
            <a:endParaRPr lang="es-MX" sz="3200" b="1" dirty="0">
              <a:solidFill>
                <a:srgbClr val="F86818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30413869"/>
              </p:ext>
            </p:extLst>
          </p:nvPr>
        </p:nvGraphicFramePr>
        <p:xfrm>
          <a:off x="636240" y="1628800"/>
          <a:ext cx="422379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26" name="Picture 2" descr="http://www-03.ibm.com/software/lotus/symphony/gallery.nsf/GalleryClipArtAll/8CE0CE18AB15F52185257596003225D4/$File/Icon-Document03-Blue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t="6350" r="10649" b="6594"/>
          <a:stretch/>
        </p:blipFill>
        <p:spPr bwMode="auto">
          <a:xfrm>
            <a:off x="5652120" y="2215938"/>
            <a:ext cx="2804046" cy="30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648"/>
            <a:ext cx="1058875" cy="1440180"/>
          </a:xfrm>
          <a:prstGeom prst="rect">
            <a:avLst/>
          </a:prstGeom>
        </p:spPr>
      </p:pic>
      <p:pic>
        <p:nvPicPr>
          <p:cNvPr id="2" name="Picture 2" descr="http://www.cavsi.com/preguntasrespuestas/images/excel/formulas-funciones/funciones-busqueda-y-referenc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836" y="2972147"/>
            <a:ext cx="3001052" cy="232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107504" y="1124744"/>
            <a:ext cx="6768751" cy="517064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F2640C"/>
              </a:buClr>
              <a:buSzPct val="110000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El </a:t>
            </a:r>
            <a:r>
              <a:rPr lang="es-ES" sz="2200" b="1" dirty="0" err="1" smtClean="0">
                <a:solidFill>
                  <a:schemeClr val="tx2"/>
                </a:solidFill>
                <a:cs typeface="Arial" charset="0"/>
              </a:rPr>
              <a:t>Siplaft</a:t>
            </a: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s-ES" sz="2200" b="1" dirty="0">
                <a:solidFill>
                  <a:schemeClr val="tx2"/>
                </a:solidFill>
                <a:cs typeface="Arial" charset="0"/>
              </a:rPr>
              <a:t>es el </a:t>
            </a:r>
            <a:r>
              <a:rPr lang="es-CO" sz="2200" b="1" dirty="0">
                <a:solidFill>
                  <a:schemeClr val="tx2"/>
                </a:solidFill>
                <a:cs typeface="Arial" charset="0"/>
              </a:rPr>
              <a:t>S</a:t>
            </a:r>
            <a:r>
              <a:rPr lang="es-CO" sz="2200" b="1" dirty="0" smtClean="0">
                <a:solidFill>
                  <a:schemeClr val="tx2"/>
                </a:solidFill>
                <a:cs typeface="Arial" charset="0"/>
              </a:rPr>
              <a:t>istema </a:t>
            </a:r>
            <a:r>
              <a:rPr lang="es-CO" sz="2200" b="1" dirty="0">
                <a:solidFill>
                  <a:schemeClr val="tx2"/>
                </a:solidFill>
                <a:cs typeface="Arial" charset="0"/>
              </a:rPr>
              <a:t>integral de prevención y control del lavado de activos y de la financiación del </a:t>
            </a:r>
            <a:r>
              <a:rPr lang="es-CO" sz="2200" b="1" dirty="0" smtClean="0">
                <a:solidFill>
                  <a:schemeClr val="tx2"/>
                </a:solidFill>
                <a:cs typeface="Arial" charset="0"/>
              </a:rPr>
              <a:t>terrorismo. Desde el año 2011 somos responsables de:</a:t>
            </a:r>
          </a:p>
          <a:p>
            <a:pPr>
              <a:buClr>
                <a:srgbClr val="F2640C"/>
              </a:buClr>
              <a:buSzPct val="110000"/>
              <a:defRPr/>
            </a:pPr>
            <a:endParaRPr lang="es-CO" sz="2200" b="1" dirty="0">
              <a:solidFill>
                <a:schemeClr val="tx2"/>
              </a:solidFill>
              <a:cs typeface="Arial" charset="0"/>
            </a:endParaRP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CO" sz="2200" b="1" dirty="0" smtClean="0">
                <a:solidFill>
                  <a:schemeClr val="tx2"/>
                </a:solidFill>
                <a:cs typeface="Arial" charset="0"/>
              </a:rPr>
              <a:t>Sensibilizar a nuestros funcionarios, socios y proveedores</a:t>
            </a: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 para que se mantengan siempre dentro de la legalidad.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Reportar cualquier actividad sospechosa.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Reportar la totalidad de nuestras operaciones de carga.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endParaRPr lang="es-ES" sz="2200" b="1" dirty="0">
              <a:solidFill>
                <a:schemeClr val="tx2"/>
              </a:solidFill>
              <a:cs typeface="Arial" charset="0"/>
            </a:endParaRPr>
          </a:p>
          <a:p>
            <a:pPr>
              <a:buClr>
                <a:srgbClr val="F2640C"/>
              </a:buClr>
              <a:buSzPct val="110000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El organismo que solicita la información es la UIAF – Unidad de información y análisis financiero y ésta a su vez distribuye la información a todos los entes de control del país.</a:t>
            </a:r>
            <a:endParaRPr lang="es-ES" sz="22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404664"/>
            <a:ext cx="7272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rgbClr val="F2640C"/>
                </a:solidFill>
                <a:latin typeface="+mn-lt"/>
                <a:cs typeface="+mn-cs"/>
              </a:rPr>
              <a:t>Y QUE ES EL SIPLAFT??</a:t>
            </a:r>
            <a:endParaRPr lang="es-MX" sz="3200" b="1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648"/>
            <a:ext cx="1058875" cy="1440180"/>
          </a:xfrm>
          <a:prstGeom prst="rect">
            <a:avLst/>
          </a:prstGeom>
        </p:spPr>
      </p:pic>
      <p:sp>
        <p:nvSpPr>
          <p:cNvPr id="25" name="24 Rectángulo"/>
          <p:cNvSpPr/>
          <p:nvPr/>
        </p:nvSpPr>
        <p:spPr>
          <a:xfrm>
            <a:off x="323529" y="2039357"/>
            <a:ext cx="5472607" cy="347787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Producción y tráfico de drogas ilícitas.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Extorsión.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Secuestro extorsivo.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Delitos contra la administración pública.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Delitos contra el sistema financiero.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Tráfico de migrantes.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Trata de personas.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Rebelión.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Administración de recursos relacionados con actividades terroristas.</a:t>
            </a:r>
            <a:endParaRPr lang="es-ES" sz="22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7504" y="404664"/>
            <a:ext cx="7560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rgbClr val="F2640C"/>
                </a:solidFill>
                <a:latin typeface="+mn-lt"/>
                <a:cs typeface="+mn-cs"/>
              </a:rPr>
              <a:t>DELITOS FUENTE DEL LAVADO DE ACTIVOS</a:t>
            </a:r>
            <a:endParaRPr lang="es-MX" sz="3200" b="1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1026" name="Picture 2" descr="http://actualicese.com/_ig/img/fotos/criminal_cuello_blanc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r="24991"/>
          <a:stretch/>
        </p:blipFill>
        <p:spPr bwMode="auto">
          <a:xfrm>
            <a:off x="6228184" y="2564904"/>
            <a:ext cx="251118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2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648"/>
            <a:ext cx="1058875" cy="144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7504" y="404664"/>
            <a:ext cx="75608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rgbClr val="F2640C"/>
                </a:solidFill>
                <a:latin typeface="+mn-lt"/>
                <a:cs typeface="+mn-cs"/>
              </a:rPr>
              <a:t>EJEMPLOS DE ACTIVIDADES SOSPECHOSAS EN EL TRANSPORTE DE CARGA</a:t>
            </a:r>
            <a:endParaRPr lang="es-MX" sz="3200" b="1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2" name="Picture 2" descr="https://encrypted-tbn3.gstatic.com/images?q=tbn:ANd9GcTkVwVI65F1uyBJg3Iv5pZ6AZY98kUKRCq54F8ah6Wf4yPHOvJ-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86977"/>
            <a:ext cx="4833888" cy="36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323529" y="2377911"/>
            <a:ext cx="4536503" cy="3139321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Origen o destino inusuales.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Pagos en efectivo o con cheque certificado.</a:t>
            </a:r>
            <a:endParaRPr lang="es-ES" sz="2200" b="1" dirty="0">
              <a:solidFill>
                <a:schemeClr val="tx2"/>
              </a:solidFill>
              <a:cs typeface="Arial" charset="0"/>
            </a:endParaRP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>
                <a:solidFill>
                  <a:schemeClr val="tx2"/>
                </a:solidFill>
                <a:cs typeface="Arial" charset="0"/>
              </a:rPr>
              <a:t>M</a:t>
            </a: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edios o rutas inusuales.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Prácticas de envío o recibo inusuales.</a:t>
            </a:r>
          </a:p>
          <a:p>
            <a:pPr marL="342900" indent="-342900">
              <a:buClr>
                <a:srgbClr val="F2640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tx2"/>
                </a:solidFill>
                <a:cs typeface="Arial" charset="0"/>
              </a:rPr>
              <a:t>Información imprecisa, generalizada o insuficiente sobre la empresa o la operación.</a:t>
            </a:r>
          </a:p>
        </p:txBody>
      </p:sp>
    </p:spTree>
    <p:extLst>
      <p:ext uri="{BB962C8B-B14F-4D97-AF65-F5344CB8AC3E}">
        <p14:creationId xmlns:p14="http://schemas.microsoft.com/office/powerpoint/2010/main" val="23207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5891</TotalTime>
  <Words>518</Words>
  <Application>Microsoft Office PowerPoint</Application>
  <PresentationFormat>Presentación en pantalla (4:3)</PresentationFormat>
  <Paragraphs>86</Paragraphs>
  <Slides>11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Cardona M</dc:creator>
  <cp:lastModifiedBy>Paola Cardona</cp:lastModifiedBy>
  <cp:revision>369</cp:revision>
  <cp:lastPrinted>2012-07-06T16:06:52Z</cp:lastPrinted>
  <dcterms:created xsi:type="dcterms:W3CDTF">2008-07-28T21:11:41Z</dcterms:created>
  <dcterms:modified xsi:type="dcterms:W3CDTF">2013-09-12T15:55:22Z</dcterms:modified>
</cp:coreProperties>
</file>