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1412A1-2075-4895-A56C-147475F8E60E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4902666A-E171-45B8-BB39-C53BCCA9B8A3}">
      <dgm:prSet phldrT="[Texto]"/>
      <dgm:spPr/>
      <dgm:t>
        <a:bodyPr/>
        <a:lstStyle/>
        <a:p>
          <a:r>
            <a:rPr lang="es-CO" b="1" dirty="0" smtClean="0">
              <a:effectLst/>
            </a:rPr>
            <a:t>Dirección de Seguridad Integral</a:t>
          </a:r>
          <a:endParaRPr lang="es-CO" b="1" dirty="0">
            <a:effectLst/>
          </a:endParaRPr>
        </a:p>
      </dgm:t>
    </dgm:pt>
    <dgm:pt modelId="{0D1DB7C5-91DE-43F5-8BD0-437E5EDD7057}" type="parTrans" cxnId="{33CC245E-3313-4703-ABDE-767D574DE62D}">
      <dgm:prSet/>
      <dgm:spPr/>
      <dgm:t>
        <a:bodyPr/>
        <a:lstStyle/>
        <a:p>
          <a:endParaRPr lang="es-CO" b="0">
            <a:effectLst/>
          </a:endParaRPr>
        </a:p>
      </dgm:t>
    </dgm:pt>
    <dgm:pt modelId="{E493B5DC-A5EB-4F8D-88BE-EC2021C3EB8F}" type="sibTrans" cxnId="{33CC245E-3313-4703-ABDE-767D574DE62D}">
      <dgm:prSet/>
      <dgm:spPr/>
      <dgm:t>
        <a:bodyPr/>
        <a:lstStyle/>
        <a:p>
          <a:endParaRPr lang="es-CO" b="0">
            <a:effectLst/>
          </a:endParaRPr>
        </a:p>
      </dgm:t>
    </dgm:pt>
    <dgm:pt modelId="{C203D60F-19B1-4A12-A577-A0C17AE7A90C}">
      <dgm:prSet phldrT="[Texto]"/>
      <dgm:spPr/>
      <dgm:t>
        <a:bodyPr/>
        <a:lstStyle/>
        <a:p>
          <a:r>
            <a:rPr lang="es-CO" b="0" dirty="0" smtClean="0">
              <a:effectLst/>
            </a:rPr>
            <a:t>Realiza visita e informe de visita domiciliaria</a:t>
          </a:r>
          <a:endParaRPr lang="es-CO" b="0" dirty="0">
            <a:effectLst/>
          </a:endParaRPr>
        </a:p>
      </dgm:t>
    </dgm:pt>
    <dgm:pt modelId="{30465FE1-7E78-4FF9-B8C4-33304925C61B}" type="parTrans" cxnId="{3BC85789-AFDF-46E3-A596-977AD157D001}">
      <dgm:prSet/>
      <dgm:spPr/>
      <dgm:t>
        <a:bodyPr/>
        <a:lstStyle/>
        <a:p>
          <a:endParaRPr lang="es-CO" b="0">
            <a:effectLst/>
          </a:endParaRPr>
        </a:p>
      </dgm:t>
    </dgm:pt>
    <dgm:pt modelId="{108FE646-7B82-4AB6-AC96-025938DD635D}" type="sibTrans" cxnId="{3BC85789-AFDF-46E3-A596-977AD157D001}">
      <dgm:prSet/>
      <dgm:spPr/>
      <dgm:t>
        <a:bodyPr/>
        <a:lstStyle/>
        <a:p>
          <a:endParaRPr lang="es-CO" b="0">
            <a:effectLst/>
          </a:endParaRPr>
        </a:p>
      </dgm:t>
    </dgm:pt>
    <dgm:pt modelId="{1E9EF592-5970-4997-84F5-1A5B79854AAD}">
      <dgm:prSet phldrT="[Texto]"/>
      <dgm:spPr/>
      <dgm:t>
        <a:bodyPr/>
        <a:lstStyle/>
        <a:p>
          <a:r>
            <a:rPr lang="es-CO" b="1" dirty="0" smtClean="0">
              <a:effectLst/>
            </a:rPr>
            <a:t>Dirección de Seguridad Integral</a:t>
          </a:r>
          <a:endParaRPr lang="es-CO" b="1" dirty="0">
            <a:effectLst/>
          </a:endParaRPr>
        </a:p>
      </dgm:t>
    </dgm:pt>
    <dgm:pt modelId="{973FF93E-D1D3-48C7-B6B6-06B37198F818}" type="parTrans" cxnId="{F3FCF493-F933-437E-BFB9-3D22E236425A}">
      <dgm:prSet/>
      <dgm:spPr/>
      <dgm:t>
        <a:bodyPr/>
        <a:lstStyle/>
        <a:p>
          <a:endParaRPr lang="es-CO" b="0">
            <a:effectLst/>
          </a:endParaRPr>
        </a:p>
      </dgm:t>
    </dgm:pt>
    <dgm:pt modelId="{BD9629D8-3FE4-4F56-8065-68841B648719}" type="sibTrans" cxnId="{F3FCF493-F933-437E-BFB9-3D22E236425A}">
      <dgm:prSet/>
      <dgm:spPr/>
      <dgm:t>
        <a:bodyPr/>
        <a:lstStyle/>
        <a:p>
          <a:endParaRPr lang="es-CO" b="0">
            <a:effectLst/>
          </a:endParaRPr>
        </a:p>
      </dgm:t>
    </dgm:pt>
    <dgm:pt modelId="{09870FEB-7238-4784-9E18-A1FCF9802239}">
      <dgm:prSet phldrT="[Texto]"/>
      <dgm:spPr/>
      <dgm:t>
        <a:bodyPr/>
        <a:lstStyle/>
        <a:p>
          <a:r>
            <a:rPr lang="es-CO" b="1" dirty="0" smtClean="0">
              <a:effectLst/>
            </a:rPr>
            <a:t>Cliente</a:t>
          </a:r>
          <a:endParaRPr lang="es-CO" b="1" dirty="0">
            <a:effectLst/>
          </a:endParaRPr>
        </a:p>
      </dgm:t>
    </dgm:pt>
    <dgm:pt modelId="{024FB99A-B26D-4C0E-A959-A80BD52655A3}" type="parTrans" cxnId="{6A1BC81C-E37F-44D8-9767-F286B41A31F6}">
      <dgm:prSet/>
      <dgm:spPr/>
      <dgm:t>
        <a:bodyPr/>
        <a:lstStyle/>
        <a:p>
          <a:endParaRPr lang="es-CO" b="0">
            <a:effectLst/>
          </a:endParaRPr>
        </a:p>
      </dgm:t>
    </dgm:pt>
    <dgm:pt modelId="{3466A1CC-D0E5-4C74-821F-0D04E0EBAF82}" type="sibTrans" cxnId="{6A1BC81C-E37F-44D8-9767-F286B41A31F6}">
      <dgm:prSet/>
      <dgm:spPr/>
      <dgm:t>
        <a:bodyPr/>
        <a:lstStyle/>
        <a:p>
          <a:endParaRPr lang="es-CO" b="0">
            <a:effectLst/>
          </a:endParaRPr>
        </a:p>
      </dgm:t>
    </dgm:pt>
    <dgm:pt modelId="{74172E65-7309-481C-BD29-64E4CCB9B528}">
      <dgm:prSet phldrT="[Texto]"/>
      <dgm:spPr/>
      <dgm:t>
        <a:bodyPr/>
        <a:lstStyle/>
        <a:p>
          <a:r>
            <a:rPr lang="es-CO" b="0" dirty="0" smtClean="0">
              <a:effectLst/>
            </a:rPr>
            <a:t>Solicita visita domiciliaria</a:t>
          </a:r>
          <a:endParaRPr lang="es-CO" b="0" dirty="0">
            <a:effectLst/>
          </a:endParaRPr>
        </a:p>
      </dgm:t>
    </dgm:pt>
    <dgm:pt modelId="{FE21CC91-B6AC-4056-BE9F-154FADBDBCF1}" type="parTrans" cxnId="{2B406648-98B8-47E6-976C-A60397045126}">
      <dgm:prSet/>
      <dgm:spPr/>
      <dgm:t>
        <a:bodyPr/>
        <a:lstStyle/>
        <a:p>
          <a:endParaRPr lang="es-CO" b="0">
            <a:effectLst/>
          </a:endParaRPr>
        </a:p>
      </dgm:t>
    </dgm:pt>
    <dgm:pt modelId="{9D4992A9-D661-48D8-807A-EACB4F521B77}" type="sibTrans" cxnId="{2B406648-98B8-47E6-976C-A60397045126}">
      <dgm:prSet/>
      <dgm:spPr/>
      <dgm:t>
        <a:bodyPr/>
        <a:lstStyle/>
        <a:p>
          <a:endParaRPr lang="es-CO" b="0">
            <a:effectLst/>
          </a:endParaRPr>
        </a:p>
      </dgm:t>
    </dgm:pt>
    <dgm:pt modelId="{FE03EB5B-C98C-414B-95C7-FF58B1A81BA6}">
      <dgm:prSet phldrT="[Texto]"/>
      <dgm:spPr/>
      <dgm:t>
        <a:bodyPr/>
        <a:lstStyle/>
        <a:p>
          <a:r>
            <a:rPr lang="es-CO" b="1" dirty="0" smtClean="0">
              <a:effectLst/>
            </a:rPr>
            <a:t>Psicóloga o Investigador </a:t>
          </a:r>
          <a:r>
            <a:rPr lang="es-CO" b="1" baseline="40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(*)</a:t>
          </a:r>
          <a:endParaRPr lang="es-CO" b="1" baseline="40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BF5F36D-1539-49DB-9D9C-C17BCC6442A7}" type="parTrans" cxnId="{3583724D-0C29-4AEA-86AB-80C935A7A7E8}">
      <dgm:prSet/>
      <dgm:spPr/>
      <dgm:t>
        <a:bodyPr/>
        <a:lstStyle/>
        <a:p>
          <a:endParaRPr lang="es-CO" b="0">
            <a:effectLst/>
          </a:endParaRPr>
        </a:p>
      </dgm:t>
    </dgm:pt>
    <dgm:pt modelId="{4E1938E2-CF7C-48EB-B56A-0EAE5FD25805}" type="sibTrans" cxnId="{3583724D-0C29-4AEA-86AB-80C935A7A7E8}">
      <dgm:prSet/>
      <dgm:spPr/>
      <dgm:t>
        <a:bodyPr/>
        <a:lstStyle/>
        <a:p>
          <a:endParaRPr lang="es-CO" b="0">
            <a:effectLst/>
          </a:endParaRPr>
        </a:p>
      </dgm:t>
    </dgm:pt>
    <dgm:pt modelId="{288C70BB-E499-4D04-911E-5C263F7939C6}">
      <dgm:prSet phldrT="[Texto]"/>
      <dgm:spPr/>
      <dgm:t>
        <a:bodyPr/>
        <a:lstStyle/>
        <a:p>
          <a:r>
            <a:rPr lang="es-CO" b="0" dirty="0" smtClean="0">
              <a:effectLst/>
            </a:rPr>
            <a:t>Audita informe</a:t>
          </a:r>
          <a:endParaRPr lang="es-CO" b="0" dirty="0">
            <a:effectLst/>
          </a:endParaRPr>
        </a:p>
      </dgm:t>
    </dgm:pt>
    <dgm:pt modelId="{B68636FC-DBAE-4807-85F3-6BBFA8131834}" type="parTrans" cxnId="{0BB19362-08F6-407B-AA00-972A9D9B4F52}">
      <dgm:prSet/>
      <dgm:spPr/>
      <dgm:t>
        <a:bodyPr/>
        <a:lstStyle/>
        <a:p>
          <a:endParaRPr lang="es-CO" b="0">
            <a:effectLst/>
          </a:endParaRPr>
        </a:p>
      </dgm:t>
    </dgm:pt>
    <dgm:pt modelId="{A183B33C-AF8A-40AF-9BD7-7DD7B97D02A4}" type="sibTrans" cxnId="{0BB19362-08F6-407B-AA00-972A9D9B4F52}">
      <dgm:prSet/>
      <dgm:spPr/>
      <dgm:t>
        <a:bodyPr/>
        <a:lstStyle/>
        <a:p>
          <a:endParaRPr lang="es-CO" b="0">
            <a:effectLst/>
          </a:endParaRPr>
        </a:p>
      </dgm:t>
    </dgm:pt>
    <dgm:pt modelId="{C6E47820-257C-499D-B172-B9D6CA2CBEE8}">
      <dgm:prSet phldrT="[Texto]"/>
      <dgm:spPr/>
      <dgm:t>
        <a:bodyPr/>
        <a:lstStyle/>
        <a:p>
          <a:r>
            <a:rPr lang="es-CO" b="0" dirty="0" smtClean="0">
              <a:effectLst/>
            </a:rPr>
            <a:t>Envía al cliente</a:t>
          </a:r>
          <a:endParaRPr lang="es-CO" b="0" dirty="0">
            <a:effectLst/>
          </a:endParaRPr>
        </a:p>
      </dgm:t>
    </dgm:pt>
    <dgm:pt modelId="{9B9D5B19-2854-4CA6-A283-BFEE92F5866C}" type="parTrans" cxnId="{ED7D3F80-3CFE-4039-BDD8-03F48F23030C}">
      <dgm:prSet/>
      <dgm:spPr/>
      <dgm:t>
        <a:bodyPr/>
        <a:lstStyle/>
        <a:p>
          <a:endParaRPr lang="es-CO" b="0">
            <a:effectLst/>
          </a:endParaRPr>
        </a:p>
      </dgm:t>
    </dgm:pt>
    <dgm:pt modelId="{8BA18F54-717E-4E89-A629-4093D5DB8A2D}" type="sibTrans" cxnId="{ED7D3F80-3CFE-4039-BDD8-03F48F23030C}">
      <dgm:prSet/>
      <dgm:spPr/>
      <dgm:t>
        <a:bodyPr/>
        <a:lstStyle/>
        <a:p>
          <a:endParaRPr lang="es-CO" b="0">
            <a:effectLst/>
          </a:endParaRPr>
        </a:p>
      </dgm:t>
    </dgm:pt>
    <dgm:pt modelId="{9CD977E8-372A-477D-B633-A64C52D4D58D}">
      <dgm:prSet phldrT="[Texto]"/>
      <dgm:spPr/>
      <dgm:t>
        <a:bodyPr/>
        <a:lstStyle/>
        <a:p>
          <a:r>
            <a:rPr lang="es-CO" b="0" dirty="0" smtClean="0">
              <a:effectLst/>
            </a:rPr>
            <a:t>Contacta al candidato</a:t>
          </a:r>
          <a:endParaRPr lang="es-CO" b="0" dirty="0">
            <a:effectLst/>
          </a:endParaRPr>
        </a:p>
      </dgm:t>
    </dgm:pt>
    <dgm:pt modelId="{416C98AC-3545-470A-957B-042373CE97C8}" type="parTrans" cxnId="{9039740A-DECA-4B74-A477-0BB8A2F9134F}">
      <dgm:prSet/>
      <dgm:spPr/>
      <dgm:t>
        <a:bodyPr/>
        <a:lstStyle/>
        <a:p>
          <a:endParaRPr lang="es-CO" b="0">
            <a:effectLst/>
          </a:endParaRPr>
        </a:p>
      </dgm:t>
    </dgm:pt>
    <dgm:pt modelId="{1C401B86-E486-4DEC-84F7-00AFD3D61125}" type="sibTrans" cxnId="{9039740A-DECA-4B74-A477-0BB8A2F9134F}">
      <dgm:prSet/>
      <dgm:spPr/>
      <dgm:t>
        <a:bodyPr/>
        <a:lstStyle/>
        <a:p>
          <a:endParaRPr lang="es-CO" b="0">
            <a:effectLst/>
          </a:endParaRPr>
        </a:p>
      </dgm:t>
    </dgm:pt>
    <dgm:pt modelId="{E33F77DF-F0BF-4F26-BCAB-8D71BEBE06BB}">
      <dgm:prSet phldrT="[Texto]"/>
      <dgm:spPr/>
      <dgm:t>
        <a:bodyPr/>
        <a:lstStyle/>
        <a:p>
          <a:r>
            <a:rPr lang="es-CO" b="0" dirty="0" smtClean="0">
              <a:effectLst/>
            </a:rPr>
            <a:t>Recibe informe definitivo</a:t>
          </a:r>
          <a:endParaRPr lang="es-CO" b="0" dirty="0">
            <a:effectLst/>
          </a:endParaRPr>
        </a:p>
      </dgm:t>
    </dgm:pt>
    <dgm:pt modelId="{D30ACD59-6C31-4438-B0B7-8C5B873421F2}" type="parTrans" cxnId="{2D77790B-5A0D-46FA-ABBC-1A0679B59AC5}">
      <dgm:prSet/>
      <dgm:spPr/>
      <dgm:t>
        <a:bodyPr/>
        <a:lstStyle/>
        <a:p>
          <a:endParaRPr lang="es-CO" b="0">
            <a:effectLst/>
          </a:endParaRPr>
        </a:p>
      </dgm:t>
    </dgm:pt>
    <dgm:pt modelId="{83EAAF6C-6842-4C66-BA72-B53EFC290B5F}" type="sibTrans" cxnId="{2D77790B-5A0D-46FA-ABBC-1A0679B59AC5}">
      <dgm:prSet/>
      <dgm:spPr/>
      <dgm:t>
        <a:bodyPr/>
        <a:lstStyle/>
        <a:p>
          <a:endParaRPr lang="es-CO" b="0">
            <a:effectLst/>
          </a:endParaRPr>
        </a:p>
      </dgm:t>
    </dgm:pt>
    <dgm:pt modelId="{D46234A7-6F80-4AD6-ADE6-01E03E125065}">
      <dgm:prSet phldrT="[Texto]"/>
      <dgm:spPr/>
      <dgm:t>
        <a:bodyPr/>
        <a:lstStyle/>
        <a:p>
          <a:r>
            <a:rPr lang="es-CO" b="0" dirty="0" smtClean="0">
              <a:effectLst/>
            </a:rPr>
            <a:t>Asigna encargado psicóloga o investigador</a:t>
          </a:r>
          <a:endParaRPr lang="es-CO" b="0" dirty="0">
            <a:effectLst/>
          </a:endParaRPr>
        </a:p>
      </dgm:t>
    </dgm:pt>
    <dgm:pt modelId="{F2A8D9B5-7749-460D-9D69-94C47550D115}" type="parTrans" cxnId="{6EC5839B-C436-4D1A-91EE-B5EC71A55809}">
      <dgm:prSet/>
      <dgm:spPr/>
      <dgm:t>
        <a:bodyPr/>
        <a:lstStyle/>
        <a:p>
          <a:endParaRPr lang="es-CO" b="0">
            <a:effectLst/>
          </a:endParaRPr>
        </a:p>
      </dgm:t>
    </dgm:pt>
    <dgm:pt modelId="{D78B8318-6A60-47C0-AA91-3A86AFAEA086}" type="sibTrans" cxnId="{6EC5839B-C436-4D1A-91EE-B5EC71A55809}">
      <dgm:prSet/>
      <dgm:spPr/>
      <dgm:t>
        <a:bodyPr/>
        <a:lstStyle/>
        <a:p>
          <a:endParaRPr lang="es-CO" b="0">
            <a:effectLst/>
          </a:endParaRPr>
        </a:p>
      </dgm:t>
    </dgm:pt>
    <dgm:pt modelId="{B0448FE4-D498-4CDB-96E7-19E988ED8C47}" type="pres">
      <dgm:prSet presAssocID="{BC1412A1-2075-4895-A56C-147475F8E60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44F64888-A2BC-4E3F-AF4D-B227ABD73898}" type="pres">
      <dgm:prSet presAssocID="{4902666A-E171-45B8-BB39-C53BCCA9B8A3}" presName="dummy" presStyleCnt="0"/>
      <dgm:spPr/>
    </dgm:pt>
    <dgm:pt modelId="{B6163478-523C-48F2-92C1-A40238CCD42E}" type="pres">
      <dgm:prSet presAssocID="{4902666A-E171-45B8-BB39-C53BCCA9B8A3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54D0832-CB2D-4B11-BD14-F572AE8E8C63}" type="pres">
      <dgm:prSet presAssocID="{E493B5DC-A5EB-4F8D-88BE-EC2021C3EB8F}" presName="sibTrans" presStyleLbl="node1" presStyleIdx="0" presStyleCnt="4"/>
      <dgm:spPr/>
      <dgm:t>
        <a:bodyPr/>
        <a:lstStyle/>
        <a:p>
          <a:endParaRPr lang="es-CO"/>
        </a:p>
      </dgm:t>
    </dgm:pt>
    <dgm:pt modelId="{46F7005A-4BB5-488A-B342-5562D0FAD9B1}" type="pres">
      <dgm:prSet presAssocID="{FE03EB5B-C98C-414B-95C7-FF58B1A81BA6}" presName="dummy" presStyleCnt="0"/>
      <dgm:spPr/>
    </dgm:pt>
    <dgm:pt modelId="{C19672AF-D3F1-405B-BBA9-606DC471739A}" type="pres">
      <dgm:prSet presAssocID="{FE03EB5B-C98C-414B-95C7-FF58B1A81BA6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2444593-DE29-4751-9B7C-18B7F3059B0D}" type="pres">
      <dgm:prSet presAssocID="{4E1938E2-CF7C-48EB-B56A-0EAE5FD25805}" presName="sibTrans" presStyleLbl="node1" presStyleIdx="1" presStyleCnt="4"/>
      <dgm:spPr/>
      <dgm:t>
        <a:bodyPr/>
        <a:lstStyle/>
        <a:p>
          <a:endParaRPr lang="es-CO"/>
        </a:p>
      </dgm:t>
    </dgm:pt>
    <dgm:pt modelId="{37F5A1AB-AA41-4796-A7C6-7F4F2D7ED34F}" type="pres">
      <dgm:prSet presAssocID="{1E9EF592-5970-4997-84F5-1A5B79854AAD}" presName="dummy" presStyleCnt="0"/>
      <dgm:spPr/>
    </dgm:pt>
    <dgm:pt modelId="{1F9BDB63-FC06-4537-A97E-0F4AD599DBD7}" type="pres">
      <dgm:prSet presAssocID="{1E9EF592-5970-4997-84F5-1A5B79854AAD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16A0271-BED6-4618-BEF0-849968E2789B}" type="pres">
      <dgm:prSet presAssocID="{BD9629D8-3FE4-4F56-8065-68841B648719}" presName="sibTrans" presStyleLbl="node1" presStyleIdx="2" presStyleCnt="4"/>
      <dgm:spPr/>
      <dgm:t>
        <a:bodyPr/>
        <a:lstStyle/>
        <a:p>
          <a:endParaRPr lang="es-CO"/>
        </a:p>
      </dgm:t>
    </dgm:pt>
    <dgm:pt modelId="{D83BE9D2-5F72-4375-AD59-701B00706AD0}" type="pres">
      <dgm:prSet presAssocID="{09870FEB-7238-4784-9E18-A1FCF9802239}" presName="dummy" presStyleCnt="0"/>
      <dgm:spPr/>
    </dgm:pt>
    <dgm:pt modelId="{86ED30E7-152E-4237-8F1A-E2CD03D199B3}" type="pres">
      <dgm:prSet presAssocID="{09870FEB-7238-4784-9E18-A1FCF9802239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D98649E-F9F2-4593-87F9-2289E4ED2D79}" type="pres">
      <dgm:prSet presAssocID="{3466A1CC-D0E5-4C74-821F-0D04E0EBAF82}" presName="sibTrans" presStyleLbl="node1" presStyleIdx="3" presStyleCnt="4"/>
      <dgm:spPr/>
      <dgm:t>
        <a:bodyPr/>
        <a:lstStyle/>
        <a:p>
          <a:endParaRPr lang="es-CO"/>
        </a:p>
      </dgm:t>
    </dgm:pt>
  </dgm:ptLst>
  <dgm:cxnLst>
    <dgm:cxn modelId="{33CC245E-3313-4703-ABDE-767D574DE62D}" srcId="{BC1412A1-2075-4895-A56C-147475F8E60E}" destId="{4902666A-E171-45B8-BB39-C53BCCA9B8A3}" srcOrd="0" destOrd="0" parTransId="{0D1DB7C5-91DE-43F5-8BD0-437E5EDD7057}" sibTransId="{E493B5DC-A5EB-4F8D-88BE-EC2021C3EB8F}"/>
    <dgm:cxn modelId="{179D549E-952A-4BB5-AE74-A04A4C652A52}" type="presOf" srcId="{C6E47820-257C-499D-B172-B9D6CA2CBEE8}" destId="{1F9BDB63-FC06-4537-A97E-0F4AD599DBD7}" srcOrd="0" destOrd="2" presId="urn:microsoft.com/office/officeart/2005/8/layout/cycle1"/>
    <dgm:cxn modelId="{CD189859-A2EE-46CE-A8DF-1F76C0AE76F1}" type="presOf" srcId="{BD9629D8-3FE4-4F56-8065-68841B648719}" destId="{D16A0271-BED6-4618-BEF0-849968E2789B}" srcOrd="0" destOrd="0" presId="urn:microsoft.com/office/officeart/2005/8/layout/cycle1"/>
    <dgm:cxn modelId="{4A9E2278-D5B2-4C86-8D71-43F3ED837A95}" type="presOf" srcId="{74172E65-7309-481C-BD29-64E4CCB9B528}" destId="{86ED30E7-152E-4237-8F1A-E2CD03D199B3}" srcOrd="0" destOrd="1" presId="urn:microsoft.com/office/officeart/2005/8/layout/cycle1"/>
    <dgm:cxn modelId="{6A1BC81C-E37F-44D8-9767-F286B41A31F6}" srcId="{BC1412A1-2075-4895-A56C-147475F8E60E}" destId="{09870FEB-7238-4784-9E18-A1FCF9802239}" srcOrd="3" destOrd="0" parTransId="{024FB99A-B26D-4C0E-A959-A80BD52655A3}" sibTransId="{3466A1CC-D0E5-4C74-821F-0D04E0EBAF82}"/>
    <dgm:cxn modelId="{C94A1CD7-297B-41C8-AE07-EFEF91A2BEA5}" type="presOf" srcId="{BC1412A1-2075-4895-A56C-147475F8E60E}" destId="{B0448FE4-D498-4CDB-96E7-19E988ED8C47}" srcOrd="0" destOrd="0" presId="urn:microsoft.com/office/officeart/2005/8/layout/cycle1"/>
    <dgm:cxn modelId="{7A58B80B-7DB7-4D95-A3E7-A793F6358603}" type="presOf" srcId="{FE03EB5B-C98C-414B-95C7-FF58B1A81BA6}" destId="{C19672AF-D3F1-405B-BBA9-606DC471739A}" srcOrd="0" destOrd="0" presId="urn:microsoft.com/office/officeart/2005/8/layout/cycle1"/>
    <dgm:cxn modelId="{55AC90F9-045E-4227-BF10-F140BA5180C7}" type="presOf" srcId="{09870FEB-7238-4784-9E18-A1FCF9802239}" destId="{86ED30E7-152E-4237-8F1A-E2CD03D199B3}" srcOrd="0" destOrd="0" presId="urn:microsoft.com/office/officeart/2005/8/layout/cycle1"/>
    <dgm:cxn modelId="{F3FCF493-F933-437E-BFB9-3D22E236425A}" srcId="{BC1412A1-2075-4895-A56C-147475F8E60E}" destId="{1E9EF592-5970-4997-84F5-1A5B79854AAD}" srcOrd="2" destOrd="0" parTransId="{973FF93E-D1D3-48C7-B6B6-06B37198F818}" sibTransId="{BD9629D8-3FE4-4F56-8065-68841B648719}"/>
    <dgm:cxn modelId="{8AAD10F2-C6A4-4291-8B9F-8B06290F5A6C}" type="presOf" srcId="{D46234A7-6F80-4AD6-ADE6-01E03E125065}" destId="{B6163478-523C-48F2-92C1-A40238CCD42E}" srcOrd="0" destOrd="1" presId="urn:microsoft.com/office/officeart/2005/8/layout/cycle1"/>
    <dgm:cxn modelId="{2D77790B-5A0D-46FA-ABBC-1A0679B59AC5}" srcId="{09870FEB-7238-4784-9E18-A1FCF9802239}" destId="{E33F77DF-F0BF-4F26-BCAB-8D71BEBE06BB}" srcOrd="1" destOrd="0" parTransId="{D30ACD59-6C31-4438-B0B7-8C5B873421F2}" sibTransId="{83EAAF6C-6842-4C66-BA72-B53EFC290B5F}"/>
    <dgm:cxn modelId="{9039740A-DECA-4B74-A477-0BB8A2F9134F}" srcId="{FE03EB5B-C98C-414B-95C7-FF58B1A81BA6}" destId="{9CD977E8-372A-477D-B633-A64C52D4D58D}" srcOrd="0" destOrd="0" parTransId="{416C98AC-3545-470A-957B-042373CE97C8}" sibTransId="{1C401B86-E486-4DEC-84F7-00AFD3D61125}"/>
    <dgm:cxn modelId="{AC63853A-E1FB-4934-B4D9-C6A21416CA4E}" type="presOf" srcId="{9CD977E8-372A-477D-B633-A64C52D4D58D}" destId="{C19672AF-D3F1-405B-BBA9-606DC471739A}" srcOrd="0" destOrd="1" presId="urn:microsoft.com/office/officeart/2005/8/layout/cycle1"/>
    <dgm:cxn modelId="{40F4D265-C9CE-4CEF-9AAE-D82AE22766B1}" type="presOf" srcId="{3466A1CC-D0E5-4C74-821F-0D04E0EBAF82}" destId="{BD98649E-F9F2-4593-87F9-2289E4ED2D79}" srcOrd="0" destOrd="0" presId="urn:microsoft.com/office/officeart/2005/8/layout/cycle1"/>
    <dgm:cxn modelId="{6EC5839B-C436-4D1A-91EE-B5EC71A55809}" srcId="{4902666A-E171-45B8-BB39-C53BCCA9B8A3}" destId="{D46234A7-6F80-4AD6-ADE6-01E03E125065}" srcOrd="0" destOrd="0" parTransId="{F2A8D9B5-7749-460D-9D69-94C47550D115}" sibTransId="{D78B8318-6A60-47C0-AA91-3A86AFAEA086}"/>
    <dgm:cxn modelId="{57FB8365-ED17-418F-A848-1F6494DE3E9F}" type="presOf" srcId="{E493B5DC-A5EB-4F8D-88BE-EC2021C3EB8F}" destId="{F54D0832-CB2D-4B11-BD14-F572AE8E8C63}" srcOrd="0" destOrd="0" presId="urn:microsoft.com/office/officeart/2005/8/layout/cycle1"/>
    <dgm:cxn modelId="{6706F9F3-DABD-45F0-8F11-0CC511695C84}" type="presOf" srcId="{C203D60F-19B1-4A12-A577-A0C17AE7A90C}" destId="{C19672AF-D3F1-405B-BBA9-606DC471739A}" srcOrd="0" destOrd="2" presId="urn:microsoft.com/office/officeart/2005/8/layout/cycle1"/>
    <dgm:cxn modelId="{4B65F08C-01D5-4665-BF23-8CC4BC734F5D}" type="presOf" srcId="{E33F77DF-F0BF-4F26-BCAB-8D71BEBE06BB}" destId="{86ED30E7-152E-4237-8F1A-E2CD03D199B3}" srcOrd="0" destOrd="2" presId="urn:microsoft.com/office/officeart/2005/8/layout/cycle1"/>
    <dgm:cxn modelId="{ED7D3F80-3CFE-4039-BDD8-03F48F23030C}" srcId="{1E9EF592-5970-4997-84F5-1A5B79854AAD}" destId="{C6E47820-257C-499D-B172-B9D6CA2CBEE8}" srcOrd="1" destOrd="0" parTransId="{9B9D5B19-2854-4CA6-A283-BFEE92F5866C}" sibTransId="{8BA18F54-717E-4E89-A629-4093D5DB8A2D}"/>
    <dgm:cxn modelId="{01E409DB-B4B3-419D-B43C-345927AC4DBF}" type="presOf" srcId="{4902666A-E171-45B8-BB39-C53BCCA9B8A3}" destId="{B6163478-523C-48F2-92C1-A40238CCD42E}" srcOrd="0" destOrd="0" presId="urn:microsoft.com/office/officeart/2005/8/layout/cycle1"/>
    <dgm:cxn modelId="{3BC85789-AFDF-46E3-A596-977AD157D001}" srcId="{FE03EB5B-C98C-414B-95C7-FF58B1A81BA6}" destId="{C203D60F-19B1-4A12-A577-A0C17AE7A90C}" srcOrd="1" destOrd="0" parTransId="{30465FE1-7E78-4FF9-B8C4-33304925C61B}" sibTransId="{108FE646-7B82-4AB6-AC96-025938DD635D}"/>
    <dgm:cxn modelId="{F7439513-052B-4188-9FA2-D6FF533FFD3A}" type="presOf" srcId="{1E9EF592-5970-4997-84F5-1A5B79854AAD}" destId="{1F9BDB63-FC06-4537-A97E-0F4AD599DBD7}" srcOrd="0" destOrd="0" presId="urn:microsoft.com/office/officeart/2005/8/layout/cycle1"/>
    <dgm:cxn modelId="{3583724D-0C29-4AEA-86AB-80C935A7A7E8}" srcId="{BC1412A1-2075-4895-A56C-147475F8E60E}" destId="{FE03EB5B-C98C-414B-95C7-FF58B1A81BA6}" srcOrd="1" destOrd="0" parTransId="{BBF5F36D-1539-49DB-9D9C-C17BCC6442A7}" sibTransId="{4E1938E2-CF7C-48EB-B56A-0EAE5FD25805}"/>
    <dgm:cxn modelId="{0BB19362-08F6-407B-AA00-972A9D9B4F52}" srcId="{1E9EF592-5970-4997-84F5-1A5B79854AAD}" destId="{288C70BB-E499-4D04-911E-5C263F7939C6}" srcOrd="0" destOrd="0" parTransId="{B68636FC-DBAE-4807-85F3-6BBFA8131834}" sibTransId="{A183B33C-AF8A-40AF-9BD7-7DD7B97D02A4}"/>
    <dgm:cxn modelId="{2B406648-98B8-47E6-976C-A60397045126}" srcId="{09870FEB-7238-4784-9E18-A1FCF9802239}" destId="{74172E65-7309-481C-BD29-64E4CCB9B528}" srcOrd="0" destOrd="0" parTransId="{FE21CC91-B6AC-4056-BE9F-154FADBDBCF1}" sibTransId="{9D4992A9-D661-48D8-807A-EACB4F521B77}"/>
    <dgm:cxn modelId="{F9B23C69-7477-4B0E-87A5-F70E85DE76A3}" type="presOf" srcId="{4E1938E2-CF7C-48EB-B56A-0EAE5FD25805}" destId="{42444593-DE29-4751-9B7C-18B7F3059B0D}" srcOrd="0" destOrd="0" presId="urn:microsoft.com/office/officeart/2005/8/layout/cycle1"/>
    <dgm:cxn modelId="{5BB8903F-CFB6-4DFB-868C-2FE2BCE1C663}" type="presOf" srcId="{288C70BB-E499-4D04-911E-5C263F7939C6}" destId="{1F9BDB63-FC06-4537-A97E-0F4AD599DBD7}" srcOrd="0" destOrd="1" presId="urn:microsoft.com/office/officeart/2005/8/layout/cycle1"/>
    <dgm:cxn modelId="{4A8FE554-F42C-4069-9BD0-255B57CB1240}" type="presParOf" srcId="{B0448FE4-D498-4CDB-96E7-19E988ED8C47}" destId="{44F64888-A2BC-4E3F-AF4D-B227ABD73898}" srcOrd="0" destOrd="0" presId="urn:microsoft.com/office/officeart/2005/8/layout/cycle1"/>
    <dgm:cxn modelId="{D940A936-4569-4751-8C26-9E57E8B9B920}" type="presParOf" srcId="{B0448FE4-D498-4CDB-96E7-19E988ED8C47}" destId="{B6163478-523C-48F2-92C1-A40238CCD42E}" srcOrd="1" destOrd="0" presId="urn:microsoft.com/office/officeart/2005/8/layout/cycle1"/>
    <dgm:cxn modelId="{5BC37B9B-BA85-403D-A9AA-1937EE5C0B90}" type="presParOf" srcId="{B0448FE4-D498-4CDB-96E7-19E988ED8C47}" destId="{F54D0832-CB2D-4B11-BD14-F572AE8E8C63}" srcOrd="2" destOrd="0" presId="urn:microsoft.com/office/officeart/2005/8/layout/cycle1"/>
    <dgm:cxn modelId="{E4D1F394-1743-4EAC-BA75-15E041F81690}" type="presParOf" srcId="{B0448FE4-D498-4CDB-96E7-19E988ED8C47}" destId="{46F7005A-4BB5-488A-B342-5562D0FAD9B1}" srcOrd="3" destOrd="0" presId="urn:microsoft.com/office/officeart/2005/8/layout/cycle1"/>
    <dgm:cxn modelId="{730B391B-C3D7-415B-B899-AC167DE4D9EA}" type="presParOf" srcId="{B0448FE4-D498-4CDB-96E7-19E988ED8C47}" destId="{C19672AF-D3F1-405B-BBA9-606DC471739A}" srcOrd="4" destOrd="0" presId="urn:microsoft.com/office/officeart/2005/8/layout/cycle1"/>
    <dgm:cxn modelId="{202E3859-445D-4824-827A-1E4E2472C0DE}" type="presParOf" srcId="{B0448FE4-D498-4CDB-96E7-19E988ED8C47}" destId="{42444593-DE29-4751-9B7C-18B7F3059B0D}" srcOrd="5" destOrd="0" presId="urn:microsoft.com/office/officeart/2005/8/layout/cycle1"/>
    <dgm:cxn modelId="{6C6C5635-56B7-4112-8721-ADEDA8860BB8}" type="presParOf" srcId="{B0448FE4-D498-4CDB-96E7-19E988ED8C47}" destId="{37F5A1AB-AA41-4796-A7C6-7F4F2D7ED34F}" srcOrd="6" destOrd="0" presId="urn:microsoft.com/office/officeart/2005/8/layout/cycle1"/>
    <dgm:cxn modelId="{75421365-79B9-45C1-B94B-330F4201C6A4}" type="presParOf" srcId="{B0448FE4-D498-4CDB-96E7-19E988ED8C47}" destId="{1F9BDB63-FC06-4537-A97E-0F4AD599DBD7}" srcOrd="7" destOrd="0" presId="urn:microsoft.com/office/officeart/2005/8/layout/cycle1"/>
    <dgm:cxn modelId="{70124630-6BEF-4329-8C5C-607D8A989FC5}" type="presParOf" srcId="{B0448FE4-D498-4CDB-96E7-19E988ED8C47}" destId="{D16A0271-BED6-4618-BEF0-849968E2789B}" srcOrd="8" destOrd="0" presId="urn:microsoft.com/office/officeart/2005/8/layout/cycle1"/>
    <dgm:cxn modelId="{0A4F4EA8-617F-439E-8F60-E1138317AFF8}" type="presParOf" srcId="{B0448FE4-D498-4CDB-96E7-19E988ED8C47}" destId="{D83BE9D2-5F72-4375-AD59-701B00706AD0}" srcOrd="9" destOrd="0" presId="urn:microsoft.com/office/officeart/2005/8/layout/cycle1"/>
    <dgm:cxn modelId="{0E747D90-2FB3-46D4-B014-032A55216AE7}" type="presParOf" srcId="{B0448FE4-D498-4CDB-96E7-19E988ED8C47}" destId="{86ED30E7-152E-4237-8F1A-E2CD03D199B3}" srcOrd="10" destOrd="0" presId="urn:microsoft.com/office/officeart/2005/8/layout/cycle1"/>
    <dgm:cxn modelId="{A3CD88BE-1358-4699-BD82-59C2918F9374}" type="presParOf" srcId="{B0448FE4-D498-4CDB-96E7-19E988ED8C47}" destId="{BD98649E-F9F2-4593-87F9-2289E4ED2D79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63478-523C-48F2-92C1-A40238CCD42E}">
      <dsp:nvSpPr>
        <dsp:cNvPr id="0" name=""/>
        <dsp:cNvSpPr/>
      </dsp:nvSpPr>
      <dsp:spPr>
        <a:xfrm>
          <a:off x="2529707" y="58675"/>
          <a:ext cx="920032" cy="920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b="1" kern="1200" dirty="0" smtClean="0">
              <a:effectLst/>
            </a:rPr>
            <a:t>Dirección de Seguridad Integral</a:t>
          </a:r>
          <a:endParaRPr lang="es-CO" sz="900" b="1" kern="1200" dirty="0">
            <a:effectLst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700" b="0" kern="1200" dirty="0" smtClean="0">
              <a:effectLst/>
            </a:rPr>
            <a:t>Asigna encargado psicóloga o investigador</a:t>
          </a:r>
          <a:endParaRPr lang="es-CO" sz="700" b="0" kern="1200" dirty="0">
            <a:effectLst/>
          </a:endParaRPr>
        </a:p>
      </dsp:txBody>
      <dsp:txXfrm>
        <a:off x="2529707" y="58675"/>
        <a:ext cx="920032" cy="920032"/>
      </dsp:txXfrm>
    </dsp:sp>
    <dsp:sp modelId="{F54D0832-CB2D-4B11-BD14-F572AE8E8C63}">
      <dsp:nvSpPr>
        <dsp:cNvPr id="0" name=""/>
        <dsp:cNvSpPr/>
      </dsp:nvSpPr>
      <dsp:spPr>
        <a:xfrm>
          <a:off x="910388" y="923"/>
          <a:ext cx="2597102" cy="2597102"/>
        </a:xfrm>
        <a:prstGeom prst="circularArrow">
          <a:avLst>
            <a:gd name="adj1" fmla="val 6908"/>
            <a:gd name="adj2" fmla="val 465819"/>
            <a:gd name="adj3" fmla="val 547451"/>
            <a:gd name="adj4" fmla="val 20586730"/>
            <a:gd name="adj5" fmla="val 8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672AF-D3F1-405B-BBA9-606DC471739A}">
      <dsp:nvSpPr>
        <dsp:cNvPr id="0" name=""/>
        <dsp:cNvSpPr/>
      </dsp:nvSpPr>
      <dsp:spPr>
        <a:xfrm>
          <a:off x="2529707" y="1620242"/>
          <a:ext cx="920032" cy="920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b="1" kern="1200" dirty="0" smtClean="0">
              <a:effectLst/>
            </a:rPr>
            <a:t>Psicóloga o Investigador </a:t>
          </a:r>
          <a:r>
            <a:rPr lang="es-CO" sz="900" b="1" kern="1200" baseline="40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(*)</a:t>
          </a:r>
          <a:endParaRPr lang="es-CO" sz="900" b="1" kern="1200" baseline="40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700" b="0" kern="1200" dirty="0" smtClean="0">
              <a:effectLst/>
            </a:rPr>
            <a:t>Contacta al candidato</a:t>
          </a:r>
          <a:endParaRPr lang="es-CO" sz="700" b="0" kern="1200" dirty="0">
            <a:effectLst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700" b="0" kern="1200" dirty="0" smtClean="0">
              <a:effectLst/>
            </a:rPr>
            <a:t>Realiza visita e informe de visita domiciliaria</a:t>
          </a:r>
          <a:endParaRPr lang="es-CO" sz="700" b="0" kern="1200" dirty="0">
            <a:effectLst/>
          </a:endParaRPr>
        </a:p>
      </dsp:txBody>
      <dsp:txXfrm>
        <a:off x="2529707" y="1620242"/>
        <a:ext cx="920032" cy="920032"/>
      </dsp:txXfrm>
    </dsp:sp>
    <dsp:sp modelId="{42444593-DE29-4751-9B7C-18B7F3059B0D}">
      <dsp:nvSpPr>
        <dsp:cNvPr id="0" name=""/>
        <dsp:cNvSpPr/>
      </dsp:nvSpPr>
      <dsp:spPr>
        <a:xfrm>
          <a:off x="910388" y="923"/>
          <a:ext cx="2597102" cy="2597102"/>
        </a:xfrm>
        <a:prstGeom prst="circularArrow">
          <a:avLst>
            <a:gd name="adj1" fmla="val 6908"/>
            <a:gd name="adj2" fmla="val 465819"/>
            <a:gd name="adj3" fmla="val 5947451"/>
            <a:gd name="adj4" fmla="val 4386730"/>
            <a:gd name="adj5" fmla="val 8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BDB63-FC06-4537-A97E-0F4AD599DBD7}">
      <dsp:nvSpPr>
        <dsp:cNvPr id="0" name=""/>
        <dsp:cNvSpPr/>
      </dsp:nvSpPr>
      <dsp:spPr>
        <a:xfrm>
          <a:off x="968140" y="1620242"/>
          <a:ext cx="920032" cy="920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b="1" kern="1200" dirty="0" smtClean="0">
              <a:effectLst/>
            </a:rPr>
            <a:t>Dirección de Seguridad Integral</a:t>
          </a:r>
          <a:endParaRPr lang="es-CO" sz="900" b="1" kern="1200" dirty="0">
            <a:effectLst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700" b="0" kern="1200" dirty="0" smtClean="0">
              <a:effectLst/>
            </a:rPr>
            <a:t>Audita informe</a:t>
          </a:r>
          <a:endParaRPr lang="es-CO" sz="700" b="0" kern="1200" dirty="0">
            <a:effectLst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700" b="0" kern="1200" dirty="0" smtClean="0">
              <a:effectLst/>
            </a:rPr>
            <a:t>Envía al cliente</a:t>
          </a:r>
          <a:endParaRPr lang="es-CO" sz="700" b="0" kern="1200" dirty="0">
            <a:effectLst/>
          </a:endParaRPr>
        </a:p>
      </dsp:txBody>
      <dsp:txXfrm>
        <a:off x="968140" y="1620242"/>
        <a:ext cx="920032" cy="920032"/>
      </dsp:txXfrm>
    </dsp:sp>
    <dsp:sp modelId="{D16A0271-BED6-4618-BEF0-849968E2789B}">
      <dsp:nvSpPr>
        <dsp:cNvPr id="0" name=""/>
        <dsp:cNvSpPr/>
      </dsp:nvSpPr>
      <dsp:spPr>
        <a:xfrm>
          <a:off x="910388" y="923"/>
          <a:ext cx="2597102" cy="2597102"/>
        </a:xfrm>
        <a:prstGeom prst="circularArrow">
          <a:avLst>
            <a:gd name="adj1" fmla="val 6908"/>
            <a:gd name="adj2" fmla="val 465819"/>
            <a:gd name="adj3" fmla="val 11347451"/>
            <a:gd name="adj4" fmla="val 9786730"/>
            <a:gd name="adj5" fmla="val 8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ED30E7-152E-4237-8F1A-E2CD03D199B3}">
      <dsp:nvSpPr>
        <dsp:cNvPr id="0" name=""/>
        <dsp:cNvSpPr/>
      </dsp:nvSpPr>
      <dsp:spPr>
        <a:xfrm>
          <a:off x="968140" y="58675"/>
          <a:ext cx="920032" cy="920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b="1" kern="1200" dirty="0" smtClean="0">
              <a:effectLst/>
            </a:rPr>
            <a:t>Cliente</a:t>
          </a:r>
          <a:endParaRPr lang="es-CO" sz="900" b="1" kern="1200" dirty="0">
            <a:effectLst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700" b="0" kern="1200" dirty="0" smtClean="0">
              <a:effectLst/>
            </a:rPr>
            <a:t>Solicita visita domiciliaria</a:t>
          </a:r>
          <a:endParaRPr lang="es-CO" sz="700" b="0" kern="1200" dirty="0">
            <a:effectLst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700" b="0" kern="1200" dirty="0" smtClean="0">
              <a:effectLst/>
            </a:rPr>
            <a:t>Recibe informe definitivo</a:t>
          </a:r>
          <a:endParaRPr lang="es-CO" sz="700" b="0" kern="1200" dirty="0">
            <a:effectLst/>
          </a:endParaRPr>
        </a:p>
      </dsp:txBody>
      <dsp:txXfrm>
        <a:off x="968140" y="58675"/>
        <a:ext cx="920032" cy="920032"/>
      </dsp:txXfrm>
    </dsp:sp>
    <dsp:sp modelId="{BD98649E-F9F2-4593-87F9-2289E4ED2D79}">
      <dsp:nvSpPr>
        <dsp:cNvPr id="0" name=""/>
        <dsp:cNvSpPr/>
      </dsp:nvSpPr>
      <dsp:spPr>
        <a:xfrm>
          <a:off x="910388" y="923"/>
          <a:ext cx="2597102" cy="2597102"/>
        </a:xfrm>
        <a:prstGeom prst="circularArrow">
          <a:avLst>
            <a:gd name="adj1" fmla="val 6908"/>
            <a:gd name="adj2" fmla="val 465819"/>
            <a:gd name="adj3" fmla="val 16747451"/>
            <a:gd name="adj4" fmla="val 15186730"/>
            <a:gd name="adj5" fmla="val 8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FDCC-8354-47B4-AEBC-7929D4512053}" type="datetimeFigureOut">
              <a:rPr lang="es-CO" smtClean="0"/>
              <a:pPr/>
              <a:t>21/07/2016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80C6-BCB6-48D8-AC0C-3B5B8008603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82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FDCC-8354-47B4-AEBC-7929D4512053}" type="datetimeFigureOut">
              <a:rPr lang="es-CO" smtClean="0"/>
              <a:pPr/>
              <a:t>21/07/2016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80C6-BCB6-48D8-AC0C-3B5B8008603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661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FDCC-8354-47B4-AEBC-7929D4512053}" type="datetimeFigureOut">
              <a:rPr lang="es-CO" smtClean="0"/>
              <a:pPr/>
              <a:t>21/07/2016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80C6-BCB6-48D8-AC0C-3B5B8008603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950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FDCC-8354-47B4-AEBC-7929D4512053}" type="datetimeFigureOut">
              <a:rPr lang="es-CO" smtClean="0"/>
              <a:pPr/>
              <a:t>21/07/2016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80C6-BCB6-48D8-AC0C-3B5B8008603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497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FDCC-8354-47B4-AEBC-7929D4512053}" type="datetimeFigureOut">
              <a:rPr lang="es-CO" smtClean="0"/>
              <a:pPr/>
              <a:t>21/07/2016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80C6-BCB6-48D8-AC0C-3B5B8008603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038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FDCC-8354-47B4-AEBC-7929D4512053}" type="datetimeFigureOut">
              <a:rPr lang="es-CO" smtClean="0"/>
              <a:pPr/>
              <a:t>21/07/2016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80C6-BCB6-48D8-AC0C-3B5B8008603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320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FDCC-8354-47B4-AEBC-7929D4512053}" type="datetimeFigureOut">
              <a:rPr lang="es-CO" smtClean="0"/>
              <a:pPr/>
              <a:t>21/07/2016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80C6-BCB6-48D8-AC0C-3B5B8008603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147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FDCC-8354-47B4-AEBC-7929D4512053}" type="datetimeFigureOut">
              <a:rPr lang="es-CO" smtClean="0"/>
              <a:pPr/>
              <a:t>21/07/2016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80C6-BCB6-48D8-AC0C-3B5B8008603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233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FDCC-8354-47B4-AEBC-7929D4512053}" type="datetimeFigureOut">
              <a:rPr lang="es-CO" smtClean="0"/>
              <a:pPr/>
              <a:t>21/07/2016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80C6-BCB6-48D8-AC0C-3B5B8008603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280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FDCC-8354-47B4-AEBC-7929D4512053}" type="datetimeFigureOut">
              <a:rPr lang="es-CO" smtClean="0"/>
              <a:pPr/>
              <a:t>21/07/2016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80C6-BCB6-48D8-AC0C-3B5B8008603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018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FDCC-8354-47B4-AEBC-7929D4512053}" type="datetimeFigureOut">
              <a:rPr lang="es-CO" smtClean="0"/>
              <a:pPr/>
              <a:t>21/07/2016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80C6-BCB6-48D8-AC0C-3B5B8008603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715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7FDCC-8354-47B4-AEBC-7929D4512053}" type="datetimeFigureOut">
              <a:rPr lang="es-CO" smtClean="0"/>
              <a:pPr/>
              <a:t>21/07/2016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380C6-BCB6-48D8-AC0C-3B5B8008603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456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539552" y="1484784"/>
            <a:ext cx="8146801" cy="5184576"/>
            <a:chOff x="529655" y="434704"/>
            <a:chExt cx="8541974" cy="6208284"/>
          </a:xfrm>
        </p:grpSpPr>
        <p:sp>
          <p:nvSpPr>
            <p:cNvPr id="51" name="50 Rectángulo"/>
            <p:cNvSpPr/>
            <p:nvPr/>
          </p:nvSpPr>
          <p:spPr>
            <a:xfrm>
              <a:off x="1907704" y="1340767"/>
              <a:ext cx="5224414" cy="34563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40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1509124" y="434704"/>
              <a:ext cx="6006819" cy="5400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>
                  <a:solidFill>
                    <a:schemeClr val="tx1"/>
                  </a:solidFill>
                </a:rPr>
                <a:t>GESTIÓN DE VISITAS DOMICILIARIAS</a:t>
              </a:r>
            </a:p>
          </p:txBody>
        </p:sp>
        <p:cxnSp>
          <p:nvCxnSpPr>
            <p:cNvPr id="10" name="9 Conector recto de flecha"/>
            <p:cNvCxnSpPr>
              <a:stCxn id="7" idx="2"/>
              <a:endCxn id="51" idx="0"/>
            </p:cNvCxnSpPr>
            <p:nvPr/>
          </p:nvCxnSpPr>
          <p:spPr>
            <a:xfrm>
              <a:off x="4512534" y="974764"/>
              <a:ext cx="7377" cy="3660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65 Rectángulo"/>
            <p:cNvSpPr/>
            <p:nvPr/>
          </p:nvSpPr>
          <p:spPr>
            <a:xfrm>
              <a:off x="529655" y="5095636"/>
              <a:ext cx="8251303" cy="11306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400" dirty="0"/>
            </a:p>
          </p:txBody>
        </p:sp>
        <p:sp>
          <p:nvSpPr>
            <p:cNvPr id="67" name="66 CuadroTexto"/>
            <p:cNvSpPr txBox="1"/>
            <p:nvPr/>
          </p:nvSpPr>
          <p:spPr>
            <a:xfrm>
              <a:off x="1259632" y="5670020"/>
              <a:ext cx="5189280" cy="33855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CO" sz="1600" dirty="0" smtClean="0"/>
                <a:t>COMPRAS – ARCHIVO – FACTURACIÓN - CARTERA</a:t>
              </a:r>
              <a:endParaRPr lang="es-CO" sz="1600" dirty="0"/>
            </a:p>
          </p:txBody>
        </p:sp>
        <p:sp>
          <p:nvSpPr>
            <p:cNvPr id="68" name="67 CuadroTexto"/>
            <p:cNvSpPr txBox="1"/>
            <p:nvPr/>
          </p:nvSpPr>
          <p:spPr>
            <a:xfrm>
              <a:off x="6700070" y="5670020"/>
              <a:ext cx="1616346" cy="33855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CO" sz="1600" dirty="0" smtClean="0"/>
                <a:t>MENSAJERIA</a:t>
              </a:r>
              <a:endParaRPr lang="es-CO" sz="1000" dirty="0"/>
            </a:p>
          </p:txBody>
        </p:sp>
        <p:cxnSp>
          <p:nvCxnSpPr>
            <p:cNvPr id="70" name="69 Conector recto de flecha"/>
            <p:cNvCxnSpPr/>
            <p:nvPr/>
          </p:nvCxnSpPr>
          <p:spPr>
            <a:xfrm flipH="1" flipV="1">
              <a:off x="4512535" y="4797152"/>
              <a:ext cx="7376" cy="29848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72 CuadroTexto"/>
            <p:cNvSpPr txBox="1"/>
            <p:nvPr/>
          </p:nvSpPr>
          <p:spPr>
            <a:xfrm>
              <a:off x="8748464" y="5085184"/>
              <a:ext cx="323165" cy="1105431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s-CO" sz="900" dirty="0" smtClean="0"/>
                <a:t>PROCESOS DE APOYO</a:t>
              </a:r>
              <a:endParaRPr lang="es-CO" sz="900" dirty="0"/>
            </a:p>
          </p:txBody>
        </p:sp>
        <p:graphicFrame>
          <p:nvGraphicFramePr>
            <p:cNvPr id="2" name="Diagrama 1"/>
            <p:cNvGraphicFramePr/>
            <p:nvPr>
              <p:extLst>
                <p:ext uri="{D42A27DB-BD31-4B8C-83A1-F6EECF244321}">
                  <p14:modId xmlns:p14="http://schemas.microsoft.com/office/powerpoint/2010/main" val="2127974596"/>
                </p:ext>
              </p:extLst>
            </p:nvPr>
          </p:nvGraphicFramePr>
          <p:xfrm>
            <a:off x="2195736" y="1397000"/>
            <a:ext cx="4632176" cy="31121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4" name="CuadroTexto 3"/>
            <p:cNvSpPr txBox="1"/>
            <p:nvPr/>
          </p:nvSpPr>
          <p:spPr>
            <a:xfrm>
              <a:off x="7372765" y="6335211"/>
              <a:ext cx="13756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s-CO" sz="1400" b="1" baseline="40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(*)</a:t>
              </a:r>
              <a:r>
                <a:rPr lang="es-CO" sz="1400" dirty="0" smtClean="0"/>
                <a:t>Cargo crítico </a:t>
              </a:r>
              <a:endParaRPr lang="es-CO" sz="1400" dirty="0"/>
            </a:p>
          </p:txBody>
        </p:sp>
      </p:grpSp>
      <p:graphicFrame>
        <p:nvGraphicFramePr>
          <p:cNvPr id="88" name="Tabla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108177"/>
              </p:ext>
            </p:extLst>
          </p:nvPr>
        </p:nvGraphicFramePr>
        <p:xfrm>
          <a:off x="436728" y="177421"/>
          <a:ext cx="8202305" cy="1234440"/>
        </p:xfrm>
        <a:graphic>
          <a:graphicData uri="http://schemas.openxmlformats.org/drawingml/2006/table">
            <a:tbl>
              <a:tblPr/>
              <a:tblGrid>
                <a:gridCol w="2279176"/>
                <a:gridCol w="3589362"/>
                <a:gridCol w="2333767"/>
              </a:tblGrid>
              <a:tr h="587283">
                <a:tc>
                  <a:txBody>
                    <a:bodyPr/>
                    <a:lstStyle/>
                    <a:p>
                      <a:endParaRPr lang="es-CO" dirty="0" smtClean="0"/>
                    </a:p>
                    <a:p>
                      <a:endParaRPr lang="es-CO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s-CO" dirty="0" smtClean="0"/>
                    </a:p>
                    <a:p>
                      <a:pPr algn="ctr"/>
                      <a:r>
                        <a:rPr lang="es-CO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MAPA DE PROCESOS DE VISITAS DOMICILIARIAS</a:t>
                      </a:r>
                      <a:endParaRPr lang="es-CO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CR-DO-05</a:t>
                      </a:r>
                      <a:endParaRPr lang="es-CO" sz="120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Versión </a:t>
                      </a:r>
                      <a:r>
                        <a:rPr lang="es-CO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es-CO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848">
                <a:tc>
                  <a:txBody>
                    <a:bodyPr/>
                    <a:lstStyle/>
                    <a:p>
                      <a:r>
                        <a:rPr lang="es-CO" sz="11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Fecha de Creación: </a:t>
                      </a:r>
                      <a:r>
                        <a:rPr lang="es-CO" sz="1100" kern="120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28-06-2016</a:t>
                      </a:r>
                    </a:p>
                    <a:p>
                      <a:r>
                        <a:rPr lang="es-CO" sz="11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Fecha de Actualización: </a:t>
                      </a:r>
                      <a:r>
                        <a:rPr lang="es-CO" sz="11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28-06-2016</a:t>
                      </a:r>
                      <a:endParaRPr lang="es-CO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Página 1 de 1</a:t>
                      </a:r>
                      <a:endParaRPr lang="es-CO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9" name="Imagen 8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0365" y="260648"/>
            <a:ext cx="509307" cy="504056"/>
          </a:xfrm>
          <a:prstGeom prst="rect">
            <a:avLst/>
          </a:prstGeom>
        </p:spPr>
      </p:pic>
      <p:sp>
        <p:nvSpPr>
          <p:cNvPr id="90" name="CuadroTexto 89"/>
          <p:cNvSpPr txBox="1"/>
          <p:nvPr/>
        </p:nvSpPr>
        <p:spPr>
          <a:xfrm>
            <a:off x="170006" y="6282617"/>
            <a:ext cx="18817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Elaboro: Psicóloga Líder</a:t>
            </a:r>
          </a:p>
          <a:p>
            <a:r>
              <a:rPr lang="es-CO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Reviso: Gerencia </a:t>
            </a:r>
          </a:p>
          <a:p>
            <a:r>
              <a:rPr lang="es-CO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Aprobó: Gerencia </a:t>
            </a:r>
            <a:endParaRPr lang="es-CO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4552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90</Words>
  <Application>Microsoft Office PowerPoint</Application>
  <PresentationFormat>Presentación en pantalla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soporte</dc:creator>
  <cp:lastModifiedBy>usuario</cp:lastModifiedBy>
  <cp:revision>30</cp:revision>
  <dcterms:created xsi:type="dcterms:W3CDTF">2012-11-26T21:12:12Z</dcterms:created>
  <dcterms:modified xsi:type="dcterms:W3CDTF">2016-07-21T22:08:05Z</dcterms:modified>
</cp:coreProperties>
</file>