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8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FDCC-8354-47B4-AEBC-7929D4512053}" type="datetimeFigureOut">
              <a:rPr lang="es-CO" smtClean="0"/>
              <a:pPr/>
              <a:t>21/07/2016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80C6-BCB6-48D8-AC0C-3B5B8008603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82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FDCC-8354-47B4-AEBC-7929D4512053}" type="datetimeFigureOut">
              <a:rPr lang="es-CO" smtClean="0"/>
              <a:pPr/>
              <a:t>21/07/2016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80C6-BCB6-48D8-AC0C-3B5B8008603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661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FDCC-8354-47B4-AEBC-7929D4512053}" type="datetimeFigureOut">
              <a:rPr lang="es-CO" smtClean="0"/>
              <a:pPr/>
              <a:t>21/07/2016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80C6-BCB6-48D8-AC0C-3B5B8008603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950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FDCC-8354-47B4-AEBC-7929D4512053}" type="datetimeFigureOut">
              <a:rPr lang="es-CO" smtClean="0"/>
              <a:pPr/>
              <a:t>21/07/2016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80C6-BCB6-48D8-AC0C-3B5B8008603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497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FDCC-8354-47B4-AEBC-7929D4512053}" type="datetimeFigureOut">
              <a:rPr lang="es-CO" smtClean="0"/>
              <a:pPr/>
              <a:t>21/07/2016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80C6-BCB6-48D8-AC0C-3B5B8008603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038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FDCC-8354-47B4-AEBC-7929D4512053}" type="datetimeFigureOut">
              <a:rPr lang="es-CO" smtClean="0"/>
              <a:pPr/>
              <a:t>21/07/2016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80C6-BCB6-48D8-AC0C-3B5B8008603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320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FDCC-8354-47B4-AEBC-7929D4512053}" type="datetimeFigureOut">
              <a:rPr lang="es-CO" smtClean="0"/>
              <a:pPr/>
              <a:t>21/07/2016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80C6-BCB6-48D8-AC0C-3B5B8008603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147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FDCC-8354-47B4-AEBC-7929D4512053}" type="datetimeFigureOut">
              <a:rPr lang="es-CO" smtClean="0"/>
              <a:pPr/>
              <a:t>21/07/2016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80C6-BCB6-48D8-AC0C-3B5B8008603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233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FDCC-8354-47B4-AEBC-7929D4512053}" type="datetimeFigureOut">
              <a:rPr lang="es-CO" smtClean="0"/>
              <a:pPr/>
              <a:t>21/07/2016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80C6-BCB6-48D8-AC0C-3B5B8008603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280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FDCC-8354-47B4-AEBC-7929D4512053}" type="datetimeFigureOut">
              <a:rPr lang="es-CO" smtClean="0"/>
              <a:pPr/>
              <a:t>21/07/2016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80C6-BCB6-48D8-AC0C-3B5B8008603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018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FDCC-8354-47B4-AEBC-7929D4512053}" type="datetimeFigureOut">
              <a:rPr lang="es-CO" smtClean="0"/>
              <a:pPr/>
              <a:t>21/07/2016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80C6-BCB6-48D8-AC0C-3B5B8008603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715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7FDCC-8354-47B4-AEBC-7929D4512053}" type="datetimeFigureOut">
              <a:rPr lang="es-CO" smtClean="0"/>
              <a:pPr/>
              <a:t>21/07/2016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380C6-BCB6-48D8-AC0C-3B5B8008603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456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23528" y="1412776"/>
            <a:ext cx="8503252" cy="4764390"/>
            <a:chOff x="389228" y="764704"/>
            <a:chExt cx="8503252" cy="4764390"/>
          </a:xfrm>
        </p:grpSpPr>
        <p:sp>
          <p:nvSpPr>
            <p:cNvPr id="4" name="3 Rectángulo"/>
            <p:cNvSpPr/>
            <p:nvPr/>
          </p:nvSpPr>
          <p:spPr>
            <a:xfrm>
              <a:off x="3919435" y="764704"/>
              <a:ext cx="987387" cy="17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700" dirty="0" smtClean="0"/>
                <a:t>GERENTE</a:t>
              </a:r>
              <a:endParaRPr lang="es-CO" sz="700" dirty="0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1204500" y="2348880"/>
              <a:ext cx="1976325" cy="182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700" dirty="0" smtClean="0"/>
                <a:t>DIRECCIÓN JURÍDICA</a:t>
              </a:r>
              <a:endParaRPr lang="es-CO" sz="700" dirty="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2693484" y="2636912"/>
              <a:ext cx="1445379" cy="2379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700" dirty="0" smtClean="0"/>
                <a:t>ASISTENTE  JURIDICO</a:t>
              </a:r>
              <a:endParaRPr lang="es-CO" sz="700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389228" y="3211696"/>
              <a:ext cx="864096" cy="428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700" dirty="0" smtClean="0"/>
                <a:t>DERECHO</a:t>
              </a:r>
            </a:p>
            <a:p>
              <a:pPr algn="ctr"/>
              <a:r>
                <a:rPr lang="es-CO" sz="700" dirty="0" smtClean="0"/>
                <a:t>ADMINISTRATIVO</a:t>
              </a:r>
              <a:endParaRPr lang="es-CO" sz="7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1325332" y="3211695"/>
              <a:ext cx="743372" cy="428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700" dirty="0" smtClean="0"/>
                <a:t>DERECHO</a:t>
              </a:r>
            </a:p>
            <a:p>
              <a:pPr algn="ctr"/>
              <a:r>
                <a:rPr lang="es-CO" sz="700" dirty="0" smtClean="0"/>
                <a:t>COMERCIAL</a:t>
              </a:r>
              <a:endParaRPr lang="es-CO" sz="700" dirty="0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2117420" y="3210787"/>
              <a:ext cx="734371" cy="429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700" dirty="0" smtClean="0"/>
                <a:t>DERECHO</a:t>
              </a:r>
            </a:p>
            <a:p>
              <a:pPr algn="ctr"/>
              <a:r>
                <a:rPr lang="es-CO" sz="700" dirty="0" smtClean="0"/>
                <a:t>PENAL</a:t>
              </a:r>
              <a:endParaRPr lang="es-CO" sz="700" dirty="0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2909508" y="3210787"/>
              <a:ext cx="878541" cy="428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700" dirty="0" smtClean="0"/>
                <a:t>RESPONSABILIDAD</a:t>
              </a:r>
            </a:p>
            <a:p>
              <a:pPr algn="ctr"/>
              <a:r>
                <a:rPr lang="es-CO" sz="700" dirty="0" smtClean="0"/>
                <a:t>MEDICA</a:t>
              </a:r>
              <a:endParaRPr lang="es-CO" sz="700" dirty="0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5826758" y="3215509"/>
              <a:ext cx="792088" cy="423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700" dirty="0" smtClean="0"/>
                <a:t>SEGURIDAD INTEGRAL</a:t>
              </a:r>
              <a:endParaRPr lang="es-CO" sz="700" dirty="0"/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5645812" y="2348880"/>
              <a:ext cx="1976325" cy="182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700" dirty="0" smtClean="0"/>
                <a:t>DIRECCIÓN  DE INVESTIGACIÓN</a:t>
              </a:r>
              <a:endParaRPr lang="es-CO" sz="700" dirty="0"/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4709708" y="3215509"/>
              <a:ext cx="798396" cy="428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700" dirty="0" smtClean="0"/>
                <a:t>INVESTIGACION</a:t>
              </a:r>
            </a:p>
            <a:p>
              <a:pPr algn="ctr"/>
              <a:r>
                <a:rPr lang="es-CO" sz="700" dirty="0" smtClean="0"/>
                <a:t>ESPECIALIZADA</a:t>
              </a:r>
              <a:endParaRPr lang="es-CO" sz="700" dirty="0"/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7593438" y="3211696"/>
              <a:ext cx="778019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700" dirty="0" smtClean="0"/>
                <a:t>EVALUACIONES POLIGRAFICAS</a:t>
              </a:r>
              <a:endParaRPr lang="es-CO" sz="700" dirty="0"/>
            </a:p>
          </p:txBody>
        </p:sp>
        <p:cxnSp>
          <p:nvCxnSpPr>
            <p:cNvPr id="26" name="25 Conector recto"/>
            <p:cNvCxnSpPr>
              <a:stCxn id="5" idx="2"/>
            </p:cNvCxnSpPr>
            <p:nvPr/>
          </p:nvCxnSpPr>
          <p:spPr>
            <a:xfrm>
              <a:off x="2192663" y="2531657"/>
              <a:ext cx="0" cy="485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recto"/>
            <p:cNvCxnSpPr/>
            <p:nvPr/>
          </p:nvCxnSpPr>
          <p:spPr>
            <a:xfrm>
              <a:off x="6653924" y="2543009"/>
              <a:ext cx="0" cy="4680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"/>
            <p:cNvCxnSpPr/>
            <p:nvPr/>
          </p:nvCxnSpPr>
          <p:spPr>
            <a:xfrm flipV="1">
              <a:off x="5069748" y="3011088"/>
              <a:ext cx="2886628" cy="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>
            <a:xfrm>
              <a:off x="6186798" y="3017088"/>
              <a:ext cx="0" cy="267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56 Conector recto"/>
            <p:cNvCxnSpPr/>
            <p:nvPr/>
          </p:nvCxnSpPr>
          <p:spPr>
            <a:xfrm>
              <a:off x="4421676" y="1147900"/>
              <a:ext cx="67347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recto"/>
            <p:cNvCxnSpPr/>
            <p:nvPr/>
          </p:nvCxnSpPr>
          <p:spPr>
            <a:xfrm>
              <a:off x="4421676" y="1507940"/>
              <a:ext cx="594814" cy="1638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"/>
            <p:cNvCxnSpPr/>
            <p:nvPr/>
          </p:nvCxnSpPr>
          <p:spPr>
            <a:xfrm>
              <a:off x="4421676" y="1867980"/>
              <a:ext cx="67006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60 Rectángulo"/>
            <p:cNvSpPr/>
            <p:nvPr/>
          </p:nvSpPr>
          <p:spPr>
            <a:xfrm>
              <a:off x="5015542" y="1052736"/>
              <a:ext cx="1234074" cy="190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700" dirty="0" smtClean="0"/>
                <a:t>ASISTENTE ADMINISTRATIVA</a:t>
              </a:r>
              <a:endParaRPr lang="es-CO" sz="700" dirty="0"/>
            </a:p>
          </p:txBody>
        </p:sp>
        <p:sp>
          <p:nvSpPr>
            <p:cNvPr id="62" name="61 Rectángulo"/>
            <p:cNvSpPr/>
            <p:nvPr/>
          </p:nvSpPr>
          <p:spPr>
            <a:xfrm>
              <a:off x="4997740" y="1412776"/>
              <a:ext cx="1234074" cy="190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700" dirty="0" smtClean="0"/>
                <a:t>MENSAJERO</a:t>
              </a:r>
              <a:endParaRPr lang="es-CO" sz="700" dirty="0"/>
            </a:p>
          </p:txBody>
        </p:sp>
        <p:sp>
          <p:nvSpPr>
            <p:cNvPr id="63" name="62 Rectángulo"/>
            <p:cNvSpPr/>
            <p:nvPr/>
          </p:nvSpPr>
          <p:spPr>
            <a:xfrm>
              <a:off x="4997740" y="1772816"/>
              <a:ext cx="1234074" cy="190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700" dirty="0" smtClean="0"/>
                <a:t>CONTADOR</a:t>
              </a:r>
              <a:endParaRPr lang="es-CO" sz="700" dirty="0"/>
            </a:p>
          </p:txBody>
        </p:sp>
        <p:cxnSp>
          <p:nvCxnSpPr>
            <p:cNvPr id="71" name="70 Conector recto"/>
            <p:cNvCxnSpPr>
              <a:endCxn id="4" idx="2"/>
            </p:cNvCxnSpPr>
            <p:nvPr/>
          </p:nvCxnSpPr>
          <p:spPr>
            <a:xfrm flipH="1" flipV="1">
              <a:off x="4413129" y="939707"/>
              <a:ext cx="8547" cy="1201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74 Conector recto"/>
            <p:cNvCxnSpPr/>
            <p:nvPr/>
          </p:nvCxnSpPr>
          <p:spPr>
            <a:xfrm>
              <a:off x="2356628" y="2132856"/>
              <a:ext cx="42823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79 Conector recto"/>
            <p:cNvCxnSpPr/>
            <p:nvPr/>
          </p:nvCxnSpPr>
          <p:spPr>
            <a:xfrm flipV="1">
              <a:off x="2860685" y="2387008"/>
              <a:ext cx="0" cy="107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88 Conector recto"/>
            <p:cNvCxnSpPr/>
            <p:nvPr/>
          </p:nvCxnSpPr>
          <p:spPr>
            <a:xfrm>
              <a:off x="825625" y="3011088"/>
              <a:ext cx="3324053" cy="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90 Conector recto"/>
            <p:cNvCxnSpPr/>
            <p:nvPr/>
          </p:nvCxnSpPr>
          <p:spPr>
            <a:xfrm flipV="1">
              <a:off x="2477460" y="2998876"/>
              <a:ext cx="0" cy="198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92 Conector recto"/>
            <p:cNvCxnSpPr/>
            <p:nvPr/>
          </p:nvCxnSpPr>
          <p:spPr>
            <a:xfrm flipV="1">
              <a:off x="1685372" y="2998875"/>
              <a:ext cx="0" cy="196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94 Conector recto"/>
            <p:cNvCxnSpPr/>
            <p:nvPr/>
          </p:nvCxnSpPr>
          <p:spPr>
            <a:xfrm flipH="1" flipV="1">
              <a:off x="821276" y="2998874"/>
              <a:ext cx="4349" cy="212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96 Conector recto"/>
            <p:cNvCxnSpPr/>
            <p:nvPr/>
          </p:nvCxnSpPr>
          <p:spPr>
            <a:xfrm flipV="1">
              <a:off x="3341556" y="3011088"/>
              <a:ext cx="0" cy="184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34 Rectángulo"/>
            <p:cNvSpPr/>
            <p:nvPr/>
          </p:nvSpPr>
          <p:spPr>
            <a:xfrm>
              <a:off x="3347863" y="4008877"/>
              <a:ext cx="864933" cy="428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700" dirty="0" smtClean="0"/>
                <a:t>DACTILOSCOPISTA</a:t>
              </a:r>
              <a:endParaRPr lang="es-CO" sz="700" dirty="0"/>
            </a:p>
          </p:txBody>
        </p:sp>
        <p:cxnSp>
          <p:nvCxnSpPr>
            <p:cNvPr id="67" name="66 Conector recto"/>
            <p:cNvCxnSpPr/>
            <p:nvPr/>
          </p:nvCxnSpPr>
          <p:spPr>
            <a:xfrm>
              <a:off x="2222081" y="2744481"/>
              <a:ext cx="47140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100 Conector recto"/>
            <p:cNvCxnSpPr/>
            <p:nvPr/>
          </p:nvCxnSpPr>
          <p:spPr>
            <a:xfrm flipH="1" flipV="1">
              <a:off x="2356628" y="2132857"/>
              <a:ext cx="2" cy="216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118 Conector recto"/>
            <p:cNvCxnSpPr/>
            <p:nvPr/>
          </p:nvCxnSpPr>
          <p:spPr>
            <a:xfrm flipV="1">
              <a:off x="6638957" y="2141705"/>
              <a:ext cx="0" cy="198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148 Rectángulo"/>
            <p:cNvSpPr/>
            <p:nvPr/>
          </p:nvSpPr>
          <p:spPr>
            <a:xfrm>
              <a:off x="2411760" y="4008875"/>
              <a:ext cx="890082" cy="428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700" dirty="0" smtClean="0"/>
                <a:t>DOCUMENTOLOGO</a:t>
              </a:r>
              <a:endParaRPr lang="es-CO" sz="700" dirty="0"/>
            </a:p>
          </p:txBody>
        </p:sp>
        <p:sp>
          <p:nvSpPr>
            <p:cNvPr id="150" name="149 Rectángulo"/>
            <p:cNvSpPr/>
            <p:nvPr/>
          </p:nvSpPr>
          <p:spPr>
            <a:xfrm>
              <a:off x="1475657" y="4008876"/>
              <a:ext cx="867978" cy="428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700" dirty="0" smtClean="0"/>
                <a:t>INVESTIGADORES</a:t>
              </a:r>
              <a:endParaRPr lang="es-CO" sz="700" dirty="0"/>
            </a:p>
          </p:txBody>
        </p:sp>
        <p:sp>
          <p:nvSpPr>
            <p:cNvPr id="151" name="150 Rectángulo"/>
            <p:cNvSpPr/>
            <p:nvPr/>
          </p:nvSpPr>
          <p:spPr>
            <a:xfrm>
              <a:off x="4277660" y="4008877"/>
              <a:ext cx="870404" cy="428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700" dirty="0" smtClean="0"/>
                <a:t>GRAFOLOGO</a:t>
              </a:r>
              <a:endParaRPr lang="es-CO" sz="700" dirty="0"/>
            </a:p>
          </p:txBody>
        </p:sp>
        <p:sp>
          <p:nvSpPr>
            <p:cNvPr id="152" name="151 Rectángulo"/>
            <p:cNvSpPr/>
            <p:nvPr/>
          </p:nvSpPr>
          <p:spPr>
            <a:xfrm>
              <a:off x="539552" y="4010646"/>
              <a:ext cx="864097" cy="426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700" dirty="0" smtClean="0"/>
                <a:t>ANALISTA DE RIESGO</a:t>
              </a:r>
              <a:endParaRPr lang="es-CO" sz="700" dirty="0"/>
            </a:p>
          </p:txBody>
        </p:sp>
        <p:sp>
          <p:nvSpPr>
            <p:cNvPr id="154" name="153 Rectángulo"/>
            <p:cNvSpPr/>
            <p:nvPr/>
          </p:nvSpPr>
          <p:spPr>
            <a:xfrm>
              <a:off x="6114000" y="3952523"/>
              <a:ext cx="903254" cy="426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700" dirty="0" smtClean="0"/>
                <a:t>PSICOLOGA LIDER </a:t>
              </a:r>
              <a:endParaRPr lang="es-CO" sz="700" dirty="0"/>
            </a:p>
          </p:txBody>
        </p:sp>
        <p:sp>
          <p:nvSpPr>
            <p:cNvPr id="156" name="155 Rectángulo"/>
            <p:cNvSpPr/>
            <p:nvPr/>
          </p:nvSpPr>
          <p:spPr>
            <a:xfrm>
              <a:off x="8094084" y="4010644"/>
              <a:ext cx="798396" cy="4264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700" dirty="0" smtClean="0"/>
                <a:t>ABOGADOS POLIGRAFISTAS</a:t>
              </a:r>
              <a:endParaRPr lang="es-CO" sz="700" dirty="0"/>
            </a:p>
          </p:txBody>
        </p:sp>
        <p:sp>
          <p:nvSpPr>
            <p:cNvPr id="157" name="156 Rectángulo"/>
            <p:cNvSpPr/>
            <p:nvPr/>
          </p:nvSpPr>
          <p:spPr>
            <a:xfrm>
              <a:off x="7229988" y="4010646"/>
              <a:ext cx="798396" cy="426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700" dirty="0" smtClean="0"/>
                <a:t>PSICOLOGOS  POLIGRAFISTAS</a:t>
              </a:r>
              <a:endParaRPr lang="es-CO" sz="700" dirty="0"/>
            </a:p>
          </p:txBody>
        </p:sp>
        <p:cxnSp>
          <p:nvCxnSpPr>
            <p:cNvPr id="159" name="158 Conector recto"/>
            <p:cNvCxnSpPr/>
            <p:nvPr/>
          </p:nvCxnSpPr>
          <p:spPr>
            <a:xfrm>
              <a:off x="5069748" y="3011088"/>
              <a:ext cx="0" cy="190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159 Conector recto"/>
            <p:cNvCxnSpPr/>
            <p:nvPr/>
          </p:nvCxnSpPr>
          <p:spPr>
            <a:xfrm>
              <a:off x="7956376" y="3011088"/>
              <a:ext cx="0" cy="204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165 Conector recto"/>
            <p:cNvCxnSpPr/>
            <p:nvPr/>
          </p:nvCxnSpPr>
          <p:spPr>
            <a:xfrm>
              <a:off x="971600" y="3841536"/>
              <a:ext cx="40981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173 Conector recto"/>
            <p:cNvCxnSpPr/>
            <p:nvPr/>
          </p:nvCxnSpPr>
          <p:spPr>
            <a:xfrm flipV="1">
              <a:off x="971600" y="3841534"/>
              <a:ext cx="0" cy="196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174 Conector recto"/>
            <p:cNvCxnSpPr/>
            <p:nvPr/>
          </p:nvCxnSpPr>
          <p:spPr>
            <a:xfrm flipV="1">
              <a:off x="1907704" y="3841534"/>
              <a:ext cx="0" cy="196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175 Conector recto"/>
            <p:cNvCxnSpPr/>
            <p:nvPr/>
          </p:nvCxnSpPr>
          <p:spPr>
            <a:xfrm flipV="1">
              <a:off x="2915816" y="3841534"/>
              <a:ext cx="0" cy="196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176 Conector recto"/>
            <p:cNvCxnSpPr/>
            <p:nvPr/>
          </p:nvCxnSpPr>
          <p:spPr>
            <a:xfrm flipV="1">
              <a:off x="3779912" y="3841535"/>
              <a:ext cx="0" cy="167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177 Conector recto"/>
            <p:cNvCxnSpPr/>
            <p:nvPr/>
          </p:nvCxnSpPr>
          <p:spPr>
            <a:xfrm flipV="1">
              <a:off x="4709708" y="3841535"/>
              <a:ext cx="0" cy="1673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185 Conector recto"/>
            <p:cNvCxnSpPr/>
            <p:nvPr/>
          </p:nvCxnSpPr>
          <p:spPr>
            <a:xfrm flipV="1">
              <a:off x="7596336" y="3840254"/>
              <a:ext cx="0" cy="169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186 Conector recto"/>
            <p:cNvCxnSpPr/>
            <p:nvPr/>
          </p:nvCxnSpPr>
          <p:spPr>
            <a:xfrm flipV="1">
              <a:off x="8460432" y="3840254"/>
              <a:ext cx="0" cy="169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187 Conector recto"/>
            <p:cNvCxnSpPr/>
            <p:nvPr/>
          </p:nvCxnSpPr>
          <p:spPr>
            <a:xfrm>
              <a:off x="7593439" y="3841534"/>
              <a:ext cx="8566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190 Conector recto"/>
            <p:cNvCxnSpPr>
              <a:endCxn id="14" idx="2"/>
            </p:cNvCxnSpPr>
            <p:nvPr/>
          </p:nvCxnSpPr>
          <p:spPr>
            <a:xfrm flipV="1">
              <a:off x="7982447" y="3643744"/>
              <a:ext cx="1" cy="193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57 Rectángulo"/>
            <p:cNvSpPr/>
            <p:nvPr/>
          </p:nvSpPr>
          <p:spPr>
            <a:xfrm>
              <a:off x="3845612" y="3209879"/>
              <a:ext cx="734371" cy="429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700" dirty="0" smtClean="0"/>
                <a:t>DERECHO</a:t>
              </a:r>
            </a:p>
            <a:p>
              <a:pPr algn="ctr"/>
              <a:r>
                <a:rPr lang="es-CO" sz="700" dirty="0" smtClean="0"/>
                <a:t>CIVIL</a:t>
              </a:r>
              <a:endParaRPr lang="es-CO" sz="700" dirty="0"/>
            </a:p>
          </p:txBody>
        </p:sp>
        <p:cxnSp>
          <p:nvCxnSpPr>
            <p:cNvPr id="64" name="63 Conector recto"/>
            <p:cNvCxnSpPr/>
            <p:nvPr/>
          </p:nvCxnSpPr>
          <p:spPr>
            <a:xfrm flipV="1">
              <a:off x="4133644" y="3007988"/>
              <a:ext cx="0" cy="184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"/>
            <p:cNvCxnSpPr/>
            <p:nvPr/>
          </p:nvCxnSpPr>
          <p:spPr>
            <a:xfrm flipV="1">
              <a:off x="5826758" y="3837564"/>
              <a:ext cx="5382" cy="1607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131 Rectángulo"/>
            <p:cNvSpPr/>
            <p:nvPr/>
          </p:nvSpPr>
          <p:spPr>
            <a:xfrm>
              <a:off x="6114000" y="5102630"/>
              <a:ext cx="903254" cy="426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700" dirty="0" smtClean="0"/>
                <a:t>INVESTIGADORES</a:t>
              </a:r>
              <a:endParaRPr lang="es-CO" sz="700" dirty="0"/>
            </a:p>
          </p:txBody>
        </p:sp>
        <p:cxnSp>
          <p:nvCxnSpPr>
            <p:cNvPr id="111" name="110 Conector recto"/>
            <p:cNvCxnSpPr/>
            <p:nvPr/>
          </p:nvCxnSpPr>
          <p:spPr>
            <a:xfrm flipV="1">
              <a:off x="5832140" y="3836075"/>
              <a:ext cx="417476" cy="14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145 Conector recto"/>
            <p:cNvCxnSpPr/>
            <p:nvPr/>
          </p:nvCxnSpPr>
          <p:spPr>
            <a:xfrm flipV="1">
              <a:off x="5069748" y="3670256"/>
              <a:ext cx="0" cy="169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146 Conector recto"/>
            <p:cNvCxnSpPr/>
            <p:nvPr/>
          </p:nvCxnSpPr>
          <p:spPr>
            <a:xfrm flipV="1">
              <a:off x="6249616" y="3633561"/>
              <a:ext cx="0" cy="2025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153 Rectángulo"/>
            <p:cNvSpPr/>
            <p:nvPr/>
          </p:nvSpPr>
          <p:spPr>
            <a:xfrm>
              <a:off x="6111496" y="4534033"/>
              <a:ext cx="905758" cy="426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700" dirty="0" smtClean="0"/>
                <a:t>PSICOLOGOS </a:t>
              </a:r>
              <a:endParaRPr lang="es-CO" sz="700" dirty="0"/>
            </a:p>
          </p:txBody>
        </p:sp>
        <p:cxnSp>
          <p:nvCxnSpPr>
            <p:cNvPr id="68" name="110 Conector recto"/>
            <p:cNvCxnSpPr/>
            <p:nvPr/>
          </p:nvCxnSpPr>
          <p:spPr>
            <a:xfrm>
              <a:off x="5826758" y="5445224"/>
              <a:ext cx="2847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110 Conector recto"/>
            <p:cNvCxnSpPr/>
            <p:nvPr/>
          </p:nvCxnSpPr>
          <p:spPr>
            <a:xfrm>
              <a:off x="5826758" y="4747265"/>
              <a:ext cx="2847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110 Conector recto"/>
            <p:cNvCxnSpPr/>
            <p:nvPr/>
          </p:nvCxnSpPr>
          <p:spPr>
            <a:xfrm>
              <a:off x="5826758" y="4165755"/>
              <a:ext cx="2847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101833"/>
              </p:ext>
            </p:extLst>
          </p:nvPr>
        </p:nvGraphicFramePr>
        <p:xfrm>
          <a:off x="436728" y="177421"/>
          <a:ext cx="8202305" cy="1110928"/>
        </p:xfrm>
        <a:graphic>
          <a:graphicData uri="http://schemas.openxmlformats.org/drawingml/2006/table">
            <a:tbl>
              <a:tblPr/>
              <a:tblGrid>
                <a:gridCol w="2279176"/>
                <a:gridCol w="3589362"/>
                <a:gridCol w="2333767"/>
              </a:tblGrid>
              <a:tr h="587283">
                <a:tc>
                  <a:txBody>
                    <a:bodyPr/>
                    <a:lstStyle/>
                    <a:p>
                      <a:endParaRPr lang="es-CO" dirty="0" smtClean="0"/>
                    </a:p>
                    <a:p>
                      <a:endParaRPr lang="es-CO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s-CO" dirty="0" smtClean="0"/>
                    </a:p>
                    <a:p>
                      <a:pPr algn="ctr"/>
                      <a:r>
                        <a:rPr lang="es-CO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ORGANIGRAMA</a:t>
                      </a:r>
                      <a:r>
                        <a:rPr lang="es-CO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s-CO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CR-DO-01</a:t>
                      </a:r>
                    </a:p>
                    <a:p>
                      <a:pPr algn="ctr"/>
                      <a:r>
                        <a:rPr lang="es-CO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Versión 1</a:t>
                      </a:r>
                      <a:endParaRPr lang="es-CO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848">
                <a:tc>
                  <a:txBody>
                    <a:bodyPr/>
                    <a:lstStyle/>
                    <a:p>
                      <a:r>
                        <a:rPr lang="es-CO" sz="11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Fecha </a:t>
                      </a:r>
                      <a:r>
                        <a:rPr lang="es-CO" sz="1100" kern="120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 Creación: </a:t>
                      </a:r>
                      <a:r>
                        <a:rPr lang="es-CO" sz="11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28-06-2016</a:t>
                      </a:r>
                    </a:p>
                    <a:p>
                      <a:r>
                        <a:rPr lang="es-CO" sz="11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Fecha de Actualización: </a:t>
                      </a:r>
                      <a:endParaRPr lang="es-CO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Página 1 de 1</a:t>
                      </a:r>
                      <a:endParaRPr lang="es-CO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" name="Imagen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65" y="260648"/>
            <a:ext cx="509307" cy="504056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170006" y="6282617"/>
            <a:ext cx="18817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Elaboro: Psicóloga Líder</a:t>
            </a:r>
          </a:p>
          <a:p>
            <a:r>
              <a:rPr lang="es-CO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Reviso: Gerencia </a:t>
            </a:r>
          </a:p>
          <a:p>
            <a:r>
              <a:rPr lang="es-CO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Aprobó: Gerencia </a:t>
            </a:r>
            <a:endParaRPr lang="es-CO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4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70</Words>
  <Application>Microsoft Office PowerPoint</Application>
  <PresentationFormat>Presentación en pantalla (4:3)</PresentationFormat>
  <Paragraphs>41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soporte</dc:creator>
  <cp:lastModifiedBy>usuario</cp:lastModifiedBy>
  <cp:revision>30</cp:revision>
  <dcterms:created xsi:type="dcterms:W3CDTF">2012-11-26T21:12:12Z</dcterms:created>
  <dcterms:modified xsi:type="dcterms:W3CDTF">2016-07-21T18:32:34Z</dcterms:modified>
</cp:coreProperties>
</file>