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03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860D4D-3A17-405B-AEFA-5BA4BE4DFB78}" type="datetimeFigureOut">
              <a:rPr lang="es-CO" smtClean="0"/>
              <a:t>08/05/2018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FDC25D-2C08-47AB-B7E2-7F5346450031}"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F860D4D-3A17-405B-AEFA-5BA4BE4DFB78}" type="datetimeFigureOut">
              <a:rPr lang="es-CO" smtClean="0"/>
              <a:t>08/05/2018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FDC25D-2C08-47AB-B7E2-7F5346450031}"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F860D4D-3A17-405B-AEFA-5BA4BE4DFB78}" type="datetimeFigureOut">
              <a:rPr lang="es-CO" smtClean="0"/>
              <a:t>08/05/2018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FDC25D-2C08-47AB-B7E2-7F5346450031}" type="slidenum">
              <a:rPr lang="es-CO" smtClean="0"/>
              <a:t>‹Nº›</a:t>
            </a:fld>
            <a:endParaRPr lang="es-CO"/>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F860D4D-3A17-405B-AEFA-5BA4BE4DFB78}" type="datetimeFigureOut">
              <a:rPr lang="es-CO" smtClean="0"/>
              <a:t>08/05/2018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FDC25D-2C08-47AB-B7E2-7F5346450031}" type="slidenum">
              <a:rPr lang="es-CO" smtClean="0"/>
              <a:t>‹Nº›</a:t>
            </a:fld>
            <a:endParaRPr lang="es-CO"/>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860D4D-3A17-405B-AEFA-5BA4BE4DFB78}" type="datetimeFigureOut">
              <a:rPr lang="es-CO" smtClean="0"/>
              <a:t>08/05/2018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FDC25D-2C08-47AB-B7E2-7F5346450031}"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8F860D4D-3A17-405B-AEFA-5BA4BE4DFB78}" type="datetimeFigureOut">
              <a:rPr lang="es-CO" smtClean="0"/>
              <a:t>08/05/2018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FDC25D-2C08-47AB-B7E2-7F5346450031}" type="slidenum">
              <a:rPr lang="es-CO" smtClean="0"/>
              <a:t>‹Nº›</a:t>
            </a:fld>
            <a:endParaRPr lang="es-CO"/>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F860D4D-3A17-405B-AEFA-5BA4BE4DFB78}" type="datetimeFigureOut">
              <a:rPr lang="es-CO" smtClean="0"/>
              <a:t>08/05/2018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7FDC25D-2C08-47AB-B7E2-7F5346450031}"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8F860D4D-3A17-405B-AEFA-5BA4BE4DFB78}" type="datetimeFigureOut">
              <a:rPr lang="es-CO" smtClean="0"/>
              <a:t>08/05/2018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7FDC25D-2C08-47AB-B7E2-7F5346450031}"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F860D4D-3A17-405B-AEFA-5BA4BE4DFB78}" type="datetimeFigureOut">
              <a:rPr lang="es-CO" smtClean="0"/>
              <a:t>08/05/2018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7FDC25D-2C08-47AB-B7E2-7F5346450031}"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F860D4D-3A17-405B-AEFA-5BA4BE4DFB78}" type="datetimeFigureOut">
              <a:rPr lang="es-CO" smtClean="0"/>
              <a:t>08/05/2018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FDC25D-2C08-47AB-B7E2-7F5346450031}" type="slidenum">
              <a:rPr lang="es-CO" smtClean="0"/>
              <a:t>‹Nº›</a:t>
            </a:fld>
            <a:endParaRPr lang="es-CO"/>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F860D4D-3A17-405B-AEFA-5BA4BE4DFB78}" type="datetimeFigureOut">
              <a:rPr lang="es-CO" smtClean="0"/>
              <a:t>08/05/2018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FDC25D-2C08-47AB-B7E2-7F5346450031}" type="slidenum">
              <a:rPr lang="es-CO" smtClean="0"/>
              <a:t>‹Nº›</a:t>
            </a:fld>
            <a:endParaRPr lang="es-CO"/>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F860D4D-3A17-405B-AEFA-5BA4BE4DFB78}" type="datetimeFigureOut">
              <a:rPr lang="es-CO" smtClean="0"/>
              <a:t>08/05/2018</a:t>
            </a:fld>
            <a:endParaRPr lang="es-CO"/>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CO"/>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7FDC25D-2C08-47AB-B7E2-7F5346450031}" type="slidenum">
              <a:rPr lang="es-CO" smtClean="0"/>
              <a:t>‹Nº›</a:t>
            </a:fld>
            <a:endParaRPr lang="es-CO"/>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92697"/>
            <a:ext cx="7918648" cy="1224135"/>
          </a:xfrm>
        </p:spPr>
        <p:txBody>
          <a:bodyPr>
            <a:normAutofit/>
          </a:bodyPr>
          <a:lstStyle/>
          <a:p>
            <a:r>
              <a:rPr lang="es-CO" sz="3200" b="1" dirty="0" smtClean="0"/>
              <a:t>POLITICAS DEL SISTEMA  DE GESTION EN </a:t>
            </a:r>
            <a:br>
              <a:rPr lang="es-CO" sz="3200" b="1" dirty="0" smtClean="0"/>
            </a:br>
            <a:r>
              <a:rPr lang="es-CO" sz="3200" b="1" dirty="0" smtClean="0"/>
              <a:t>CONTROL  Y SEGURIDAD </a:t>
            </a:r>
            <a:endParaRPr lang="es-CO" sz="3200" dirty="0"/>
          </a:p>
        </p:txBody>
      </p:sp>
      <p:sp>
        <p:nvSpPr>
          <p:cNvPr id="3" name="2 Subtítulo"/>
          <p:cNvSpPr>
            <a:spLocks noGrp="1"/>
          </p:cNvSpPr>
          <p:nvPr>
            <p:ph type="subTitle" idx="1"/>
          </p:nvPr>
        </p:nvSpPr>
        <p:spPr>
          <a:xfrm>
            <a:off x="1043608" y="2132856"/>
            <a:ext cx="7200800" cy="3600400"/>
          </a:xfrm>
        </p:spPr>
        <p:txBody>
          <a:bodyPr>
            <a:noAutofit/>
          </a:bodyPr>
          <a:lstStyle/>
          <a:p>
            <a:pPr algn="just"/>
            <a:r>
              <a:rPr lang="es-CO" sz="2300" dirty="0" smtClean="0">
                <a:solidFill>
                  <a:schemeClr val="tx1"/>
                </a:solidFill>
                <a:latin typeface="Century" pitchFamily="18" charset="0"/>
                <a:ea typeface="Batang" pitchFamily="18" charset="-127"/>
              </a:rPr>
              <a:t>La </a:t>
            </a:r>
            <a:r>
              <a:rPr lang="es-CO" sz="2300" dirty="0">
                <a:solidFill>
                  <a:schemeClr val="tx1"/>
                </a:solidFill>
                <a:latin typeface="Century" pitchFamily="18" charset="0"/>
                <a:ea typeface="Batang" pitchFamily="18" charset="-127"/>
              </a:rPr>
              <a:t>Organización Expreso Cartago Ltda., busca mediante la aplicación del Sistema de Gestión en Control y Seguridad, satisfacer las necesidades de nuestros Asociados de Negocios, apoyándose en los colaboradores, bajo la competencia profesional de cada uno. Con la aplicación eficaz del control se busca la prevención de actividades ilícitas y actos terroristas con apoyo de las fuerzas del estado.  </a:t>
            </a:r>
          </a:p>
          <a:p>
            <a:endParaRPr lang="es-CO" sz="2400" dirty="0">
              <a:latin typeface="Century" pitchFamily="18" charset="0"/>
            </a:endParaRPr>
          </a:p>
        </p:txBody>
      </p:sp>
      <p:pic>
        <p:nvPicPr>
          <p:cNvPr id="9" name="8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5517232"/>
            <a:ext cx="2400300" cy="1171575"/>
          </a:xfrm>
          <a:prstGeom prst="rect">
            <a:avLst/>
          </a:prstGeom>
        </p:spPr>
      </p:pic>
    </p:spTree>
    <p:extLst>
      <p:ext uri="{BB962C8B-B14F-4D97-AF65-F5344CB8AC3E}">
        <p14:creationId xmlns:p14="http://schemas.microsoft.com/office/powerpoint/2010/main" val="2595801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TotalTime>
  <Words>71</Words>
  <Application>Microsoft Office PowerPoint</Application>
  <PresentationFormat>Presentación en pantalla (4:3)</PresentationFormat>
  <Paragraphs>2</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Forma de onda</vt:lpstr>
      <vt:lpstr>POLITICAS DEL SISTEMA  DE GESTION EN  CONTROL  Y SEGURIDAD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POLITICAS DEL SISTEMA  DE GESTION EN  CONTROL  Y SEGURIDAD</dc:title>
  <dc:creator>Usuario</dc:creator>
  <cp:lastModifiedBy>KATHERINE</cp:lastModifiedBy>
  <cp:revision>2</cp:revision>
  <dcterms:created xsi:type="dcterms:W3CDTF">2013-06-24T20:54:42Z</dcterms:created>
  <dcterms:modified xsi:type="dcterms:W3CDTF">2018-05-08T15:50:08Z</dcterms:modified>
</cp:coreProperties>
</file>