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2AE5-076F-7742-87D0-A6DC885B625D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04EE-6E1F-F74A-9D59-537D5DDE02A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601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2AE5-076F-7742-87D0-A6DC885B625D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04EE-6E1F-F74A-9D59-537D5DDE02A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86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2AE5-076F-7742-87D0-A6DC885B625D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04EE-6E1F-F74A-9D59-537D5DDE02A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839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2AE5-076F-7742-87D0-A6DC885B625D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04EE-6E1F-F74A-9D59-537D5DDE02A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96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2AE5-076F-7742-87D0-A6DC885B625D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04EE-6E1F-F74A-9D59-537D5DDE02A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16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2AE5-076F-7742-87D0-A6DC885B625D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04EE-6E1F-F74A-9D59-537D5DDE02A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64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2AE5-076F-7742-87D0-A6DC885B625D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04EE-6E1F-F74A-9D59-537D5DDE02A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01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2AE5-076F-7742-87D0-A6DC885B625D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04EE-6E1F-F74A-9D59-537D5DDE02A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34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2AE5-076F-7742-87D0-A6DC885B625D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04EE-6E1F-F74A-9D59-537D5DDE02A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21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2AE5-076F-7742-87D0-A6DC885B625D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04EE-6E1F-F74A-9D59-537D5DDE02A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53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2AE5-076F-7742-87D0-A6DC885B625D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04EE-6E1F-F74A-9D59-537D5DDE02A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40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12AE5-076F-7742-87D0-A6DC885B625D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204EE-6E1F-F74A-9D59-537D5DDE02A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249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55" y="637366"/>
            <a:ext cx="8293969" cy="6083802"/>
          </a:xfrm>
          <a:prstGeom prst="rect">
            <a:avLst/>
          </a:prstGeom>
          <a:noFill/>
        </p:spPr>
      </p:pic>
      <p:sp>
        <p:nvSpPr>
          <p:cNvPr id="5" name="CuadroTexto 4"/>
          <p:cNvSpPr txBox="1"/>
          <p:nvPr/>
        </p:nvSpPr>
        <p:spPr>
          <a:xfrm>
            <a:off x="2673661" y="240634"/>
            <a:ext cx="423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Arial"/>
                <a:cs typeface="Arial"/>
              </a:rPr>
              <a:t>PLANTA CARGADORAS</a:t>
            </a:r>
            <a:endParaRPr lang="es-E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1738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Macintosh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AES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  Arizpe</dc:creator>
  <cp:lastModifiedBy>Alicia  Arizpe</cp:lastModifiedBy>
  <cp:revision>1</cp:revision>
  <dcterms:created xsi:type="dcterms:W3CDTF">2018-04-26T15:57:26Z</dcterms:created>
  <dcterms:modified xsi:type="dcterms:W3CDTF">2018-04-26T16:03:01Z</dcterms:modified>
</cp:coreProperties>
</file>