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74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5643-F953-A149-B89B-AC664FD67570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9335-D3C5-EB49-82FA-96A15921E90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644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5643-F953-A149-B89B-AC664FD67570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9335-D3C5-EB49-82FA-96A15921E90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46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5643-F953-A149-B89B-AC664FD67570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9335-D3C5-EB49-82FA-96A15921E90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362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5643-F953-A149-B89B-AC664FD67570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9335-D3C5-EB49-82FA-96A15921E90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3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5643-F953-A149-B89B-AC664FD67570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9335-D3C5-EB49-82FA-96A15921E90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351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5643-F953-A149-B89B-AC664FD67570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9335-D3C5-EB49-82FA-96A15921E90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411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5643-F953-A149-B89B-AC664FD67570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9335-D3C5-EB49-82FA-96A15921E90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306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5643-F953-A149-B89B-AC664FD67570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9335-D3C5-EB49-82FA-96A15921E90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302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5643-F953-A149-B89B-AC664FD67570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9335-D3C5-EB49-82FA-96A15921E90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085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5643-F953-A149-B89B-AC664FD67570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9335-D3C5-EB49-82FA-96A15921E90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355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5643-F953-A149-B89B-AC664FD67570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9335-D3C5-EB49-82FA-96A15921E90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499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95643-F953-A149-B89B-AC664FD67570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F9335-D3C5-EB49-82FA-96A15921E90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624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5" y="529301"/>
            <a:ext cx="9144000" cy="6301332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/>
            </a:ext>
          </a:extLst>
        </p:spPr>
      </p:pic>
    </p:spTree>
    <p:extLst>
      <p:ext uri="{BB962C8B-B14F-4D97-AF65-F5344CB8AC3E}">
        <p14:creationId xmlns:p14="http://schemas.microsoft.com/office/powerpoint/2010/main" val="19632041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AES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Alicia  Arizpe</dc:creator>
  <cp:lastModifiedBy>Alicia  Arizpe</cp:lastModifiedBy>
  <cp:revision>1</cp:revision>
  <dcterms:created xsi:type="dcterms:W3CDTF">2018-04-27T01:02:05Z</dcterms:created>
  <dcterms:modified xsi:type="dcterms:W3CDTF">2018-04-27T01:03:15Z</dcterms:modified>
</cp:coreProperties>
</file>