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7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FE4B-5074-EC44-95BF-DD4FFA5F45E9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5754-2F87-7541-928C-44CC858B3D2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076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FE4B-5074-EC44-95BF-DD4FFA5F45E9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5754-2F87-7541-928C-44CC858B3D2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42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FE4B-5074-EC44-95BF-DD4FFA5F45E9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5754-2F87-7541-928C-44CC858B3D2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45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FE4B-5074-EC44-95BF-DD4FFA5F45E9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5754-2F87-7541-928C-44CC858B3D2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00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FE4B-5074-EC44-95BF-DD4FFA5F45E9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5754-2F87-7541-928C-44CC858B3D2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34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FE4B-5074-EC44-95BF-DD4FFA5F45E9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5754-2F87-7541-928C-44CC858B3D2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53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FE4B-5074-EC44-95BF-DD4FFA5F45E9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5754-2F87-7541-928C-44CC858B3D2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14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FE4B-5074-EC44-95BF-DD4FFA5F45E9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5754-2F87-7541-928C-44CC858B3D2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79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FE4B-5074-EC44-95BF-DD4FFA5F45E9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5754-2F87-7541-928C-44CC858B3D2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88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FE4B-5074-EC44-95BF-DD4FFA5F45E9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5754-2F87-7541-928C-44CC858B3D2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36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FE4B-5074-EC44-95BF-DD4FFA5F45E9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5754-2F87-7541-928C-44CC858B3D2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600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FE4B-5074-EC44-95BF-DD4FFA5F45E9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95754-2F87-7541-928C-44CC858B3D2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435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2" y="823217"/>
            <a:ext cx="8995882" cy="576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63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AES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  Arizpe</dc:creator>
  <cp:lastModifiedBy>Alicia  Arizpe</cp:lastModifiedBy>
  <cp:revision>2</cp:revision>
  <dcterms:created xsi:type="dcterms:W3CDTF">2018-04-27T01:14:33Z</dcterms:created>
  <dcterms:modified xsi:type="dcterms:W3CDTF">2018-04-27T01:36:49Z</dcterms:modified>
</cp:coreProperties>
</file>