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2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5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71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04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9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3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4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50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2000-5063-8442-8C72-3484B589C1BF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7D71-AD51-184A-93A9-2EF7DAB266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0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0" y="463290"/>
            <a:ext cx="8696477" cy="6279772"/>
          </a:xfrm>
          <a:prstGeom prst="rect">
            <a:avLst/>
          </a:prstGeom>
          <a:noFill/>
        </p:spPr>
      </p:pic>
      <p:sp>
        <p:nvSpPr>
          <p:cNvPr id="5" name="CuadroTexto 4"/>
          <p:cNvSpPr txBox="1"/>
          <p:nvPr/>
        </p:nvSpPr>
        <p:spPr>
          <a:xfrm>
            <a:off x="2967766" y="133684"/>
            <a:ext cx="33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LAY OUT PLANTA CILINDROS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1</cp:revision>
  <dcterms:created xsi:type="dcterms:W3CDTF">2018-04-26T23:50:45Z</dcterms:created>
  <dcterms:modified xsi:type="dcterms:W3CDTF">2018-04-27T00:00:10Z</dcterms:modified>
</cp:coreProperties>
</file>