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61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0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0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4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40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7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4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49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13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93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1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B554-341D-5C43-BFAD-F936B0968358}" type="datetimeFigureOut">
              <a:rPr lang="es-ES" smtClean="0"/>
              <a:t>26/04/18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ABFC-0000-6D48-A321-6DAE58EBD32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14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2" y="657080"/>
            <a:ext cx="8889062" cy="56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AES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 Arizpe</dc:creator>
  <cp:lastModifiedBy>Alicia  Arizpe</cp:lastModifiedBy>
  <cp:revision>1</cp:revision>
  <dcterms:created xsi:type="dcterms:W3CDTF">2018-04-27T00:48:31Z</dcterms:created>
  <dcterms:modified xsi:type="dcterms:W3CDTF">2018-04-27T00:50:33Z</dcterms:modified>
</cp:coreProperties>
</file>