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635-02C6-F84C-88B7-0EBCCC2BE69A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3165-7A27-E942-830F-3C692A0C085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40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635-02C6-F84C-88B7-0EBCCC2BE69A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3165-7A27-E942-830F-3C692A0C085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12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635-02C6-F84C-88B7-0EBCCC2BE69A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3165-7A27-E942-830F-3C692A0C085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27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635-02C6-F84C-88B7-0EBCCC2BE69A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3165-7A27-E942-830F-3C692A0C085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32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635-02C6-F84C-88B7-0EBCCC2BE69A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3165-7A27-E942-830F-3C692A0C085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64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635-02C6-F84C-88B7-0EBCCC2BE69A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3165-7A27-E942-830F-3C692A0C085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13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635-02C6-F84C-88B7-0EBCCC2BE69A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3165-7A27-E942-830F-3C692A0C085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88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635-02C6-F84C-88B7-0EBCCC2BE69A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3165-7A27-E942-830F-3C692A0C085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635-02C6-F84C-88B7-0EBCCC2BE69A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3165-7A27-E942-830F-3C692A0C085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41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635-02C6-F84C-88B7-0EBCCC2BE69A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3165-7A27-E942-830F-3C692A0C085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76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635-02C6-F84C-88B7-0EBCCC2BE69A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3165-7A27-E942-830F-3C692A0C085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26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C1635-02C6-F84C-88B7-0EBCCC2BE69A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73165-7A27-E942-830F-3C692A0C085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43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" t="20116" r="17268" b="4829"/>
          <a:stretch>
            <a:fillRect/>
          </a:stretch>
        </p:blipFill>
        <p:spPr bwMode="auto">
          <a:xfrm>
            <a:off x="405109" y="697728"/>
            <a:ext cx="8528149" cy="61164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/>
          <p:cNvSpPr txBox="1"/>
          <p:nvPr/>
        </p:nvSpPr>
        <p:spPr>
          <a:xfrm>
            <a:off x="3262381" y="175145"/>
            <a:ext cx="400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EXPORTACION TERRESTRE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21229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51" y="645160"/>
            <a:ext cx="8967454" cy="603222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262381" y="175145"/>
            <a:ext cx="400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EXPORTACION MARITIMA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5693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2"/>
          <a:stretch>
            <a:fillRect/>
          </a:stretch>
        </p:blipFill>
        <p:spPr bwMode="auto">
          <a:xfrm>
            <a:off x="236920" y="569221"/>
            <a:ext cx="8907080" cy="628877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262381" y="175145"/>
            <a:ext cx="400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EXPORTACION AEREA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8850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</Words>
  <Application>Microsoft Macintosh PowerPoint</Application>
  <PresentationFormat>Presentación en pantalla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AES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 Arizpe</dc:creator>
  <cp:lastModifiedBy>Alicia  Arizpe</cp:lastModifiedBy>
  <cp:revision>2</cp:revision>
  <dcterms:created xsi:type="dcterms:W3CDTF">2018-04-26T19:12:02Z</dcterms:created>
  <dcterms:modified xsi:type="dcterms:W3CDTF">2018-04-26T19:59:50Z</dcterms:modified>
</cp:coreProperties>
</file>