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944688" cy="3095625"/>
  <p:notesSz cx="6858000" cy="9144000"/>
  <p:defaultTextStyle>
    <a:defPPr>
      <a:defRPr lang="es-ES_tradnl"/>
    </a:defPPr>
    <a:lvl1pPr marL="0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0"/>
  </p:normalViewPr>
  <p:slideViewPr>
    <p:cSldViewPr snapToGrid="0" snapToObjects="1">
      <p:cViewPr varScale="1">
        <p:scale>
          <a:sx n="148" d="100"/>
          <a:sy n="148" d="100"/>
        </p:scale>
        <p:origin x="27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52" y="506622"/>
            <a:ext cx="1652985" cy="1077736"/>
          </a:xfrm>
        </p:spPr>
        <p:txBody>
          <a:bodyPr anchor="b"/>
          <a:lstStyle>
            <a:lvl1pPr algn="ctr">
              <a:defRPr sz="1276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86" y="1625920"/>
            <a:ext cx="1458516" cy="747393"/>
          </a:xfrm>
        </p:spPr>
        <p:txBody>
          <a:bodyPr/>
          <a:lstStyle>
            <a:lvl1pPr marL="0" indent="0" algn="ctr">
              <a:buNone/>
              <a:defRPr sz="510"/>
            </a:lvl1pPr>
            <a:lvl2pPr marL="97246" indent="0" algn="ctr">
              <a:buNone/>
              <a:defRPr sz="425"/>
            </a:lvl2pPr>
            <a:lvl3pPr marL="194493" indent="0" algn="ctr">
              <a:buNone/>
              <a:defRPr sz="383"/>
            </a:lvl3pPr>
            <a:lvl4pPr marL="291739" indent="0" algn="ctr">
              <a:buNone/>
              <a:defRPr sz="340"/>
            </a:lvl4pPr>
            <a:lvl5pPr marL="388986" indent="0" algn="ctr">
              <a:buNone/>
              <a:defRPr sz="340"/>
            </a:lvl5pPr>
            <a:lvl6pPr marL="486232" indent="0" algn="ctr">
              <a:buNone/>
              <a:defRPr sz="340"/>
            </a:lvl6pPr>
            <a:lvl7pPr marL="583479" indent="0" algn="ctr">
              <a:buNone/>
              <a:defRPr sz="340"/>
            </a:lvl7pPr>
            <a:lvl8pPr marL="680725" indent="0" algn="ctr">
              <a:buNone/>
              <a:defRPr sz="340"/>
            </a:lvl8pPr>
            <a:lvl9pPr marL="777972" indent="0" algn="ctr">
              <a:buNone/>
              <a:defRPr sz="340"/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58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20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668" y="164813"/>
            <a:ext cx="419323" cy="26233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98" y="164813"/>
            <a:ext cx="1233661" cy="2623399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0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8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85" y="771757"/>
            <a:ext cx="1677293" cy="1287694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85" y="2071633"/>
            <a:ext cx="1677293" cy="677168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/>
                </a:solidFill>
              </a:defRPr>
            </a:lvl1pPr>
            <a:lvl2pPr marL="9724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8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98" y="824067"/>
            <a:ext cx="826492" cy="1964146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499" y="824067"/>
            <a:ext cx="826492" cy="1964146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3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1" y="164814"/>
            <a:ext cx="1677293" cy="598344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51" y="758858"/>
            <a:ext cx="822694" cy="371905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51" y="1130763"/>
            <a:ext cx="822694" cy="1663182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498" y="758858"/>
            <a:ext cx="826746" cy="371905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498" y="1130763"/>
            <a:ext cx="826746" cy="1663182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886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318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1" y="206375"/>
            <a:ext cx="627212" cy="722313"/>
          </a:xfrm>
        </p:spPr>
        <p:txBody>
          <a:bodyPr anchor="b"/>
          <a:lstStyle>
            <a:lvl1pPr>
              <a:defRPr sz="681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46" y="445713"/>
            <a:ext cx="984498" cy="2199900"/>
          </a:xfrm>
        </p:spPr>
        <p:txBody>
          <a:bodyPr/>
          <a:lstStyle>
            <a:lvl1pPr>
              <a:defRPr sz="681"/>
            </a:lvl1pPr>
            <a:lvl2pPr>
              <a:defRPr sz="596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51" y="928688"/>
            <a:ext cx="627212" cy="1720508"/>
          </a:xfrm>
        </p:spPr>
        <p:txBody>
          <a:bodyPr/>
          <a:lstStyle>
            <a:lvl1pPr marL="0" indent="0">
              <a:buNone/>
              <a:defRPr sz="340"/>
            </a:lvl1pPr>
            <a:lvl2pPr marL="97246" indent="0">
              <a:buNone/>
              <a:defRPr sz="298"/>
            </a:lvl2pPr>
            <a:lvl3pPr marL="194493" indent="0">
              <a:buNone/>
              <a:defRPr sz="255"/>
            </a:lvl3pPr>
            <a:lvl4pPr marL="291739" indent="0">
              <a:buNone/>
              <a:defRPr sz="213"/>
            </a:lvl4pPr>
            <a:lvl5pPr marL="388986" indent="0">
              <a:buNone/>
              <a:defRPr sz="213"/>
            </a:lvl5pPr>
            <a:lvl6pPr marL="486232" indent="0">
              <a:buNone/>
              <a:defRPr sz="213"/>
            </a:lvl6pPr>
            <a:lvl7pPr marL="583479" indent="0">
              <a:buNone/>
              <a:defRPr sz="213"/>
            </a:lvl7pPr>
            <a:lvl8pPr marL="680725" indent="0">
              <a:buNone/>
              <a:defRPr sz="213"/>
            </a:lvl8pPr>
            <a:lvl9pPr marL="777972" indent="0">
              <a:buNone/>
              <a:defRPr sz="213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37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1" y="206375"/>
            <a:ext cx="627212" cy="722313"/>
          </a:xfrm>
        </p:spPr>
        <p:txBody>
          <a:bodyPr anchor="b"/>
          <a:lstStyle>
            <a:lvl1pPr>
              <a:defRPr sz="681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746" y="445713"/>
            <a:ext cx="984498" cy="2199900"/>
          </a:xfrm>
        </p:spPr>
        <p:txBody>
          <a:bodyPr anchor="t"/>
          <a:lstStyle>
            <a:lvl1pPr marL="0" indent="0">
              <a:buNone/>
              <a:defRPr sz="681"/>
            </a:lvl1pPr>
            <a:lvl2pPr marL="97246" indent="0">
              <a:buNone/>
              <a:defRPr sz="596"/>
            </a:lvl2pPr>
            <a:lvl3pPr marL="194493" indent="0">
              <a:buNone/>
              <a:defRPr sz="510"/>
            </a:lvl3pPr>
            <a:lvl4pPr marL="291739" indent="0">
              <a:buNone/>
              <a:defRPr sz="425"/>
            </a:lvl4pPr>
            <a:lvl5pPr marL="388986" indent="0">
              <a:buNone/>
              <a:defRPr sz="425"/>
            </a:lvl5pPr>
            <a:lvl6pPr marL="486232" indent="0">
              <a:buNone/>
              <a:defRPr sz="425"/>
            </a:lvl6pPr>
            <a:lvl7pPr marL="583479" indent="0">
              <a:buNone/>
              <a:defRPr sz="425"/>
            </a:lvl7pPr>
            <a:lvl8pPr marL="680725" indent="0">
              <a:buNone/>
              <a:defRPr sz="425"/>
            </a:lvl8pPr>
            <a:lvl9pPr marL="777972" indent="0">
              <a:buNone/>
              <a:defRPr sz="425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51" y="928688"/>
            <a:ext cx="627212" cy="1720508"/>
          </a:xfrm>
        </p:spPr>
        <p:txBody>
          <a:bodyPr/>
          <a:lstStyle>
            <a:lvl1pPr marL="0" indent="0">
              <a:buNone/>
              <a:defRPr sz="340"/>
            </a:lvl1pPr>
            <a:lvl2pPr marL="97246" indent="0">
              <a:buNone/>
              <a:defRPr sz="298"/>
            </a:lvl2pPr>
            <a:lvl3pPr marL="194493" indent="0">
              <a:buNone/>
              <a:defRPr sz="255"/>
            </a:lvl3pPr>
            <a:lvl4pPr marL="291739" indent="0">
              <a:buNone/>
              <a:defRPr sz="213"/>
            </a:lvl4pPr>
            <a:lvl5pPr marL="388986" indent="0">
              <a:buNone/>
              <a:defRPr sz="213"/>
            </a:lvl5pPr>
            <a:lvl6pPr marL="486232" indent="0">
              <a:buNone/>
              <a:defRPr sz="213"/>
            </a:lvl6pPr>
            <a:lvl7pPr marL="583479" indent="0">
              <a:buNone/>
              <a:defRPr sz="213"/>
            </a:lvl7pPr>
            <a:lvl8pPr marL="680725" indent="0">
              <a:buNone/>
              <a:defRPr sz="213"/>
            </a:lvl8pPr>
            <a:lvl9pPr marL="777972" indent="0">
              <a:buNone/>
              <a:defRPr sz="213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2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98" y="164814"/>
            <a:ext cx="1677293" cy="598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98" y="824067"/>
            <a:ext cx="1677293" cy="196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97" y="2869187"/>
            <a:ext cx="437555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AE1F-40A2-4747-B52C-B89F0DB08221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4178" y="2869187"/>
            <a:ext cx="656332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3436" y="2869187"/>
            <a:ext cx="437555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B262-4912-CB48-ADA4-28C101722B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5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4493" rtl="0" eaLnBrk="1" latinLnBrk="0" hangingPunct="1">
        <a:lnSpc>
          <a:spcPct val="90000"/>
        </a:lnSpc>
        <a:spcBef>
          <a:spcPct val="0"/>
        </a:spcBef>
        <a:buNone/>
        <a:defRPr sz="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23" indent="-48623" algn="l" defTabSz="19449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45870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3116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363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609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855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2102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9348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6595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246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493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739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986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6232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3479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725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972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44688" cy="30953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0707"/>
            <a:ext cx="1258824" cy="70408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87316" y="2894775"/>
            <a:ext cx="1114408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Pluto" charset="0"/>
                <a:ea typeface="Pluto" charset="0"/>
                <a:cs typeface="Pluto" charset="0"/>
              </a:rPr>
              <a:t>www.produempak.com</a:t>
            </a:r>
            <a:endParaRPr lang="es-ES_tradnl" dirty="0">
              <a:solidFill>
                <a:schemeClr val="bg1"/>
              </a:solidFill>
              <a:latin typeface="Pluto" charset="0"/>
              <a:ea typeface="Pluto" charset="0"/>
              <a:cs typeface="Pluto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76872" y="2238274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900" dirty="0" smtClean="0">
                <a:solidFill>
                  <a:schemeClr val="accent5">
                    <a:lumMod val="50000"/>
                  </a:schemeClr>
                </a:solidFill>
                <a:latin typeface="Pluto" charset="0"/>
                <a:ea typeface="Pluto" charset="0"/>
                <a:cs typeface="Pluto" charset="0"/>
              </a:rPr>
              <a:t>Nombre y apellidos</a:t>
            </a:r>
            <a:endParaRPr lang="es-ES_tradnl" sz="900" dirty="0">
              <a:solidFill>
                <a:schemeClr val="accent5">
                  <a:lumMod val="50000"/>
                </a:schemeClr>
              </a:solidFill>
              <a:latin typeface="Pluto" charset="0"/>
              <a:ea typeface="Pluto" charset="0"/>
              <a:cs typeface="Pluto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9881" y="2399746"/>
            <a:ext cx="9460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C.C. </a:t>
            </a:r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###########</a:t>
            </a:r>
          </a:p>
          <a:p>
            <a:pPr algn="ctr"/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RH Y TIPO: </a:t>
            </a:r>
          </a:p>
          <a:p>
            <a:pPr algn="ctr"/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Cargo</a:t>
            </a:r>
            <a:endParaRPr lang="es-ES_tradnl" sz="700" dirty="0">
              <a:latin typeface="Pluto" charset="0"/>
              <a:ea typeface="Pluto" charset="0"/>
              <a:cs typeface="Pluto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59274" y="1139316"/>
            <a:ext cx="807304" cy="106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75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416" y="394915"/>
            <a:ext cx="1908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*Este carnet es personal e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intransferible.</a:t>
            </a:r>
          </a:p>
          <a:p>
            <a:pPr algn="ctr"/>
            <a:endParaRPr lang="es-ES_tradnl" sz="700" dirty="0">
              <a:latin typeface="Pluto" charset="0"/>
              <a:ea typeface="Pluto" charset="0"/>
              <a:cs typeface="Pluto" charset="0"/>
            </a:endParaRP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*Debe portarse en un lugar visible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durante su permanencia dentro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de la Empresa del Cliente.</a:t>
            </a:r>
          </a:p>
          <a:p>
            <a:pPr algn="ctr"/>
            <a:endParaRPr lang="es-ES_tradnl" sz="700" dirty="0">
              <a:latin typeface="Pluto" charset="0"/>
              <a:ea typeface="Pluto" charset="0"/>
              <a:cs typeface="Pluto" charset="0"/>
            </a:endParaRP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*Su uso indebido no compromete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a la empresa en ningún tipo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de acción.</a:t>
            </a:r>
          </a:p>
          <a:p>
            <a:pPr algn="ctr"/>
            <a:endParaRPr lang="es-ES_tradnl" sz="700" dirty="0">
              <a:latin typeface="Pluto" charset="0"/>
              <a:ea typeface="Pluto" charset="0"/>
              <a:cs typeface="Pluto" charset="0"/>
            </a:endParaRP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*Debe </a:t>
            </a:r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devolverse </a:t>
            </a:r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a la Empresa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al termino de su contrato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para efectos de paz y salvo.</a:t>
            </a:r>
          </a:p>
          <a:p>
            <a:pPr algn="ctr"/>
            <a:endParaRPr lang="es-ES_tradnl" sz="700" dirty="0">
              <a:latin typeface="Pluto" charset="0"/>
              <a:ea typeface="Pluto" charset="0"/>
              <a:cs typeface="Pluto" charset="0"/>
            </a:endParaRP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*ARL SURA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2279" y="2386372"/>
            <a:ext cx="177427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Carrera 2 No. 40-66 - Cali</a:t>
            </a:r>
          </a:p>
          <a:p>
            <a:pPr algn="ctr"/>
            <a:r>
              <a:rPr lang="es-ES_tradnl" sz="700" dirty="0">
                <a:latin typeface="Pluto" charset="0"/>
                <a:ea typeface="Pluto" charset="0"/>
                <a:cs typeface="Pluto" charset="0"/>
              </a:rPr>
              <a:t>(2) 370 4011 - 374 1424</a:t>
            </a:r>
          </a:p>
          <a:p>
            <a:pPr algn="ctr"/>
            <a:r>
              <a:rPr lang="es-ES_tradnl" sz="700" dirty="0" smtClean="0">
                <a:latin typeface="Pluto" charset="0"/>
                <a:ea typeface="Pluto" charset="0"/>
                <a:cs typeface="Pluto" charset="0"/>
              </a:rPr>
              <a:t>produempak@produempak.com</a:t>
            </a:r>
          </a:p>
          <a:p>
            <a:pPr algn="ctr"/>
            <a:endParaRPr lang="es-ES_tradnl" sz="700" dirty="0">
              <a:latin typeface="Pluto" charset="0"/>
              <a:ea typeface="Pluto" charset="0"/>
              <a:cs typeface="Pluto" charset="0"/>
            </a:endParaRPr>
          </a:p>
          <a:p>
            <a:pPr algn="ctr"/>
            <a:r>
              <a:rPr lang="es-ES_tradnl" sz="700" b="1" dirty="0">
                <a:latin typeface="Pluto" charset="0"/>
                <a:ea typeface="Pluto" charset="0"/>
                <a:cs typeface="Pluto" charset="0"/>
              </a:rPr>
              <a:t>www.produempak.com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234892" y="2298584"/>
            <a:ext cx="1518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90</Words>
  <Application>Microsoft Office PowerPoint</Application>
  <PresentationFormat>Personalizado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Pluto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CALIDAD</cp:lastModifiedBy>
  <cp:revision>6</cp:revision>
  <dcterms:created xsi:type="dcterms:W3CDTF">2016-09-14T21:31:38Z</dcterms:created>
  <dcterms:modified xsi:type="dcterms:W3CDTF">2019-01-17T22:52:11Z</dcterms:modified>
</cp:coreProperties>
</file>