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FF88"/>
    <a:srgbClr val="FF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68" autoAdjust="0"/>
    <p:restoredTop sz="95405" autoAdjust="0"/>
  </p:normalViewPr>
  <p:slideViewPr>
    <p:cSldViewPr snapToGrid="0">
      <p:cViewPr varScale="1">
        <p:scale>
          <a:sx n="66" d="100"/>
          <a:sy n="66" d="100"/>
        </p:scale>
        <p:origin x="169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635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8FE8C-42AE-4F3C-926A-A704F1D9546C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32128-F8D7-4436-9C85-5DA2EF35A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3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32128-F8D7-4436-9C85-5DA2EF35AC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3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32128-F8D7-4436-9C85-5DA2EF35AC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61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2B67-6CFA-414A-AE3E-C5BD0E234BE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7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2B67-6CFA-414A-AE3E-C5BD0E234BE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9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2B67-6CFA-414A-AE3E-C5BD0E234BE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9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2B67-6CFA-414A-AE3E-C5BD0E234BE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2B67-6CFA-414A-AE3E-C5BD0E234BE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3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2B67-6CFA-414A-AE3E-C5BD0E234BE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9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7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2B67-6CFA-414A-AE3E-C5BD0E234BE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2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2B67-6CFA-414A-AE3E-C5BD0E234BE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1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2B67-6CFA-414A-AE3E-C5BD0E234BE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0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2B67-6CFA-414A-AE3E-C5BD0E234BE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2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2B67-6CFA-414A-AE3E-C5BD0E234BE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6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72B67-6CFA-414A-AE3E-C5BD0E234BE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1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8126" y="2707506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" name="Rectangle 4"/>
          <p:cNvSpPr/>
          <p:nvPr/>
        </p:nvSpPr>
        <p:spPr>
          <a:xfrm>
            <a:off x="417896" y="3237478"/>
            <a:ext cx="279647" cy="233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>
            <a:off x="557720" y="2844622"/>
            <a:ext cx="0" cy="392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63591" y="3007633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9" name="TextBox 8"/>
          <p:cNvSpPr txBox="1"/>
          <p:nvPr/>
        </p:nvSpPr>
        <p:spPr>
          <a:xfrm>
            <a:off x="258268" y="2986145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17896" y="3160863"/>
            <a:ext cx="139823" cy="76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7717" y="3160863"/>
            <a:ext cx="139824" cy="76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55143" y="3237478"/>
            <a:ext cx="279647" cy="233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cxnSp>
        <p:nvCxnSpPr>
          <p:cNvPr id="19" name="Straight Connector 18"/>
          <p:cNvCxnSpPr>
            <a:endCxn id="18" idx="0"/>
          </p:cNvCxnSpPr>
          <p:nvPr/>
        </p:nvCxnSpPr>
        <p:spPr>
          <a:xfrm>
            <a:off x="994964" y="2844622"/>
            <a:ext cx="0" cy="392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00837" y="3007633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1" name="TextBox 20"/>
          <p:cNvSpPr txBox="1"/>
          <p:nvPr/>
        </p:nvSpPr>
        <p:spPr>
          <a:xfrm>
            <a:off x="695512" y="2986145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855143" y="3160863"/>
            <a:ext cx="139823" cy="76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94964" y="3160863"/>
            <a:ext cx="139824" cy="76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291120" y="3237478"/>
            <a:ext cx="279647" cy="233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cxnSp>
        <p:nvCxnSpPr>
          <p:cNvPr id="34" name="Straight Connector 33"/>
          <p:cNvCxnSpPr>
            <a:endCxn id="33" idx="0"/>
          </p:cNvCxnSpPr>
          <p:nvPr/>
        </p:nvCxnSpPr>
        <p:spPr>
          <a:xfrm>
            <a:off x="1430942" y="2844622"/>
            <a:ext cx="0" cy="392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136815" y="3007633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6" name="TextBox 35"/>
          <p:cNvSpPr txBox="1"/>
          <p:nvPr/>
        </p:nvSpPr>
        <p:spPr>
          <a:xfrm>
            <a:off x="1131492" y="2986145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1291120" y="3160863"/>
            <a:ext cx="139823" cy="76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430941" y="3160863"/>
            <a:ext cx="139824" cy="76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57718" y="2487623"/>
            <a:ext cx="1266416" cy="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" idx="0"/>
          </p:cNvCxnSpPr>
          <p:nvPr/>
        </p:nvCxnSpPr>
        <p:spPr>
          <a:xfrm>
            <a:off x="557718" y="2487625"/>
            <a:ext cx="3" cy="21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94962" y="2487625"/>
            <a:ext cx="3" cy="21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430941" y="2496769"/>
            <a:ext cx="3" cy="210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1824133" y="2487624"/>
            <a:ext cx="3" cy="224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824133" y="2849574"/>
            <a:ext cx="3" cy="62094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447797" y="1724518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6" name="TextBox 55"/>
          <p:cNvSpPr txBox="1"/>
          <p:nvPr/>
        </p:nvSpPr>
        <p:spPr>
          <a:xfrm>
            <a:off x="3425640" y="1703031"/>
            <a:ext cx="24397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V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4588298" y="521746"/>
            <a:ext cx="4859" cy="630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4582662" y="1267865"/>
            <a:ext cx="3" cy="25899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291619" y="1195075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96" name="Rectangle 95"/>
          <p:cNvSpPr/>
          <p:nvPr/>
        </p:nvSpPr>
        <p:spPr>
          <a:xfrm>
            <a:off x="361440" y="5975428"/>
            <a:ext cx="279647" cy="233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cxnSp>
        <p:nvCxnSpPr>
          <p:cNvPr id="97" name="Straight Connector 96"/>
          <p:cNvCxnSpPr>
            <a:endCxn id="96" idx="0"/>
          </p:cNvCxnSpPr>
          <p:nvPr/>
        </p:nvCxnSpPr>
        <p:spPr>
          <a:xfrm>
            <a:off x="501264" y="5596873"/>
            <a:ext cx="0" cy="378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207135" y="5745583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99" name="TextBox 98"/>
          <p:cNvSpPr txBox="1"/>
          <p:nvPr/>
        </p:nvSpPr>
        <p:spPr>
          <a:xfrm>
            <a:off x="201812" y="5724095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361440" y="5898813"/>
            <a:ext cx="139823" cy="76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01261" y="5898813"/>
            <a:ext cx="139824" cy="76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798687" y="5975428"/>
            <a:ext cx="279647" cy="233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cxnSp>
        <p:nvCxnSpPr>
          <p:cNvPr id="104" name="Straight Connector 103"/>
          <p:cNvCxnSpPr>
            <a:endCxn id="103" idx="0"/>
          </p:cNvCxnSpPr>
          <p:nvPr/>
        </p:nvCxnSpPr>
        <p:spPr>
          <a:xfrm>
            <a:off x="938508" y="5582572"/>
            <a:ext cx="0" cy="392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644381" y="5745583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06" name="TextBox 105"/>
          <p:cNvSpPr txBox="1"/>
          <p:nvPr/>
        </p:nvSpPr>
        <p:spPr>
          <a:xfrm>
            <a:off x="639056" y="5724095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V="1">
            <a:off x="798687" y="5898813"/>
            <a:ext cx="139823" cy="76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938508" y="5898813"/>
            <a:ext cx="139824" cy="76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234664" y="5975428"/>
            <a:ext cx="279647" cy="233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cxnSp>
        <p:nvCxnSpPr>
          <p:cNvPr id="111" name="Straight Connector 110"/>
          <p:cNvCxnSpPr>
            <a:endCxn id="110" idx="0"/>
          </p:cNvCxnSpPr>
          <p:nvPr/>
        </p:nvCxnSpPr>
        <p:spPr>
          <a:xfrm>
            <a:off x="1374486" y="5582572"/>
            <a:ext cx="0" cy="392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080359" y="5745583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13" name="TextBox 112"/>
          <p:cNvSpPr txBox="1"/>
          <p:nvPr/>
        </p:nvSpPr>
        <p:spPr>
          <a:xfrm>
            <a:off x="1075036" y="5724095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 flipV="1">
            <a:off x="1234664" y="5898813"/>
            <a:ext cx="139823" cy="76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374485" y="5898813"/>
            <a:ext cx="139824" cy="76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501262" y="5225573"/>
            <a:ext cx="1266416" cy="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501262" y="5225575"/>
            <a:ext cx="2" cy="205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938506" y="5225575"/>
            <a:ext cx="3" cy="21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374485" y="5234719"/>
            <a:ext cx="3" cy="210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1767677" y="5225574"/>
            <a:ext cx="3" cy="224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1767677" y="5587524"/>
            <a:ext cx="3" cy="62094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3467367" y="4670058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24" name="TextBox 123"/>
          <p:cNvSpPr txBox="1"/>
          <p:nvPr/>
        </p:nvSpPr>
        <p:spPr>
          <a:xfrm>
            <a:off x="3445210" y="4648571"/>
            <a:ext cx="24397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V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617761" y="1196550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33" name="Rectangle 132"/>
          <p:cNvSpPr/>
          <p:nvPr/>
        </p:nvSpPr>
        <p:spPr>
          <a:xfrm>
            <a:off x="4493073" y="3550986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cxnSp>
        <p:nvCxnSpPr>
          <p:cNvPr id="138" name="Straight Connector 137"/>
          <p:cNvCxnSpPr/>
          <p:nvPr/>
        </p:nvCxnSpPr>
        <p:spPr>
          <a:xfrm flipH="1" flipV="1">
            <a:off x="3863746" y="6112268"/>
            <a:ext cx="3" cy="224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3863743" y="6475256"/>
            <a:ext cx="3" cy="25899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 flipV="1">
            <a:off x="5306361" y="6112268"/>
            <a:ext cx="3" cy="224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5306358" y="6475256"/>
            <a:ext cx="3" cy="25899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3391356" y="903792"/>
            <a:ext cx="2312214" cy="2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91" idx="0"/>
          </p:cNvCxnSpPr>
          <p:nvPr/>
        </p:nvCxnSpPr>
        <p:spPr>
          <a:xfrm flipV="1">
            <a:off x="3381213" y="905647"/>
            <a:ext cx="5877" cy="289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30" idx="0"/>
          </p:cNvCxnSpPr>
          <p:nvPr/>
        </p:nvCxnSpPr>
        <p:spPr>
          <a:xfrm flipH="1" flipV="1">
            <a:off x="5703570" y="897255"/>
            <a:ext cx="3785" cy="299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91" idx="2"/>
          </p:cNvCxnSpPr>
          <p:nvPr/>
        </p:nvCxnSpPr>
        <p:spPr>
          <a:xfrm flipH="1">
            <a:off x="3376993" y="1332191"/>
            <a:ext cx="4220" cy="1212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>
            <a:off x="3366424" y="2681890"/>
            <a:ext cx="10569" cy="1470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>
            <a:off x="3360070" y="4289935"/>
            <a:ext cx="6354" cy="1207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3366423" y="6112268"/>
            <a:ext cx="2321907" cy="1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3360070" y="5634682"/>
            <a:ext cx="0" cy="47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>
            <a:off x="5688330" y="5636157"/>
            <a:ext cx="5502" cy="476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5692566" y="4291410"/>
            <a:ext cx="1266" cy="1207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5692566" y="2678413"/>
            <a:ext cx="4625" cy="147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30" idx="2"/>
          </p:cNvCxnSpPr>
          <p:nvPr/>
        </p:nvCxnSpPr>
        <p:spPr>
          <a:xfrm flipV="1">
            <a:off x="5697191" y="1333666"/>
            <a:ext cx="10164" cy="1207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33" idx="3"/>
          </p:cNvCxnSpPr>
          <p:nvPr/>
        </p:nvCxnSpPr>
        <p:spPr>
          <a:xfrm>
            <a:off x="4672260" y="3619544"/>
            <a:ext cx="157503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33" idx="1"/>
          </p:cNvCxnSpPr>
          <p:nvPr/>
        </p:nvCxnSpPr>
        <p:spPr>
          <a:xfrm flipH="1">
            <a:off x="2774536" y="3619544"/>
            <a:ext cx="1718537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4141596" y="5914465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90" name="TextBox 189"/>
          <p:cNvSpPr txBox="1"/>
          <p:nvPr/>
        </p:nvSpPr>
        <p:spPr>
          <a:xfrm>
            <a:off x="4136273" y="5892977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3454986" y="4460538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92" name="TextBox 191"/>
          <p:cNvSpPr txBox="1"/>
          <p:nvPr/>
        </p:nvSpPr>
        <p:spPr>
          <a:xfrm>
            <a:off x="3449663" y="4439050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3435076" y="1505963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94" name="TextBox 193"/>
          <p:cNvSpPr txBox="1"/>
          <p:nvPr/>
        </p:nvSpPr>
        <p:spPr>
          <a:xfrm>
            <a:off x="3429753" y="1484475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5472409" y="1523634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96" name="TextBox 195"/>
          <p:cNvSpPr txBox="1"/>
          <p:nvPr/>
        </p:nvSpPr>
        <p:spPr>
          <a:xfrm>
            <a:off x="5467086" y="1502146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4035637" y="3664484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98" name="TextBox 197"/>
          <p:cNvSpPr txBox="1"/>
          <p:nvPr/>
        </p:nvSpPr>
        <p:spPr>
          <a:xfrm>
            <a:off x="4030314" y="3642996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199" name="Oval 198"/>
          <p:cNvSpPr/>
          <p:nvPr/>
        </p:nvSpPr>
        <p:spPr>
          <a:xfrm>
            <a:off x="5477732" y="4455732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00" name="TextBox 199"/>
          <p:cNvSpPr txBox="1"/>
          <p:nvPr/>
        </p:nvSpPr>
        <p:spPr>
          <a:xfrm>
            <a:off x="5472409" y="4434244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4366477" y="666287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02" name="TextBox 201"/>
          <p:cNvSpPr txBox="1"/>
          <p:nvPr/>
        </p:nvSpPr>
        <p:spPr>
          <a:xfrm>
            <a:off x="4344320" y="644800"/>
            <a:ext cx="24397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V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04" name="Straight Connector 203"/>
          <p:cNvCxnSpPr/>
          <p:nvPr/>
        </p:nvCxnSpPr>
        <p:spPr>
          <a:xfrm flipH="1">
            <a:off x="1195741" y="1905000"/>
            <a:ext cx="2181252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195741" y="1911673"/>
            <a:ext cx="0" cy="580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H="1">
            <a:off x="1185171" y="4643604"/>
            <a:ext cx="2181252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1185171" y="4650277"/>
            <a:ext cx="0" cy="580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 flipV="1">
            <a:off x="6247302" y="3620135"/>
            <a:ext cx="3" cy="224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H="1">
            <a:off x="6247299" y="3983123"/>
            <a:ext cx="3" cy="25899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 flipV="1">
            <a:off x="2777648" y="3624874"/>
            <a:ext cx="3" cy="224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2777645" y="3987862"/>
            <a:ext cx="3" cy="25899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7139539" y="3256721"/>
            <a:ext cx="363067" cy="3337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cxnSp>
        <p:nvCxnSpPr>
          <p:cNvPr id="222" name="Straight Connector 221"/>
          <p:cNvCxnSpPr>
            <a:endCxn id="221" idx="0"/>
          </p:cNvCxnSpPr>
          <p:nvPr/>
        </p:nvCxnSpPr>
        <p:spPr>
          <a:xfrm>
            <a:off x="7318728" y="2863865"/>
            <a:ext cx="2345" cy="392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Oval 222"/>
          <p:cNvSpPr/>
          <p:nvPr/>
        </p:nvSpPr>
        <p:spPr>
          <a:xfrm>
            <a:off x="7024599" y="3026876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24" name="TextBox 223"/>
          <p:cNvSpPr txBox="1"/>
          <p:nvPr/>
        </p:nvSpPr>
        <p:spPr>
          <a:xfrm>
            <a:off x="7019276" y="3005388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29" name="Straight Connector 228"/>
          <p:cNvCxnSpPr/>
          <p:nvPr/>
        </p:nvCxnSpPr>
        <p:spPr>
          <a:xfrm>
            <a:off x="7755972" y="2863865"/>
            <a:ext cx="0" cy="392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Oval 229"/>
          <p:cNvSpPr/>
          <p:nvPr/>
        </p:nvSpPr>
        <p:spPr>
          <a:xfrm>
            <a:off x="7461845" y="3026876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31" name="TextBox 230"/>
          <p:cNvSpPr txBox="1"/>
          <p:nvPr/>
        </p:nvSpPr>
        <p:spPr>
          <a:xfrm>
            <a:off x="7456520" y="3005388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36" name="Straight Connector 235"/>
          <p:cNvCxnSpPr/>
          <p:nvPr/>
        </p:nvCxnSpPr>
        <p:spPr>
          <a:xfrm>
            <a:off x="8191950" y="2863865"/>
            <a:ext cx="0" cy="392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6"/>
          <p:cNvSpPr/>
          <p:nvPr/>
        </p:nvSpPr>
        <p:spPr>
          <a:xfrm>
            <a:off x="7897823" y="3026876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38" name="TextBox 237"/>
          <p:cNvSpPr txBox="1"/>
          <p:nvPr/>
        </p:nvSpPr>
        <p:spPr>
          <a:xfrm>
            <a:off x="7892500" y="3005388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41" name="Straight Connector 240"/>
          <p:cNvCxnSpPr/>
          <p:nvPr/>
        </p:nvCxnSpPr>
        <p:spPr>
          <a:xfrm>
            <a:off x="7318726" y="2506866"/>
            <a:ext cx="1266416" cy="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7318726" y="2506868"/>
            <a:ext cx="3" cy="21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7755970" y="2506868"/>
            <a:ext cx="3" cy="21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8191949" y="2516012"/>
            <a:ext cx="3" cy="210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H="1" flipV="1">
            <a:off x="8585141" y="2506867"/>
            <a:ext cx="3" cy="224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H="1">
            <a:off x="8585141" y="2868817"/>
            <a:ext cx="3" cy="62094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247"/>
          <p:cNvSpPr/>
          <p:nvPr/>
        </p:nvSpPr>
        <p:spPr>
          <a:xfrm>
            <a:off x="5475370" y="1739736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49" name="TextBox 248"/>
          <p:cNvSpPr txBox="1"/>
          <p:nvPr/>
        </p:nvSpPr>
        <p:spPr>
          <a:xfrm>
            <a:off x="5453213" y="1718249"/>
            <a:ext cx="24397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V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>
            <a:off x="7956749" y="1930916"/>
            <a:ext cx="0" cy="580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H="1">
            <a:off x="5688330" y="1930916"/>
            <a:ext cx="2268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7229133" y="5601549"/>
            <a:ext cx="0" cy="392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Oval 256"/>
          <p:cNvSpPr/>
          <p:nvPr/>
        </p:nvSpPr>
        <p:spPr>
          <a:xfrm>
            <a:off x="6935004" y="5764560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58" name="TextBox 257"/>
          <p:cNvSpPr txBox="1"/>
          <p:nvPr/>
        </p:nvSpPr>
        <p:spPr>
          <a:xfrm>
            <a:off x="6929681" y="5743072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63" name="Straight Connector 262"/>
          <p:cNvCxnSpPr/>
          <p:nvPr/>
        </p:nvCxnSpPr>
        <p:spPr>
          <a:xfrm>
            <a:off x="7666377" y="5601549"/>
            <a:ext cx="0" cy="392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Oval 263"/>
          <p:cNvSpPr/>
          <p:nvPr/>
        </p:nvSpPr>
        <p:spPr>
          <a:xfrm>
            <a:off x="7372250" y="5764560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65" name="TextBox 264"/>
          <p:cNvSpPr txBox="1"/>
          <p:nvPr/>
        </p:nvSpPr>
        <p:spPr>
          <a:xfrm>
            <a:off x="7366925" y="5743072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70" name="Straight Connector 269"/>
          <p:cNvCxnSpPr/>
          <p:nvPr/>
        </p:nvCxnSpPr>
        <p:spPr>
          <a:xfrm>
            <a:off x="8102355" y="5601549"/>
            <a:ext cx="0" cy="392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7808228" y="5764560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72" name="TextBox 271"/>
          <p:cNvSpPr txBox="1"/>
          <p:nvPr/>
        </p:nvSpPr>
        <p:spPr>
          <a:xfrm>
            <a:off x="7802905" y="5743072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75" name="Straight Connector 274"/>
          <p:cNvCxnSpPr/>
          <p:nvPr/>
        </p:nvCxnSpPr>
        <p:spPr>
          <a:xfrm>
            <a:off x="7229131" y="5244550"/>
            <a:ext cx="1266416" cy="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7229131" y="5244552"/>
            <a:ext cx="3" cy="21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7666375" y="5244552"/>
            <a:ext cx="3" cy="21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8102354" y="5253696"/>
            <a:ext cx="3" cy="210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 flipV="1">
            <a:off x="8495546" y="5244551"/>
            <a:ext cx="3" cy="224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flipH="1">
            <a:off x="8495546" y="5606501"/>
            <a:ext cx="3" cy="62094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/>
          <p:cNvSpPr/>
          <p:nvPr/>
        </p:nvSpPr>
        <p:spPr>
          <a:xfrm>
            <a:off x="5481749" y="4672557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83" name="TextBox 282"/>
          <p:cNvSpPr txBox="1"/>
          <p:nvPr/>
        </p:nvSpPr>
        <p:spPr>
          <a:xfrm>
            <a:off x="5459592" y="4651070"/>
            <a:ext cx="24397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V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84" name="Straight Connector 283"/>
          <p:cNvCxnSpPr/>
          <p:nvPr/>
        </p:nvCxnSpPr>
        <p:spPr>
          <a:xfrm>
            <a:off x="7867154" y="4668600"/>
            <a:ext cx="0" cy="580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flipH="1" flipV="1">
            <a:off x="5697191" y="4658341"/>
            <a:ext cx="2169963" cy="10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7575037" y="3261623"/>
            <a:ext cx="363067" cy="3337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91" name="Rectangle 290"/>
          <p:cNvSpPr/>
          <p:nvPr/>
        </p:nvSpPr>
        <p:spPr>
          <a:xfrm>
            <a:off x="8010415" y="3264558"/>
            <a:ext cx="363067" cy="3337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92" name="Rectangle 291"/>
          <p:cNvSpPr/>
          <p:nvPr/>
        </p:nvSpPr>
        <p:spPr>
          <a:xfrm>
            <a:off x="7047780" y="5989323"/>
            <a:ext cx="363067" cy="3337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93" name="Rectangle 292"/>
          <p:cNvSpPr/>
          <p:nvPr/>
        </p:nvSpPr>
        <p:spPr>
          <a:xfrm>
            <a:off x="7483278" y="5994225"/>
            <a:ext cx="363067" cy="3337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94" name="Rectangle 293"/>
          <p:cNvSpPr/>
          <p:nvPr/>
        </p:nvSpPr>
        <p:spPr>
          <a:xfrm>
            <a:off x="7918656" y="5997160"/>
            <a:ext cx="363067" cy="3337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96" name="Rectangle 295"/>
          <p:cNvSpPr/>
          <p:nvPr/>
        </p:nvSpPr>
        <p:spPr>
          <a:xfrm>
            <a:off x="556976" y="2707506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464316" y="2707506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464315" y="2774701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1785424" y="2716122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07" name="Rectangle 306"/>
          <p:cNvSpPr/>
          <p:nvPr/>
        </p:nvSpPr>
        <p:spPr>
          <a:xfrm>
            <a:off x="1785424" y="2722181"/>
            <a:ext cx="88478" cy="1273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3123677" y="131129"/>
            <a:ext cx="293599" cy="310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19" name="Rectangle 218"/>
          <p:cNvSpPr/>
          <p:nvPr/>
        </p:nvSpPr>
        <p:spPr>
          <a:xfrm>
            <a:off x="5741988" y="120573"/>
            <a:ext cx="383286" cy="310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cxnSp>
        <p:nvCxnSpPr>
          <p:cNvPr id="225" name="Straight Connector 224"/>
          <p:cNvCxnSpPr/>
          <p:nvPr/>
        </p:nvCxnSpPr>
        <p:spPr>
          <a:xfrm flipV="1">
            <a:off x="3912056" y="506701"/>
            <a:ext cx="1340664" cy="143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95171" y="148007"/>
            <a:ext cx="350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PV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696832" y="133660"/>
            <a:ext cx="483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batt</a:t>
            </a:r>
            <a:endParaRPr lang="en-US" sz="1400" dirty="0"/>
          </a:p>
        </p:txBody>
      </p:sp>
      <p:cxnSp>
        <p:nvCxnSpPr>
          <p:cNvPr id="226" name="Straight Connector 225"/>
          <p:cNvCxnSpPr/>
          <p:nvPr/>
        </p:nvCxnSpPr>
        <p:spPr>
          <a:xfrm flipV="1">
            <a:off x="3416195" y="264206"/>
            <a:ext cx="742093" cy="2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V="1">
            <a:off x="4999895" y="278774"/>
            <a:ext cx="742093" cy="2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 flipV="1">
            <a:off x="4999895" y="283336"/>
            <a:ext cx="3786" cy="232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flipH="1" flipV="1">
            <a:off x="4154502" y="261437"/>
            <a:ext cx="3786" cy="232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43391" y="1159109"/>
            <a:ext cx="393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RS-1</a:t>
            </a:r>
            <a:endParaRPr lang="en-US" sz="900" dirty="0"/>
          </a:p>
        </p:txBody>
      </p:sp>
      <p:sp>
        <p:nvSpPr>
          <p:cNvPr id="253" name="Rectangle 252"/>
          <p:cNvSpPr/>
          <p:nvPr/>
        </p:nvSpPr>
        <p:spPr>
          <a:xfrm>
            <a:off x="3522268" y="2491350"/>
            <a:ext cx="393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RS-2</a:t>
            </a:r>
            <a:endParaRPr lang="en-US" sz="900" dirty="0"/>
          </a:p>
        </p:txBody>
      </p:sp>
      <p:sp>
        <p:nvSpPr>
          <p:cNvPr id="262" name="Rectangle 261"/>
          <p:cNvSpPr/>
          <p:nvPr/>
        </p:nvSpPr>
        <p:spPr>
          <a:xfrm>
            <a:off x="3517340" y="4102178"/>
            <a:ext cx="393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RS-3</a:t>
            </a:r>
            <a:endParaRPr lang="en-US" sz="900" dirty="0"/>
          </a:p>
        </p:txBody>
      </p:sp>
      <p:sp>
        <p:nvSpPr>
          <p:cNvPr id="266" name="Rectangle 265"/>
          <p:cNvSpPr/>
          <p:nvPr/>
        </p:nvSpPr>
        <p:spPr>
          <a:xfrm>
            <a:off x="3523495" y="5458238"/>
            <a:ext cx="393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RS-4</a:t>
            </a:r>
            <a:endParaRPr lang="en-US" sz="900" dirty="0"/>
          </a:p>
        </p:txBody>
      </p:sp>
      <p:sp>
        <p:nvSpPr>
          <p:cNvPr id="269" name="Rectangle 268"/>
          <p:cNvSpPr/>
          <p:nvPr/>
        </p:nvSpPr>
        <p:spPr>
          <a:xfrm>
            <a:off x="5077848" y="546354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CS-4</a:t>
            </a:r>
            <a:endParaRPr lang="en-US" sz="900" dirty="0"/>
          </a:p>
        </p:txBody>
      </p:sp>
      <p:sp>
        <p:nvSpPr>
          <p:cNvPr id="273" name="Rectangle 272"/>
          <p:cNvSpPr/>
          <p:nvPr/>
        </p:nvSpPr>
        <p:spPr>
          <a:xfrm>
            <a:off x="5093296" y="4109860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CS-3</a:t>
            </a:r>
            <a:endParaRPr lang="en-US" sz="900" dirty="0"/>
          </a:p>
        </p:txBody>
      </p:sp>
      <p:sp>
        <p:nvSpPr>
          <p:cNvPr id="274" name="Rectangle 273"/>
          <p:cNvSpPr/>
          <p:nvPr/>
        </p:nvSpPr>
        <p:spPr>
          <a:xfrm>
            <a:off x="5103650" y="2504984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CS-2</a:t>
            </a:r>
            <a:endParaRPr lang="en-US" sz="900" dirty="0"/>
          </a:p>
        </p:txBody>
      </p:sp>
      <p:sp>
        <p:nvSpPr>
          <p:cNvPr id="285" name="Rectangle 284"/>
          <p:cNvSpPr/>
          <p:nvPr/>
        </p:nvSpPr>
        <p:spPr>
          <a:xfrm>
            <a:off x="5154995" y="1167973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CS-1</a:t>
            </a:r>
            <a:endParaRPr lang="en-US" sz="900" dirty="0"/>
          </a:p>
        </p:txBody>
      </p:sp>
      <p:sp>
        <p:nvSpPr>
          <p:cNvPr id="24" name="Rectangle 23"/>
          <p:cNvSpPr/>
          <p:nvPr/>
        </p:nvSpPr>
        <p:spPr>
          <a:xfrm>
            <a:off x="2428277" y="475874"/>
            <a:ext cx="129218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Max Solar </a:t>
            </a:r>
            <a:r>
              <a:rPr lang="en-US" sz="900" dirty="0"/>
              <a:t>P</a:t>
            </a:r>
            <a:r>
              <a:rPr lang="en-US" sz="900" dirty="0" smtClean="0"/>
              <a:t>ower =  ###       </a:t>
            </a:r>
            <a:endParaRPr lang="en-US" sz="900" dirty="0"/>
          </a:p>
        </p:txBody>
      </p:sp>
      <p:sp>
        <p:nvSpPr>
          <p:cNvPr id="287" name="Rectangle 286"/>
          <p:cNvSpPr/>
          <p:nvPr/>
        </p:nvSpPr>
        <p:spPr>
          <a:xfrm>
            <a:off x="5690798" y="481062"/>
            <a:ext cx="129218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SOC=  ###       </a:t>
            </a:r>
            <a:endParaRPr lang="en-US" sz="900" dirty="0"/>
          </a:p>
        </p:txBody>
      </p:sp>
      <p:sp>
        <p:nvSpPr>
          <p:cNvPr id="288" name="Rectangle 287"/>
          <p:cNvSpPr/>
          <p:nvPr/>
        </p:nvSpPr>
        <p:spPr>
          <a:xfrm>
            <a:off x="394200" y="278521"/>
            <a:ext cx="1292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u="sng" dirty="0" smtClean="0"/>
              <a:t>Load</a:t>
            </a:r>
            <a:r>
              <a:rPr lang="en-US" sz="900" dirty="0" smtClean="0"/>
              <a:t>           </a:t>
            </a:r>
            <a:r>
              <a:rPr lang="en-US" sz="900" u="sng" dirty="0" smtClean="0"/>
              <a:t>Priority</a:t>
            </a:r>
            <a:endParaRPr lang="en-US" sz="900" dirty="0" smtClean="0"/>
          </a:p>
          <a:p>
            <a:r>
              <a:rPr lang="en-US" sz="900" dirty="0" smtClean="0"/>
              <a:t>1-12              1-12</a:t>
            </a:r>
          </a:p>
          <a:p>
            <a:endParaRPr lang="en-US" sz="900" dirty="0"/>
          </a:p>
          <a:p>
            <a:r>
              <a:rPr lang="en-US" sz="900" dirty="0" smtClean="0"/>
              <a:t>    Set to Default</a:t>
            </a:r>
            <a:endParaRPr lang="en-US" sz="900" dirty="0"/>
          </a:p>
        </p:txBody>
      </p:sp>
      <p:sp>
        <p:nvSpPr>
          <p:cNvPr id="289" name="Rectangle 288"/>
          <p:cNvSpPr/>
          <p:nvPr/>
        </p:nvSpPr>
        <p:spPr>
          <a:xfrm>
            <a:off x="539940" y="705344"/>
            <a:ext cx="733756" cy="2126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37" name="Rectangle 336"/>
          <p:cNvSpPr/>
          <p:nvPr/>
        </p:nvSpPr>
        <p:spPr>
          <a:xfrm>
            <a:off x="440625" y="298550"/>
            <a:ext cx="933860" cy="647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38" name="Rectangle 337"/>
          <p:cNvSpPr/>
          <p:nvPr/>
        </p:nvSpPr>
        <p:spPr>
          <a:xfrm>
            <a:off x="1932125" y="2686210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GF-1</a:t>
            </a:r>
            <a:endParaRPr lang="en-US" sz="900" dirty="0"/>
          </a:p>
        </p:txBody>
      </p:sp>
      <p:sp>
        <p:nvSpPr>
          <p:cNvPr id="339" name="Rectangle 338"/>
          <p:cNvSpPr/>
          <p:nvPr/>
        </p:nvSpPr>
        <p:spPr>
          <a:xfrm>
            <a:off x="1848089" y="5381534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GF-2</a:t>
            </a:r>
            <a:endParaRPr lang="en-US" sz="900" dirty="0"/>
          </a:p>
        </p:txBody>
      </p:sp>
      <p:sp>
        <p:nvSpPr>
          <p:cNvPr id="340" name="Rectangle 339"/>
          <p:cNvSpPr/>
          <p:nvPr/>
        </p:nvSpPr>
        <p:spPr>
          <a:xfrm>
            <a:off x="8672389" y="2655610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GF-3</a:t>
            </a:r>
            <a:endParaRPr lang="en-US" sz="900" dirty="0"/>
          </a:p>
        </p:txBody>
      </p:sp>
      <p:sp>
        <p:nvSpPr>
          <p:cNvPr id="341" name="Rectangle 340"/>
          <p:cNvSpPr/>
          <p:nvPr/>
        </p:nvSpPr>
        <p:spPr>
          <a:xfrm>
            <a:off x="8612327" y="5412899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GF-4</a:t>
            </a:r>
            <a:endParaRPr lang="en-US" sz="900" dirty="0"/>
          </a:p>
        </p:txBody>
      </p:sp>
      <p:sp>
        <p:nvSpPr>
          <p:cNvPr id="342" name="Rectangle 341"/>
          <p:cNvSpPr/>
          <p:nvPr/>
        </p:nvSpPr>
        <p:spPr>
          <a:xfrm>
            <a:off x="4667348" y="1063723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GF-5</a:t>
            </a:r>
            <a:endParaRPr lang="en-US" sz="900" dirty="0"/>
          </a:p>
        </p:txBody>
      </p:sp>
      <p:sp>
        <p:nvSpPr>
          <p:cNvPr id="343" name="Rectangle 342"/>
          <p:cNvSpPr/>
          <p:nvPr/>
        </p:nvSpPr>
        <p:spPr>
          <a:xfrm>
            <a:off x="2869102" y="3825125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GF-6</a:t>
            </a:r>
            <a:endParaRPr lang="en-US" sz="900" dirty="0"/>
          </a:p>
        </p:txBody>
      </p:sp>
      <p:sp>
        <p:nvSpPr>
          <p:cNvPr id="345" name="Rectangle 344"/>
          <p:cNvSpPr/>
          <p:nvPr/>
        </p:nvSpPr>
        <p:spPr>
          <a:xfrm>
            <a:off x="3981041" y="6283505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GF-8</a:t>
            </a:r>
            <a:endParaRPr lang="en-US" sz="900" dirty="0"/>
          </a:p>
        </p:txBody>
      </p:sp>
      <p:sp>
        <p:nvSpPr>
          <p:cNvPr id="346" name="Rectangle 345"/>
          <p:cNvSpPr/>
          <p:nvPr/>
        </p:nvSpPr>
        <p:spPr>
          <a:xfrm>
            <a:off x="5338188" y="6291282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GF-9</a:t>
            </a:r>
            <a:endParaRPr lang="en-US" sz="900" dirty="0"/>
          </a:p>
        </p:txBody>
      </p:sp>
      <p:sp>
        <p:nvSpPr>
          <p:cNvPr id="347" name="Rectangle 346"/>
          <p:cNvSpPr/>
          <p:nvPr/>
        </p:nvSpPr>
        <p:spPr>
          <a:xfrm>
            <a:off x="6329239" y="3803808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GF-7</a:t>
            </a:r>
            <a:endParaRPr lang="en-US" sz="900" dirty="0"/>
          </a:p>
        </p:txBody>
      </p:sp>
      <p:sp>
        <p:nvSpPr>
          <p:cNvPr id="348" name="Rectangle 347"/>
          <p:cNvSpPr/>
          <p:nvPr/>
        </p:nvSpPr>
        <p:spPr>
          <a:xfrm>
            <a:off x="1727743" y="5431867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49" name="Rectangle 348"/>
          <p:cNvSpPr/>
          <p:nvPr/>
        </p:nvSpPr>
        <p:spPr>
          <a:xfrm>
            <a:off x="1727743" y="5437926"/>
            <a:ext cx="88478" cy="12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/>
          <p:nvPr/>
        </p:nvSpPr>
        <p:spPr>
          <a:xfrm>
            <a:off x="8538557" y="2736868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51" name="Rectangle 350"/>
          <p:cNvSpPr/>
          <p:nvPr/>
        </p:nvSpPr>
        <p:spPr>
          <a:xfrm>
            <a:off x="8538557" y="2742927"/>
            <a:ext cx="88478" cy="1273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/>
        </p:nvSpPr>
        <p:spPr>
          <a:xfrm>
            <a:off x="8451307" y="5465598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53" name="Rectangle 352"/>
          <p:cNvSpPr/>
          <p:nvPr/>
        </p:nvSpPr>
        <p:spPr>
          <a:xfrm>
            <a:off x="8451307" y="5471657"/>
            <a:ext cx="88478" cy="12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4548918" y="1144864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57" name="Rectangle 356"/>
          <p:cNvSpPr/>
          <p:nvPr/>
        </p:nvSpPr>
        <p:spPr>
          <a:xfrm>
            <a:off x="4548918" y="1150923"/>
            <a:ext cx="88478" cy="1273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2745155" y="3849286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59" name="Rectangle 358"/>
          <p:cNvSpPr/>
          <p:nvPr/>
        </p:nvSpPr>
        <p:spPr>
          <a:xfrm>
            <a:off x="2745155" y="3855345"/>
            <a:ext cx="88478" cy="1273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6199793" y="3841174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61" name="Rectangle 360"/>
          <p:cNvSpPr/>
          <p:nvPr/>
        </p:nvSpPr>
        <p:spPr>
          <a:xfrm>
            <a:off x="6199793" y="3847233"/>
            <a:ext cx="88478" cy="12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>
            <a:off x="3822424" y="6330920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63" name="Rectangle 362"/>
          <p:cNvSpPr/>
          <p:nvPr/>
        </p:nvSpPr>
        <p:spPr>
          <a:xfrm>
            <a:off x="3822424" y="6336979"/>
            <a:ext cx="88478" cy="12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/>
          <p:cNvSpPr/>
          <p:nvPr/>
        </p:nvSpPr>
        <p:spPr>
          <a:xfrm>
            <a:off x="5262647" y="6349504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65" name="Rectangle 364"/>
          <p:cNvSpPr/>
          <p:nvPr/>
        </p:nvSpPr>
        <p:spPr>
          <a:xfrm>
            <a:off x="5262647" y="6355563"/>
            <a:ext cx="88478" cy="1273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37951" y="2650641"/>
            <a:ext cx="4940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</a:t>
            </a:r>
            <a:r>
              <a:rPr lang="en-US" sz="900" dirty="0" smtClean="0"/>
              <a:t>-1..3</a:t>
            </a:r>
            <a:endParaRPr lang="en-US" sz="900" dirty="0"/>
          </a:p>
        </p:txBody>
      </p:sp>
      <p:sp>
        <p:nvSpPr>
          <p:cNvPr id="260" name="Rectangle 259"/>
          <p:cNvSpPr/>
          <p:nvPr/>
        </p:nvSpPr>
        <p:spPr>
          <a:xfrm>
            <a:off x="-43421" y="5400132"/>
            <a:ext cx="4940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</a:t>
            </a:r>
            <a:r>
              <a:rPr lang="en-US" sz="900" dirty="0" smtClean="0"/>
              <a:t>-4..6</a:t>
            </a:r>
            <a:endParaRPr lang="en-US" sz="900" dirty="0"/>
          </a:p>
        </p:txBody>
      </p:sp>
      <p:sp>
        <p:nvSpPr>
          <p:cNvPr id="267" name="Rectangle 266"/>
          <p:cNvSpPr/>
          <p:nvPr/>
        </p:nvSpPr>
        <p:spPr>
          <a:xfrm>
            <a:off x="6729887" y="2676709"/>
            <a:ext cx="4940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</a:t>
            </a:r>
            <a:r>
              <a:rPr lang="en-US" sz="900" dirty="0" smtClean="0"/>
              <a:t>-7..</a:t>
            </a:r>
            <a:r>
              <a:rPr lang="en-US" sz="900" dirty="0"/>
              <a:t>9</a:t>
            </a:r>
            <a:endParaRPr lang="en-US" sz="900" dirty="0"/>
          </a:p>
        </p:txBody>
      </p:sp>
      <p:sp>
        <p:nvSpPr>
          <p:cNvPr id="279" name="Rectangle 278"/>
          <p:cNvSpPr/>
          <p:nvPr/>
        </p:nvSpPr>
        <p:spPr>
          <a:xfrm>
            <a:off x="6530576" y="5424710"/>
            <a:ext cx="6094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</a:t>
            </a:r>
            <a:r>
              <a:rPr lang="en-US" sz="900" dirty="0" smtClean="0"/>
              <a:t>-10..12</a:t>
            </a:r>
            <a:endParaRPr lang="en-US" sz="900" dirty="0"/>
          </a:p>
        </p:txBody>
      </p:sp>
      <p:sp>
        <p:nvSpPr>
          <p:cNvPr id="308" name="Rectangle 307"/>
          <p:cNvSpPr/>
          <p:nvPr/>
        </p:nvSpPr>
        <p:spPr>
          <a:xfrm>
            <a:off x="4380249" y="3303915"/>
            <a:ext cx="4042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N</a:t>
            </a:r>
            <a:r>
              <a:rPr lang="en-US" sz="900" dirty="0" smtClean="0"/>
              <a:t>S-1</a:t>
            </a:r>
            <a:endParaRPr lang="en-US" sz="900" dirty="0"/>
          </a:p>
        </p:txBody>
      </p:sp>
      <p:sp>
        <p:nvSpPr>
          <p:cNvPr id="309" name="Rectangle 308"/>
          <p:cNvSpPr/>
          <p:nvPr/>
        </p:nvSpPr>
        <p:spPr>
          <a:xfrm>
            <a:off x="4418747" y="5841692"/>
            <a:ext cx="4042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N</a:t>
            </a:r>
            <a:r>
              <a:rPr lang="en-US" sz="900" dirty="0" smtClean="0"/>
              <a:t>S-2</a:t>
            </a:r>
            <a:endParaRPr lang="en-US" sz="900" dirty="0"/>
          </a:p>
        </p:txBody>
      </p:sp>
      <p:sp>
        <p:nvSpPr>
          <p:cNvPr id="404" name="Rectangle 403"/>
          <p:cNvSpPr/>
          <p:nvPr/>
        </p:nvSpPr>
        <p:spPr>
          <a:xfrm>
            <a:off x="262460" y="3525946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H1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05" name="Rectangle 404"/>
          <p:cNvSpPr/>
          <p:nvPr/>
        </p:nvSpPr>
        <p:spPr>
          <a:xfrm>
            <a:off x="765062" y="3534747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H2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06" name="Rectangle 405"/>
          <p:cNvSpPr/>
          <p:nvPr/>
        </p:nvSpPr>
        <p:spPr>
          <a:xfrm>
            <a:off x="1218089" y="3537191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H3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07" name="Rectangle 406"/>
          <p:cNvSpPr/>
          <p:nvPr/>
        </p:nvSpPr>
        <p:spPr>
          <a:xfrm>
            <a:off x="241968" y="6290784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H4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08" name="Rectangle 407"/>
          <p:cNvSpPr/>
          <p:nvPr/>
        </p:nvSpPr>
        <p:spPr>
          <a:xfrm>
            <a:off x="744570" y="6299585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H5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09" name="Rectangle 408"/>
          <p:cNvSpPr/>
          <p:nvPr/>
        </p:nvSpPr>
        <p:spPr>
          <a:xfrm>
            <a:off x="1197597" y="6302029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H6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0" name="Rectangle 409"/>
          <p:cNvSpPr/>
          <p:nvPr/>
        </p:nvSpPr>
        <p:spPr>
          <a:xfrm>
            <a:off x="7065939" y="3688104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C1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1" name="Rectangle 410"/>
          <p:cNvSpPr/>
          <p:nvPr/>
        </p:nvSpPr>
        <p:spPr>
          <a:xfrm>
            <a:off x="7568541" y="3696905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C2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2" name="Rectangle 411"/>
          <p:cNvSpPr/>
          <p:nvPr/>
        </p:nvSpPr>
        <p:spPr>
          <a:xfrm>
            <a:off x="8021568" y="3699349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C3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3" name="Rectangle 412"/>
          <p:cNvSpPr/>
          <p:nvPr/>
        </p:nvSpPr>
        <p:spPr>
          <a:xfrm>
            <a:off x="6918938" y="6360998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C4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4" name="Rectangle 413"/>
          <p:cNvSpPr/>
          <p:nvPr/>
        </p:nvSpPr>
        <p:spPr>
          <a:xfrm>
            <a:off x="7421540" y="6369799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C5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5" name="Rectangle 414"/>
          <p:cNvSpPr/>
          <p:nvPr/>
        </p:nvSpPr>
        <p:spPr>
          <a:xfrm>
            <a:off x="7874567" y="6372243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C6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6" name="Oval 415"/>
          <p:cNvSpPr/>
          <p:nvPr/>
        </p:nvSpPr>
        <p:spPr>
          <a:xfrm flipV="1">
            <a:off x="491251" y="278468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/>
        </p:nvSpPr>
        <p:spPr>
          <a:xfrm>
            <a:off x="909721" y="2710307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19" name="Rectangle 418"/>
          <p:cNvSpPr/>
          <p:nvPr/>
        </p:nvSpPr>
        <p:spPr>
          <a:xfrm>
            <a:off x="998571" y="2710307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905911" y="2710307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/>
          <p:cNvSpPr/>
          <p:nvPr/>
        </p:nvSpPr>
        <p:spPr>
          <a:xfrm>
            <a:off x="905910" y="2777502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/>
          <p:cNvSpPr/>
          <p:nvPr/>
        </p:nvSpPr>
        <p:spPr>
          <a:xfrm flipV="1">
            <a:off x="932846" y="278748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angle 422"/>
          <p:cNvSpPr/>
          <p:nvPr/>
        </p:nvSpPr>
        <p:spPr>
          <a:xfrm>
            <a:off x="1343690" y="2713665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24" name="Rectangle 423"/>
          <p:cNvSpPr/>
          <p:nvPr/>
        </p:nvSpPr>
        <p:spPr>
          <a:xfrm>
            <a:off x="1432540" y="2713665"/>
            <a:ext cx="89591" cy="1371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 424"/>
          <p:cNvSpPr/>
          <p:nvPr/>
        </p:nvSpPr>
        <p:spPr>
          <a:xfrm>
            <a:off x="1339880" y="2713665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/>
          <p:cNvSpPr/>
          <p:nvPr/>
        </p:nvSpPr>
        <p:spPr>
          <a:xfrm>
            <a:off x="1339879" y="2780860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val 426"/>
          <p:cNvSpPr/>
          <p:nvPr/>
        </p:nvSpPr>
        <p:spPr>
          <a:xfrm flipV="1">
            <a:off x="1366815" y="279084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/>
          <p:cNvSpPr/>
          <p:nvPr/>
        </p:nvSpPr>
        <p:spPr>
          <a:xfrm>
            <a:off x="423233" y="5443998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29" name="Rectangle 428"/>
          <p:cNvSpPr/>
          <p:nvPr/>
        </p:nvSpPr>
        <p:spPr>
          <a:xfrm>
            <a:off x="512083" y="5443998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/>
          <p:cNvSpPr/>
          <p:nvPr/>
        </p:nvSpPr>
        <p:spPr>
          <a:xfrm>
            <a:off x="419423" y="5443998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Rectangle 430"/>
          <p:cNvSpPr/>
          <p:nvPr/>
        </p:nvSpPr>
        <p:spPr>
          <a:xfrm>
            <a:off x="419422" y="5511193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431"/>
          <p:cNvSpPr/>
          <p:nvPr/>
        </p:nvSpPr>
        <p:spPr>
          <a:xfrm flipV="1">
            <a:off x="446358" y="552117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ectangle 432"/>
          <p:cNvSpPr/>
          <p:nvPr/>
        </p:nvSpPr>
        <p:spPr>
          <a:xfrm>
            <a:off x="864828" y="5446799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34" name="Rectangle 433"/>
          <p:cNvSpPr/>
          <p:nvPr/>
        </p:nvSpPr>
        <p:spPr>
          <a:xfrm>
            <a:off x="953678" y="5446799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Rectangle 434"/>
          <p:cNvSpPr/>
          <p:nvPr/>
        </p:nvSpPr>
        <p:spPr>
          <a:xfrm>
            <a:off x="861018" y="5446799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 435"/>
          <p:cNvSpPr/>
          <p:nvPr/>
        </p:nvSpPr>
        <p:spPr>
          <a:xfrm>
            <a:off x="861017" y="5513994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Oval 436"/>
          <p:cNvSpPr/>
          <p:nvPr/>
        </p:nvSpPr>
        <p:spPr>
          <a:xfrm flipV="1">
            <a:off x="887953" y="552397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/>
          <p:cNvSpPr/>
          <p:nvPr/>
        </p:nvSpPr>
        <p:spPr>
          <a:xfrm>
            <a:off x="1298797" y="5450157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39" name="Rectangle 438"/>
          <p:cNvSpPr/>
          <p:nvPr/>
        </p:nvSpPr>
        <p:spPr>
          <a:xfrm>
            <a:off x="1387647" y="5450157"/>
            <a:ext cx="89591" cy="1371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/>
          <p:cNvSpPr/>
          <p:nvPr/>
        </p:nvSpPr>
        <p:spPr>
          <a:xfrm>
            <a:off x="1294987" y="5450157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Rectangle 440"/>
          <p:cNvSpPr/>
          <p:nvPr/>
        </p:nvSpPr>
        <p:spPr>
          <a:xfrm>
            <a:off x="1294986" y="5517352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Oval 441"/>
          <p:cNvSpPr/>
          <p:nvPr/>
        </p:nvSpPr>
        <p:spPr>
          <a:xfrm flipV="1">
            <a:off x="1321922" y="552733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Rectangle 442"/>
          <p:cNvSpPr/>
          <p:nvPr/>
        </p:nvSpPr>
        <p:spPr>
          <a:xfrm>
            <a:off x="7247419" y="2714392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44" name="Rectangle 443"/>
          <p:cNvSpPr/>
          <p:nvPr/>
        </p:nvSpPr>
        <p:spPr>
          <a:xfrm>
            <a:off x="7336269" y="2714392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Rectangle 444"/>
          <p:cNvSpPr/>
          <p:nvPr/>
        </p:nvSpPr>
        <p:spPr>
          <a:xfrm>
            <a:off x="7243609" y="2714392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/>
          <p:cNvSpPr/>
          <p:nvPr/>
        </p:nvSpPr>
        <p:spPr>
          <a:xfrm>
            <a:off x="7243608" y="2781587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Oval 446"/>
          <p:cNvSpPr/>
          <p:nvPr/>
        </p:nvSpPr>
        <p:spPr>
          <a:xfrm flipV="1">
            <a:off x="7270544" y="27915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/>
        </p:nvSpPr>
        <p:spPr>
          <a:xfrm>
            <a:off x="7689014" y="2717193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49" name="Rectangle 448"/>
          <p:cNvSpPr/>
          <p:nvPr/>
        </p:nvSpPr>
        <p:spPr>
          <a:xfrm>
            <a:off x="7777864" y="2717193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/>
          <p:cNvSpPr/>
          <p:nvPr/>
        </p:nvSpPr>
        <p:spPr>
          <a:xfrm>
            <a:off x="7685204" y="2717193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/>
          <p:cNvSpPr/>
          <p:nvPr/>
        </p:nvSpPr>
        <p:spPr>
          <a:xfrm>
            <a:off x="7685203" y="2784388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Oval 451"/>
          <p:cNvSpPr/>
          <p:nvPr/>
        </p:nvSpPr>
        <p:spPr>
          <a:xfrm flipV="1">
            <a:off x="7712139" y="27943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Rectangle 452"/>
          <p:cNvSpPr/>
          <p:nvPr/>
        </p:nvSpPr>
        <p:spPr>
          <a:xfrm>
            <a:off x="8122983" y="2720551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54" name="Rectangle 453"/>
          <p:cNvSpPr/>
          <p:nvPr/>
        </p:nvSpPr>
        <p:spPr>
          <a:xfrm>
            <a:off x="8211833" y="2720551"/>
            <a:ext cx="89591" cy="1371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Rectangle 454"/>
          <p:cNvSpPr/>
          <p:nvPr/>
        </p:nvSpPr>
        <p:spPr>
          <a:xfrm>
            <a:off x="8119173" y="2720551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/>
          <p:cNvSpPr/>
          <p:nvPr/>
        </p:nvSpPr>
        <p:spPr>
          <a:xfrm>
            <a:off x="8119172" y="2787746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val 456"/>
          <p:cNvSpPr/>
          <p:nvPr/>
        </p:nvSpPr>
        <p:spPr>
          <a:xfrm flipV="1">
            <a:off x="8146108" y="279773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>
            <a:off x="7148393" y="5441698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59" name="Rectangle 458"/>
          <p:cNvSpPr/>
          <p:nvPr/>
        </p:nvSpPr>
        <p:spPr>
          <a:xfrm>
            <a:off x="7237243" y="5441698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/>
          <p:cNvSpPr/>
          <p:nvPr/>
        </p:nvSpPr>
        <p:spPr>
          <a:xfrm>
            <a:off x="7144583" y="5441698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/>
          <p:cNvSpPr/>
          <p:nvPr/>
        </p:nvSpPr>
        <p:spPr>
          <a:xfrm>
            <a:off x="7144582" y="5508893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Oval 461"/>
          <p:cNvSpPr/>
          <p:nvPr/>
        </p:nvSpPr>
        <p:spPr>
          <a:xfrm flipV="1">
            <a:off x="7171518" y="551887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ctangle 462"/>
          <p:cNvSpPr/>
          <p:nvPr/>
        </p:nvSpPr>
        <p:spPr>
          <a:xfrm>
            <a:off x="7589988" y="5444499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64" name="Rectangle 463"/>
          <p:cNvSpPr/>
          <p:nvPr/>
        </p:nvSpPr>
        <p:spPr>
          <a:xfrm>
            <a:off x="7678838" y="5444499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Rectangle 464"/>
          <p:cNvSpPr/>
          <p:nvPr/>
        </p:nvSpPr>
        <p:spPr>
          <a:xfrm>
            <a:off x="7586178" y="5444499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>
            <a:off x="7586177" y="5511694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Oval 466"/>
          <p:cNvSpPr/>
          <p:nvPr/>
        </p:nvSpPr>
        <p:spPr>
          <a:xfrm flipV="1">
            <a:off x="7613113" y="552167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/>
          <p:cNvSpPr/>
          <p:nvPr/>
        </p:nvSpPr>
        <p:spPr>
          <a:xfrm>
            <a:off x="8023957" y="5447857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69" name="Rectangle 468"/>
          <p:cNvSpPr/>
          <p:nvPr/>
        </p:nvSpPr>
        <p:spPr>
          <a:xfrm>
            <a:off x="8112807" y="5447857"/>
            <a:ext cx="89591" cy="1371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>
            <a:off x="8020147" y="5447857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/>
          <p:cNvSpPr/>
          <p:nvPr/>
        </p:nvSpPr>
        <p:spPr>
          <a:xfrm>
            <a:off x="8020146" y="5515052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Oval 471"/>
          <p:cNvSpPr/>
          <p:nvPr/>
        </p:nvSpPr>
        <p:spPr>
          <a:xfrm flipV="1">
            <a:off x="8047082" y="552503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/>
          <p:cNvSpPr/>
          <p:nvPr/>
        </p:nvSpPr>
        <p:spPr>
          <a:xfrm>
            <a:off x="3288926" y="2546798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74" name="Rectangle 473"/>
          <p:cNvSpPr/>
          <p:nvPr/>
        </p:nvSpPr>
        <p:spPr>
          <a:xfrm>
            <a:off x="3377776" y="2546798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/>
          <p:cNvSpPr/>
          <p:nvPr/>
        </p:nvSpPr>
        <p:spPr>
          <a:xfrm>
            <a:off x="3285116" y="2546798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>
            <a:off x="3285115" y="2613993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Oval 476"/>
          <p:cNvSpPr/>
          <p:nvPr/>
        </p:nvSpPr>
        <p:spPr>
          <a:xfrm flipV="1">
            <a:off x="3308289" y="263119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Oval 477"/>
          <p:cNvSpPr/>
          <p:nvPr/>
        </p:nvSpPr>
        <p:spPr>
          <a:xfrm flipV="1">
            <a:off x="3307308" y="255685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Rectangle 478"/>
          <p:cNvSpPr/>
          <p:nvPr/>
        </p:nvSpPr>
        <p:spPr>
          <a:xfrm>
            <a:off x="3265158" y="4156255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80" name="Rectangle 479"/>
          <p:cNvSpPr/>
          <p:nvPr/>
        </p:nvSpPr>
        <p:spPr>
          <a:xfrm>
            <a:off x="3354008" y="4156255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/>
          <p:cNvSpPr/>
          <p:nvPr/>
        </p:nvSpPr>
        <p:spPr>
          <a:xfrm>
            <a:off x="3261348" y="4156255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/>
          <p:cNvSpPr/>
          <p:nvPr/>
        </p:nvSpPr>
        <p:spPr>
          <a:xfrm>
            <a:off x="3261347" y="4223450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Oval 482"/>
          <p:cNvSpPr/>
          <p:nvPr/>
        </p:nvSpPr>
        <p:spPr>
          <a:xfrm flipV="1">
            <a:off x="3284521" y="424065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Oval 483"/>
          <p:cNvSpPr/>
          <p:nvPr/>
        </p:nvSpPr>
        <p:spPr>
          <a:xfrm flipV="1">
            <a:off x="3283540" y="41663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Rectangle 484"/>
          <p:cNvSpPr/>
          <p:nvPr/>
        </p:nvSpPr>
        <p:spPr>
          <a:xfrm>
            <a:off x="5599480" y="2540811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86" name="Rectangle 485"/>
          <p:cNvSpPr/>
          <p:nvPr/>
        </p:nvSpPr>
        <p:spPr>
          <a:xfrm>
            <a:off x="5688330" y="2540811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Rectangle 486"/>
          <p:cNvSpPr/>
          <p:nvPr/>
        </p:nvSpPr>
        <p:spPr>
          <a:xfrm>
            <a:off x="5595670" y="2540811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/>
          <p:cNvSpPr/>
          <p:nvPr/>
        </p:nvSpPr>
        <p:spPr>
          <a:xfrm>
            <a:off x="5595669" y="2608006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Oval 488"/>
          <p:cNvSpPr/>
          <p:nvPr/>
        </p:nvSpPr>
        <p:spPr>
          <a:xfrm flipV="1">
            <a:off x="5618843" y="262520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Oval 489"/>
          <p:cNvSpPr/>
          <p:nvPr/>
        </p:nvSpPr>
        <p:spPr>
          <a:xfrm flipV="1">
            <a:off x="5617862" y="255086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Rectangle 490"/>
          <p:cNvSpPr/>
          <p:nvPr/>
        </p:nvSpPr>
        <p:spPr>
          <a:xfrm>
            <a:off x="5599480" y="4162313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92" name="Rectangle 491"/>
          <p:cNvSpPr/>
          <p:nvPr/>
        </p:nvSpPr>
        <p:spPr>
          <a:xfrm>
            <a:off x="5688330" y="4162313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Rectangle 492"/>
          <p:cNvSpPr/>
          <p:nvPr/>
        </p:nvSpPr>
        <p:spPr>
          <a:xfrm>
            <a:off x="5595670" y="4162313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/>
          <p:cNvSpPr/>
          <p:nvPr/>
        </p:nvSpPr>
        <p:spPr>
          <a:xfrm>
            <a:off x="5595669" y="4229508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Oval 494"/>
          <p:cNvSpPr/>
          <p:nvPr/>
        </p:nvSpPr>
        <p:spPr>
          <a:xfrm flipV="1">
            <a:off x="5618843" y="424670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Oval 495"/>
          <p:cNvSpPr/>
          <p:nvPr/>
        </p:nvSpPr>
        <p:spPr>
          <a:xfrm flipV="1">
            <a:off x="5617862" y="417237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Rectangle 496"/>
          <p:cNvSpPr/>
          <p:nvPr/>
        </p:nvSpPr>
        <p:spPr>
          <a:xfrm>
            <a:off x="3276574" y="5507919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98" name="Rectangle 497"/>
          <p:cNvSpPr/>
          <p:nvPr/>
        </p:nvSpPr>
        <p:spPr>
          <a:xfrm>
            <a:off x="3365424" y="5507919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Rectangle 498"/>
          <p:cNvSpPr/>
          <p:nvPr/>
        </p:nvSpPr>
        <p:spPr>
          <a:xfrm>
            <a:off x="3272764" y="5507919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/>
          <p:cNvSpPr/>
          <p:nvPr/>
        </p:nvSpPr>
        <p:spPr>
          <a:xfrm>
            <a:off x="3272763" y="5575114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Oval 500"/>
          <p:cNvSpPr/>
          <p:nvPr/>
        </p:nvSpPr>
        <p:spPr>
          <a:xfrm flipV="1">
            <a:off x="3295937" y="559231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val 501"/>
          <p:cNvSpPr/>
          <p:nvPr/>
        </p:nvSpPr>
        <p:spPr>
          <a:xfrm flipV="1">
            <a:off x="3294956" y="551797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Rectangle 502"/>
          <p:cNvSpPr/>
          <p:nvPr/>
        </p:nvSpPr>
        <p:spPr>
          <a:xfrm>
            <a:off x="5582577" y="5504007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04" name="Rectangle 503"/>
          <p:cNvSpPr/>
          <p:nvPr/>
        </p:nvSpPr>
        <p:spPr>
          <a:xfrm>
            <a:off x="5671427" y="5504007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Rectangle 504"/>
          <p:cNvSpPr/>
          <p:nvPr/>
        </p:nvSpPr>
        <p:spPr>
          <a:xfrm>
            <a:off x="5578767" y="5504007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/>
          <p:cNvSpPr/>
          <p:nvPr/>
        </p:nvSpPr>
        <p:spPr>
          <a:xfrm>
            <a:off x="5578766" y="5571202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Oval 506"/>
          <p:cNvSpPr/>
          <p:nvPr/>
        </p:nvSpPr>
        <p:spPr>
          <a:xfrm flipV="1">
            <a:off x="5601940" y="558840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Oval 507"/>
          <p:cNvSpPr/>
          <p:nvPr/>
        </p:nvSpPr>
        <p:spPr>
          <a:xfrm flipV="1">
            <a:off x="5600959" y="551406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Rectangle 508"/>
          <p:cNvSpPr/>
          <p:nvPr/>
        </p:nvSpPr>
        <p:spPr>
          <a:xfrm>
            <a:off x="4496622" y="6043710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10" name="Rectangle 509"/>
          <p:cNvSpPr/>
          <p:nvPr/>
        </p:nvSpPr>
        <p:spPr>
          <a:xfrm>
            <a:off x="4585472" y="6043710"/>
            <a:ext cx="89591" cy="1371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Rectangle 510"/>
          <p:cNvSpPr/>
          <p:nvPr/>
        </p:nvSpPr>
        <p:spPr>
          <a:xfrm>
            <a:off x="4492812" y="6043710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/>
          <p:cNvSpPr/>
          <p:nvPr/>
        </p:nvSpPr>
        <p:spPr>
          <a:xfrm>
            <a:off x="4492811" y="6110905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Oval 512"/>
          <p:cNvSpPr/>
          <p:nvPr/>
        </p:nvSpPr>
        <p:spPr>
          <a:xfrm flipV="1">
            <a:off x="4515985" y="612810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Oval 513"/>
          <p:cNvSpPr/>
          <p:nvPr/>
        </p:nvSpPr>
        <p:spPr>
          <a:xfrm flipV="1">
            <a:off x="4515004" y="605376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4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942" y="665840"/>
            <a:ext cx="7886700" cy="60549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GF-1..9	Ground Fault Relays (white/fault=red)</a:t>
            </a:r>
          </a:p>
          <a:p>
            <a:pPr marL="0" indent="0">
              <a:buNone/>
            </a:pPr>
            <a:r>
              <a:rPr lang="en-US" dirty="0"/>
              <a:t>Lines		On=solid; </a:t>
            </a:r>
            <a:r>
              <a:rPr lang="en-US" dirty="0" smtClean="0"/>
              <a:t>off=dashed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RS-1</a:t>
            </a:r>
            <a:r>
              <a:rPr lang="en-US" dirty="0" smtClean="0"/>
              <a:t>..4 	Residential Sectionalizer 1-4</a:t>
            </a:r>
          </a:p>
          <a:p>
            <a:pPr marL="0" indent="0">
              <a:buNone/>
            </a:pPr>
            <a:r>
              <a:rPr lang="en-US" dirty="0" smtClean="0"/>
              <a:t>CS-1..4	Commercial Sectionalizer </a:t>
            </a:r>
            <a:r>
              <a:rPr lang="en-US" dirty="0" smtClean="0"/>
              <a:t>1-4</a:t>
            </a:r>
          </a:p>
          <a:p>
            <a:pPr marL="0" indent="0">
              <a:buNone/>
            </a:pPr>
            <a:r>
              <a:rPr lang="en-US" dirty="0" smtClean="0"/>
              <a:t>NS-1..2</a:t>
            </a:r>
            <a:r>
              <a:rPr lang="en-US" dirty="0"/>
              <a:t>	</a:t>
            </a:r>
            <a:r>
              <a:rPr lang="en-US" dirty="0" smtClean="0"/>
              <a:t>Network Sectionalizer 1-2</a:t>
            </a:r>
          </a:p>
          <a:p>
            <a:pPr marL="0" indent="0">
              <a:buNone/>
            </a:pPr>
            <a:r>
              <a:rPr lang="en-US" dirty="0"/>
              <a:t>LS-1..12	Load Switches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white= no action, yellow=action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(except user switch: </a:t>
            </a:r>
            <a:r>
              <a:rPr lang="en-US" dirty="0"/>
              <a:t>green=on, </a:t>
            </a:r>
            <a:r>
              <a:rPr lang="en-US" dirty="0" smtClean="0"/>
              <a:t>white=off)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09326" y="5015696"/>
            <a:ext cx="363067" cy="333760"/>
          </a:xfrm>
          <a:prstGeom prst="rect">
            <a:avLst/>
          </a:prstGeom>
          <a:solidFill>
            <a:srgbClr val="25FF88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" name="Rectangle 4"/>
          <p:cNvSpPr/>
          <p:nvPr/>
        </p:nvSpPr>
        <p:spPr>
          <a:xfrm>
            <a:off x="6009325" y="5349456"/>
            <a:ext cx="363067" cy="3337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6" name="Rectangle 5"/>
          <p:cNvSpPr/>
          <p:nvPr/>
        </p:nvSpPr>
        <p:spPr>
          <a:xfrm>
            <a:off x="6372392" y="5015696"/>
            <a:ext cx="363067" cy="6675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" name="Rectangle 1"/>
          <p:cNvSpPr/>
          <p:nvPr/>
        </p:nvSpPr>
        <p:spPr>
          <a:xfrm>
            <a:off x="4979480" y="4944552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 (NO)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00320" y="5313884"/>
            <a:ext cx="785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 (NC)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33862" y="5147004"/>
            <a:ext cx="785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 (NO)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97843" y="5015696"/>
            <a:ext cx="363067" cy="33376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0" name="Rectangle 9"/>
          <p:cNvSpPr/>
          <p:nvPr/>
        </p:nvSpPr>
        <p:spPr>
          <a:xfrm>
            <a:off x="2697842" y="5349456"/>
            <a:ext cx="363067" cy="3337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1" name="Rectangle 10"/>
          <p:cNvSpPr/>
          <p:nvPr/>
        </p:nvSpPr>
        <p:spPr>
          <a:xfrm>
            <a:off x="3060909" y="5015696"/>
            <a:ext cx="363067" cy="6675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2" name="Rectangle 11"/>
          <p:cNvSpPr/>
          <p:nvPr/>
        </p:nvSpPr>
        <p:spPr>
          <a:xfrm>
            <a:off x="1673030" y="4988197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 (NC)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88837" y="5313884"/>
            <a:ext cx="785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 (NC)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22379" y="5147004"/>
            <a:ext cx="785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 (NO)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832385" y="5474311"/>
            <a:ext cx="93980" cy="840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846620" y="5147004"/>
            <a:ext cx="93980" cy="840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143869" y="5456525"/>
            <a:ext cx="93980" cy="840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46803" y="5824237"/>
            <a:ext cx="1428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Sectionalizer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538243" y="5816378"/>
            <a:ext cx="1305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Load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16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</TotalTime>
  <Words>140</Words>
  <Application>Microsoft Office PowerPoint</Application>
  <PresentationFormat>On-screen Show (4:3)</PresentationFormat>
  <Paragraphs>105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HPES ACES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Dever, Timothy P. (GRC-LED0)</dc:creator>
  <cp:lastModifiedBy>Dever, Timothy P. (GRC-LED0)</cp:lastModifiedBy>
  <cp:revision>113</cp:revision>
  <dcterms:created xsi:type="dcterms:W3CDTF">2015-02-24T18:33:36Z</dcterms:created>
  <dcterms:modified xsi:type="dcterms:W3CDTF">2015-03-27T02:35:27Z</dcterms:modified>
</cp:coreProperties>
</file>