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F88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68" autoAdjust="0"/>
    <p:restoredTop sz="95405" autoAdjust="0"/>
  </p:normalViewPr>
  <p:slideViewPr>
    <p:cSldViewPr snapToGrid="0">
      <p:cViewPr>
        <p:scale>
          <a:sx n="150" d="100"/>
          <a:sy n="150" d="100"/>
        </p:scale>
        <p:origin x="86" y="-19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35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FE8C-42AE-4F3C-926A-A704F1D9546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32128-F8D7-4436-9C85-5DA2EF3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2B67-6CFA-414A-AE3E-C5BD0E234BE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1795373" y="2493224"/>
            <a:ext cx="986" cy="186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0"/>
          </p:cNvCxnSpPr>
          <p:nvPr/>
        </p:nvCxnSpPr>
        <p:spPr>
          <a:xfrm>
            <a:off x="557718" y="2487625"/>
            <a:ext cx="2" cy="189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553906" y="2875216"/>
            <a:ext cx="3814" cy="285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96049" y="2890566"/>
            <a:ext cx="115" cy="3167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455783" y="2683646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449731" y="2769741"/>
            <a:ext cx="96753" cy="102267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8264" y="2676912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/>
        </p:nvSpPr>
        <p:spPr>
          <a:xfrm>
            <a:off x="373304" y="3232947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8" name="Oval 7"/>
          <p:cNvSpPr/>
          <p:nvPr/>
        </p:nvSpPr>
        <p:spPr>
          <a:xfrm>
            <a:off x="151831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9" name="TextBox 8"/>
          <p:cNvSpPr txBox="1"/>
          <p:nvPr/>
        </p:nvSpPr>
        <p:spPr>
          <a:xfrm>
            <a:off x="126188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8291" y="2882979"/>
            <a:ext cx="3607" cy="3216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68638" y="292127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" name="TextBox 20"/>
          <p:cNvSpPr txBox="1"/>
          <p:nvPr/>
        </p:nvSpPr>
        <p:spPr>
          <a:xfrm>
            <a:off x="863313" y="289978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73683" y="289031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" name="TextBox 35"/>
          <p:cNvSpPr txBox="1"/>
          <p:nvPr/>
        </p:nvSpPr>
        <p:spPr>
          <a:xfrm>
            <a:off x="1434934" y="286162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45578" y="2483092"/>
            <a:ext cx="1799477" cy="13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2763" y="2487625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330757" y="2502147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330757" y="286409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622377" y="17305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" name="TextBox 55"/>
          <p:cNvSpPr txBox="1"/>
          <p:nvPr/>
        </p:nvSpPr>
        <p:spPr>
          <a:xfrm>
            <a:off x="3600220" y="1709078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4588298" y="521746"/>
            <a:ext cx="4859" cy="630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582662" y="1267865"/>
            <a:ext cx="3" cy="258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291619" y="119507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3" name="Oval 122"/>
          <p:cNvSpPr/>
          <p:nvPr/>
        </p:nvSpPr>
        <p:spPr>
          <a:xfrm>
            <a:off x="3467367" y="467005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4" name="TextBox 123"/>
          <p:cNvSpPr txBox="1"/>
          <p:nvPr/>
        </p:nvSpPr>
        <p:spPr>
          <a:xfrm>
            <a:off x="3445210" y="4648571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17761" y="119655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33" name="Rectangle 132"/>
          <p:cNvSpPr/>
          <p:nvPr/>
        </p:nvSpPr>
        <p:spPr>
          <a:xfrm>
            <a:off x="4493073" y="355098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138" name="Straight Connector 137"/>
          <p:cNvCxnSpPr/>
          <p:nvPr/>
        </p:nvCxnSpPr>
        <p:spPr>
          <a:xfrm flipH="1" flipV="1">
            <a:off x="3863746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3863743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306361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306358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391356" y="903792"/>
            <a:ext cx="2312214" cy="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91" idx="0"/>
          </p:cNvCxnSpPr>
          <p:nvPr/>
        </p:nvCxnSpPr>
        <p:spPr>
          <a:xfrm flipV="1">
            <a:off x="3381213" y="905647"/>
            <a:ext cx="5877" cy="289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30" idx="0"/>
          </p:cNvCxnSpPr>
          <p:nvPr/>
        </p:nvCxnSpPr>
        <p:spPr>
          <a:xfrm flipH="1" flipV="1">
            <a:off x="5703570" y="897255"/>
            <a:ext cx="3785" cy="2992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2"/>
          </p:cNvCxnSpPr>
          <p:nvPr/>
        </p:nvCxnSpPr>
        <p:spPr>
          <a:xfrm flipH="1">
            <a:off x="3376993" y="1332191"/>
            <a:ext cx="4220" cy="121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366424" y="2681890"/>
            <a:ext cx="10569" cy="1470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6423" y="6112268"/>
            <a:ext cx="2321907" cy="1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360070" y="5634682"/>
            <a:ext cx="0" cy="477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688330" y="5636157"/>
            <a:ext cx="5502" cy="476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692566" y="4291410"/>
            <a:ext cx="1266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92566" y="2678413"/>
            <a:ext cx="4625" cy="1475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30" idx="2"/>
          </p:cNvCxnSpPr>
          <p:nvPr/>
        </p:nvCxnSpPr>
        <p:spPr>
          <a:xfrm flipV="1">
            <a:off x="5697191" y="1333666"/>
            <a:ext cx="10164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3" idx="3"/>
          </p:cNvCxnSpPr>
          <p:nvPr/>
        </p:nvCxnSpPr>
        <p:spPr>
          <a:xfrm>
            <a:off x="4672260" y="3619544"/>
            <a:ext cx="1575039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33" idx="1"/>
          </p:cNvCxnSpPr>
          <p:nvPr/>
        </p:nvCxnSpPr>
        <p:spPr>
          <a:xfrm flipH="1">
            <a:off x="2774536" y="3619544"/>
            <a:ext cx="1718537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141596" y="59144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0" name="TextBox 189"/>
          <p:cNvSpPr txBox="1"/>
          <p:nvPr/>
        </p:nvSpPr>
        <p:spPr>
          <a:xfrm>
            <a:off x="4136273" y="589297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454986" y="446053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2" name="TextBox 191"/>
          <p:cNvSpPr txBox="1"/>
          <p:nvPr/>
        </p:nvSpPr>
        <p:spPr>
          <a:xfrm>
            <a:off x="3449663" y="4439050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609656" y="151201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4" name="TextBox 193"/>
          <p:cNvSpPr txBox="1"/>
          <p:nvPr/>
        </p:nvSpPr>
        <p:spPr>
          <a:xfrm>
            <a:off x="3604333" y="149052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472409" y="152363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6" name="TextBox 195"/>
          <p:cNvSpPr txBox="1"/>
          <p:nvPr/>
        </p:nvSpPr>
        <p:spPr>
          <a:xfrm>
            <a:off x="5467086" y="15021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035637" y="366448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8" name="TextBox 197"/>
          <p:cNvSpPr txBox="1"/>
          <p:nvPr/>
        </p:nvSpPr>
        <p:spPr>
          <a:xfrm>
            <a:off x="4030314" y="364299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477732" y="445573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0" name="TextBox 199"/>
          <p:cNvSpPr txBox="1"/>
          <p:nvPr/>
        </p:nvSpPr>
        <p:spPr>
          <a:xfrm>
            <a:off x="5472409" y="443424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4366477" y="66628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2" name="TextBox 201"/>
          <p:cNvSpPr txBox="1"/>
          <p:nvPr/>
        </p:nvSpPr>
        <p:spPr>
          <a:xfrm>
            <a:off x="4344320" y="64480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1434934" y="1896858"/>
            <a:ext cx="1934318" cy="6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45249" y="1900092"/>
            <a:ext cx="0" cy="596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6247302" y="3620135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6247299" y="3983123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777648" y="3624874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2777645" y="3987862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781460" y="3226293"/>
            <a:ext cx="510266" cy="394616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2" name="Straight Connector 221"/>
          <p:cNvCxnSpPr>
            <a:endCxn id="221" idx="0"/>
          </p:cNvCxnSpPr>
          <p:nvPr/>
        </p:nvCxnSpPr>
        <p:spPr>
          <a:xfrm>
            <a:off x="7034248" y="2863865"/>
            <a:ext cx="2345" cy="362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6740119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24" name="TextBox 223"/>
          <p:cNvSpPr txBox="1"/>
          <p:nvPr/>
        </p:nvSpPr>
        <p:spPr>
          <a:xfrm>
            <a:off x="6734796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7654372" y="2863865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7177365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1" name="TextBox 230"/>
          <p:cNvSpPr txBox="1"/>
          <p:nvPr/>
        </p:nvSpPr>
        <p:spPr>
          <a:xfrm>
            <a:off x="717204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8281723" y="2869633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7796223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8" name="TextBox 237"/>
          <p:cNvSpPr txBox="1"/>
          <p:nvPr/>
        </p:nvSpPr>
        <p:spPr>
          <a:xfrm>
            <a:off x="779090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7031783" y="2504111"/>
            <a:ext cx="1657165" cy="1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034246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654370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274491" y="251624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8691821" y="2506867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8691821" y="286881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5475370" y="173973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49" name="TextBox 248"/>
          <p:cNvSpPr txBox="1"/>
          <p:nvPr/>
        </p:nvSpPr>
        <p:spPr>
          <a:xfrm>
            <a:off x="5453213" y="1718249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956749" y="1930916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5688330" y="1930916"/>
            <a:ext cx="22684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7229133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6935004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58" name="TextBox 257"/>
          <p:cNvSpPr txBox="1"/>
          <p:nvPr/>
        </p:nvSpPr>
        <p:spPr>
          <a:xfrm>
            <a:off x="6929681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7666377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7372250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65" name="TextBox 264"/>
          <p:cNvSpPr txBox="1"/>
          <p:nvPr/>
        </p:nvSpPr>
        <p:spPr>
          <a:xfrm>
            <a:off x="736692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8102355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808228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72" name="TextBox 271"/>
          <p:cNvSpPr txBox="1"/>
          <p:nvPr/>
        </p:nvSpPr>
        <p:spPr>
          <a:xfrm>
            <a:off x="780290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229131" y="5244550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229131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7666375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8102354" y="5253696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8495546" y="5244551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>
            <a:off x="8495546" y="5606501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5481749" y="467255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83" name="TextBox 282"/>
          <p:cNvSpPr txBox="1"/>
          <p:nvPr/>
        </p:nvSpPr>
        <p:spPr>
          <a:xfrm>
            <a:off x="5459592" y="465107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7867154" y="4668600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5697191" y="4658341"/>
            <a:ext cx="2169963" cy="1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7047780" y="5989323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3" name="Rectangle 292"/>
          <p:cNvSpPr/>
          <p:nvPr/>
        </p:nvSpPr>
        <p:spPr>
          <a:xfrm>
            <a:off x="7483278" y="5994225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4" name="Rectangle 293"/>
          <p:cNvSpPr/>
          <p:nvPr/>
        </p:nvSpPr>
        <p:spPr>
          <a:xfrm>
            <a:off x="7918656" y="5997160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6" name="Rectangle 295"/>
          <p:cNvSpPr/>
          <p:nvPr/>
        </p:nvSpPr>
        <p:spPr>
          <a:xfrm>
            <a:off x="544984" y="2683646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2292048" y="2730645"/>
            <a:ext cx="87422" cy="13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07" name="Rectangle 306"/>
          <p:cNvSpPr/>
          <p:nvPr/>
        </p:nvSpPr>
        <p:spPr>
          <a:xfrm>
            <a:off x="2296160" y="2740660"/>
            <a:ext cx="81280" cy="1244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123677" y="131129"/>
            <a:ext cx="293599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9" name="Rectangle 218"/>
          <p:cNvSpPr/>
          <p:nvPr/>
        </p:nvSpPr>
        <p:spPr>
          <a:xfrm>
            <a:off x="5741988" y="120573"/>
            <a:ext cx="383286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3912056" y="506701"/>
            <a:ext cx="1340664" cy="1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95171" y="148007"/>
            <a:ext cx="35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PV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696832" y="133660"/>
            <a:ext cx="483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batt</a:t>
            </a:r>
            <a:endParaRPr lang="en-US" sz="1400" dirty="0"/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3416195" y="264206"/>
            <a:ext cx="742093" cy="2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4999895" y="278774"/>
            <a:ext cx="742093" cy="2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 flipV="1">
            <a:off x="4999895" y="283336"/>
            <a:ext cx="3786" cy="232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4154502" y="261437"/>
            <a:ext cx="3786" cy="232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3391" y="1159109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RS-1</a:t>
            </a:r>
            <a:endParaRPr lang="en-US" sz="900" dirty="0"/>
          </a:p>
        </p:txBody>
      </p:sp>
      <p:sp>
        <p:nvSpPr>
          <p:cNvPr id="253" name="Rectangle 252"/>
          <p:cNvSpPr/>
          <p:nvPr/>
        </p:nvSpPr>
        <p:spPr>
          <a:xfrm>
            <a:off x="3522268" y="2491350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RS-2</a:t>
            </a:r>
            <a:endParaRPr lang="en-US" sz="900" dirty="0"/>
          </a:p>
        </p:txBody>
      </p:sp>
      <p:sp>
        <p:nvSpPr>
          <p:cNvPr id="262" name="Rectangle 261"/>
          <p:cNvSpPr/>
          <p:nvPr/>
        </p:nvSpPr>
        <p:spPr>
          <a:xfrm>
            <a:off x="3517340" y="410217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RS-3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3523495" y="545823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RS-4</a:t>
            </a:r>
            <a:endParaRPr lang="en-US" sz="900" dirty="0"/>
          </a:p>
        </p:txBody>
      </p:sp>
      <p:sp>
        <p:nvSpPr>
          <p:cNvPr id="269" name="Rectangle 268"/>
          <p:cNvSpPr/>
          <p:nvPr/>
        </p:nvSpPr>
        <p:spPr>
          <a:xfrm>
            <a:off x="5077848" y="546354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CS-4</a:t>
            </a:r>
            <a:endParaRPr lang="en-US" sz="900" dirty="0"/>
          </a:p>
        </p:txBody>
      </p:sp>
      <p:sp>
        <p:nvSpPr>
          <p:cNvPr id="273" name="Rectangle 272"/>
          <p:cNvSpPr/>
          <p:nvPr/>
        </p:nvSpPr>
        <p:spPr>
          <a:xfrm>
            <a:off x="5093296" y="4109860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CS-3</a:t>
            </a:r>
            <a:endParaRPr lang="en-US" sz="900" dirty="0"/>
          </a:p>
        </p:txBody>
      </p:sp>
      <p:sp>
        <p:nvSpPr>
          <p:cNvPr id="274" name="Rectangle 273"/>
          <p:cNvSpPr/>
          <p:nvPr/>
        </p:nvSpPr>
        <p:spPr>
          <a:xfrm>
            <a:off x="5103650" y="2504984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CS-2</a:t>
            </a:r>
            <a:endParaRPr lang="en-US" sz="900" dirty="0"/>
          </a:p>
        </p:txBody>
      </p:sp>
      <p:sp>
        <p:nvSpPr>
          <p:cNvPr id="285" name="Rectangle 284"/>
          <p:cNvSpPr/>
          <p:nvPr/>
        </p:nvSpPr>
        <p:spPr>
          <a:xfrm>
            <a:off x="5154995" y="1167973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2428277" y="475874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Max Solar </a:t>
            </a:r>
            <a:r>
              <a:rPr lang="en-US" sz="900" dirty="0"/>
              <a:t>P</a:t>
            </a:r>
            <a:r>
              <a:rPr lang="en-US" sz="900" dirty="0" smtClean="0"/>
              <a:t>ower =  ###       </a:t>
            </a:r>
            <a:endParaRPr lang="en-US" sz="900" dirty="0"/>
          </a:p>
        </p:txBody>
      </p:sp>
      <p:sp>
        <p:nvSpPr>
          <p:cNvPr id="287" name="Rectangle 286"/>
          <p:cNvSpPr/>
          <p:nvPr/>
        </p:nvSpPr>
        <p:spPr>
          <a:xfrm>
            <a:off x="5690798" y="481062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SOC=  ###       </a:t>
            </a:r>
            <a:endParaRPr lang="en-US" sz="900" dirty="0"/>
          </a:p>
        </p:txBody>
      </p:sp>
      <p:sp>
        <p:nvSpPr>
          <p:cNvPr id="288" name="Rectangle 287"/>
          <p:cNvSpPr/>
          <p:nvPr/>
        </p:nvSpPr>
        <p:spPr>
          <a:xfrm>
            <a:off x="394200" y="278521"/>
            <a:ext cx="129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 smtClean="0"/>
              <a:t>Load</a:t>
            </a:r>
            <a:r>
              <a:rPr lang="en-US" sz="900" dirty="0" smtClean="0"/>
              <a:t>           </a:t>
            </a:r>
            <a:r>
              <a:rPr lang="en-US" sz="900" u="sng" dirty="0" smtClean="0"/>
              <a:t>Priority</a:t>
            </a:r>
            <a:endParaRPr lang="en-US" sz="900" dirty="0" smtClean="0"/>
          </a:p>
          <a:p>
            <a:r>
              <a:rPr lang="en-US" sz="900" dirty="0" smtClean="0"/>
              <a:t>1-12              1-12</a:t>
            </a:r>
          </a:p>
          <a:p>
            <a:endParaRPr lang="en-US" sz="900" dirty="0"/>
          </a:p>
          <a:p>
            <a:r>
              <a:rPr lang="en-US" sz="900" dirty="0" smtClean="0"/>
              <a:t>    Set to Default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539940" y="705344"/>
            <a:ext cx="733756" cy="212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7" name="Rectangle 336"/>
          <p:cNvSpPr/>
          <p:nvPr/>
        </p:nvSpPr>
        <p:spPr>
          <a:xfrm>
            <a:off x="440625" y="298550"/>
            <a:ext cx="933860" cy="64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8" name="Rectangle 337"/>
          <p:cNvSpPr/>
          <p:nvPr/>
        </p:nvSpPr>
        <p:spPr>
          <a:xfrm>
            <a:off x="2365948" y="269231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40" name="Rectangle 339"/>
          <p:cNvSpPr/>
          <p:nvPr/>
        </p:nvSpPr>
        <p:spPr>
          <a:xfrm>
            <a:off x="8779069" y="2655610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GF-3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8612327" y="541289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GF-4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4667348" y="1063723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GF-5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2869102" y="382512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GF-6</a:t>
            </a:r>
            <a:endParaRPr lang="en-US" sz="900" dirty="0"/>
          </a:p>
        </p:txBody>
      </p:sp>
      <p:sp>
        <p:nvSpPr>
          <p:cNvPr id="345" name="Rectangle 344"/>
          <p:cNvSpPr/>
          <p:nvPr/>
        </p:nvSpPr>
        <p:spPr>
          <a:xfrm>
            <a:off x="3981041" y="628350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GF-8</a:t>
            </a:r>
            <a:endParaRPr lang="en-US" sz="900" dirty="0"/>
          </a:p>
        </p:txBody>
      </p:sp>
      <p:sp>
        <p:nvSpPr>
          <p:cNvPr id="346" name="Rectangle 345"/>
          <p:cNvSpPr/>
          <p:nvPr/>
        </p:nvSpPr>
        <p:spPr>
          <a:xfrm>
            <a:off x="5338188" y="6291282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GF-9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6329239" y="380380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GF-7</a:t>
            </a:r>
            <a:endParaRPr lang="en-US" sz="900" dirty="0"/>
          </a:p>
        </p:txBody>
      </p:sp>
      <p:sp>
        <p:nvSpPr>
          <p:cNvPr id="350" name="Rectangle 349"/>
          <p:cNvSpPr/>
          <p:nvPr/>
        </p:nvSpPr>
        <p:spPr>
          <a:xfrm>
            <a:off x="8645237" y="273686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1" name="Rectangle 350"/>
          <p:cNvSpPr/>
          <p:nvPr/>
        </p:nvSpPr>
        <p:spPr>
          <a:xfrm>
            <a:off x="8645237" y="2742927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8451307" y="546559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3" name="Rectangle 352"/>
          <p:cNvSpPr/>
          <p:nvPr/>
        </p:nvSpPr>
        <p:spPr>
          <a:xfrm>
            <a:off x="8451307" y="5471657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548918" y="114486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7" name="Rectangle 356"/>
          <p:cNvSpPr/>
          <p:nvPr/>
        </p:nvSpPr>
        <p:spPr>
          <a:xfrm>
            <a:off x="4548918" y="115092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745155" y="3849286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9" name="Rectangle 358"/>
          <p:cNvSpPr/>
          <p:nvPr/>
        </p:nvSpPr>
        <p:spPr>
          <a:xfrm>
            <a:off x="2745155" y="3855345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6199793" y="384117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1" name="Rectangle 360"/>
          <p:cNvSpPr/>
          <p:nvPr/>
        </p:nvSpPr>
        <p:spPr>
          <a:xfrm>
            <a:off x="6199793" y="3847233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3822424" y="6330920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3" name="Rectangle 362"/>
          <p:cNvSpPr/>
          <p:nvPr/>
        </p:nvSpPr>
        <p:spPr>
          <a:xfrm>
            <a:off x="3822424" y="6336979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5262647" y="634950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5" name="Rectangle 364"/>
          <p:cNvSpPr/>
          <p:nvPr/>
        </p:nvSpPr>
        <p:spPr>
          <a:xfrm>
            <a:off x="5262647" y="635556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74015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6537265" y="2676912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LS-7</a:t>
            </a:r>
            <a:endParaRPr lang="en-US" sz="900" dirty="0"/>
          </a:p>
        </p:txBody>
      </p:sp>
      <p:sp>
        <p:nvSpPr>
          <p:cNvPr id="279" name="Rectangle 278"/>
          <p:cNvSpPr/>
          <p:nvPr/>
        </p:nvSpPr>
        <p:spPr>
          <a:xfrm>
            <a:off x="6530576" y="5424710"/>
            <a:ext cx="609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LS-10..12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4380249" y="3303915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NS-1</a:t>
            </a:r>
            <a:endParaRPr lang="en-US" sz="900" dirty="0"/>
          </a:p>
        </p:txBody>
      </p:sp>
      <p:sp>
        <p:nvSpPr>
          <p:cNvPr id="309" name="Rectangle 308"/>
          <p:cNvSpPr/>
          <p:nvPr/>
        </p:nvSpPr>
        <p:spPr>
          <a:xfrm>
            <a:off x="4418747" y="5841692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S-2</a:t>
            </a:r>
            <a:endParaRPr lang="en-US" sz="900" dirty="0"/>
          </a:p>
        </p:txBody>
      </p:sp>
      <p:sp>
        <p:nvSpPr>
          <p:cNvPr id="404" name="Rectangle 403"/>
          <p:cNvSpPr/>
          <p:nvPr/>
        </p:nvSpPr>
        <p:spPr>
          <a:xfrm>
            <a:off x="262460" y="352594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5" name="Rectangle 404"/>
          <p:cNvSpPr/>
          <p:nvPr/>
        </p:nvSpPr>
        <p:spPr>
          <a:xfrm>
            <a:off x="932863" y="353474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6" name="Rectangle 405"/>
          <p:cNvSpPr/>
          <p:nvPr/>
        </p:nvSpPr>
        <p:spPr>
          <a:xfrm>
            <a:off x="1583617" y="35426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6781459" y="3688104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1" name="Rectangle 410"/>
          <p:cNvSpPr/>
          <p:nvPr/>
        </p:nvSpPr>
        <p:spPr>
          <a:xfrm>
            <a:off x="7466941" y="369690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2" name="Rectangle 411"/>
          <p:cNvSpPr/>
          <p:nvPr/>
        </p:nvSpPr>
        <p:spPr>
          <a:xfrm>
            <a:off x="8021568" y="36993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3" name="Rectangle 412"/>
          <p:cNvSpPr/>
          <p:nvPr/>
        </p:nvSpPr>
        <p:spPr>
          <a:xfrm>
            <a:off x="6918938" y="636099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4" name="Rectangle 413"/>
          <p:cNvSpPr/>
          <p:nvPr/>
        </p:nvSpPr>
        <p:spPr>
          <a:xfrm>
            <a:off x="7421540" y="636979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5" name="Rectangle 414"/>
          <p:cNvSpPr/>
          <p:nvPr/>
        </p:nvSpPr>
        <p:spPr>
          <a:xfrm>
            <a:off x="7874567" y="637224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6" name="Oval 415"/>
          <p:cNvSpPr/>
          <p:nvPr/>
        </p:nvSpPr>
        <p:spPr>
          <a:xfrm flipV="1">
            <a:off x="481951" y="28009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6962939" y="271439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4" name="Rectangle 443"/>
          <p:cNvSpPr/>
          <p:nvPr/>
        </p:nvSpPr>
        <p:spPr>
          <a:xfrm>
            <a:off x="7051789" y="2714392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6959129" y="2714392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6959128" y="278158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 flipV="1">
            <a:off x="6986064" y="2791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7587414" y="271719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9" name="Rectangle 448"/>
          <p:cNvSpPr/>
          <p:nvPr/>
        </p:nvSpPr>
        <p:spPr>
          <a:xfrm>
            <a:off x="7676264" y="271719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7583604" y="2717193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7583603" y="278438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 flipV="1">
            <a:off x="7610539" y="27943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8194867" y="272367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4" name="Rectangle 453"/>
          <p:cNvSpPr/>
          <p:nvPr/>
        </p:nvSpPr>
        <p:spPr>
          <a:xfrm>
            <a:off x="8283717" y="2723679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8191057" y="2723679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8191056" y="279087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 flipV="1">
            <a:off x="8209877" y="28055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7148393" y="54416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9" name="Rectangle 458"/>
          <p:cNvSpPr/>
          <p:nvPr/>
        </p:nvSpPr>
        <p:spPr>
          <a:xfrm>
            <a:off x="7237243" y="54416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7144583" y="5441698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7144582" y="55088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 flipV="1">
            <a:off x="7171518" y="55188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7589988" y="544449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4" name="Rectangle 463"/>
          <p:cNvSpPr/>
          <p:nvPr/>
        </p:nvSpPr>
        <p:spPr>
          <a:xfrm>
            <a:off x="7678838" y="544449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7586178" y="5444499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7586177" y="5511694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 flipV="1">
            <a:off x="7613113" y="55216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8023957" y="544785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9" name="Rectangle 468"/>
          <p:cNvSpPr/>
          <p:nvPr/>
        </p:nvSpPr>
        <p:spPr>
          <a:xfrm>
            <a:off x="8112807" y="5447857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8020147" y="544785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8020146" y="551505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 flipV="1">
            <a:off x="8047082" y="55250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288926" y="25467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74" name="Rectangle 473"/>
          <p:cNvSpPr/>
          <p:nvPr/>
        </p:nvSpPr>
        <p:spPr>
          <a:xfrm>
            <a:off x="3377776" y="25467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285116" y="2546798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285115" y="26139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 flipV="1">
            <a:off x="3308289" y="26311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 flipV="1">
            <a:off x="3307308" y="25568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3265158" y="415625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0" name="Rectangle 479"/>
          <p:cNvSpPr/>
          <p:nvPr/>
        </p:nvSpPr>
        <p:spPr>
          <a:xfrm>
            <a:off x="3354008" y="415625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3261348" y="415625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3261347" y="422345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/>
          <p:nvPr/>
        </p:nvSpPr>
        <p:spPr>
          <a:xfrm flipV="1">
            <a:off x="3284521" y="42406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 flipV="1">
            <a:off x="3283540" y="4166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5599480" y="254081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6" name="Rectangle 485"/>
          <p:cNvSpPr/>
          <p:nvPr/>
        </p:nvSpPr>
        <p:spPr>
          <a:xfrm>
            <a:off x="5688330" y="2540811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5595670" y="254081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5595669" y="260800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/>
          <p:nvPr/>
        </p:nvSpPr>
        <p:spPr>
          <a:xfrm flipV="1">
            <a:off x="5618843" y="2625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 flipV="1">
            <a:off x="5617862" y="25508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5599480" y="416231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2" name="Rectangle 491"/>
          <p:cNvSpPr/>
          <p:nvPr/>
        </p:nvSpPr>
        <p:spPr>
          <a:xfrm>
            <a:off x="5688330" y="416231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5595670" y="416231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595669" y="422950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 flipV="1">
            <a:off x="5618843" y="42467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 flipV="1">
            <a:off x="5617862" y="41723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3276574" y="550791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8" name="Rectangle 497"/>
          <p:cNvSpPr/>
          <p:nvPr/>
        </p:nvSpPr>
        <p:spPr>
          <a:xfrm>
            <a:off x="3365424" y="550791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3272764" y="5507919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3272763" y="557511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 flipV="1">
            <a:off x="3295937" y="55923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 flipV="1">
            <a:off x="3294956" y="5517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5582577" y="55040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04" name="Rectangle 503"/>
          <p:cNvSpPr/>
          <p:nvPr/>
        </p:nvSpPr>
        <p:spPr>
          <a:xfrm>
            <a:off x="5671427" y="55040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5578767" y="55040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5578766" y="55712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 flipV="1">
            <a:off x="5601940" y="55884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 flipV="1">
            <a:off x="5600959" y="5514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496622" y="604371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10" name="Rectangle 509"/>
          <p:cNvSpPr/>
          <p:nvPr/>
        </p:nvSpPr>
        <p:spPr>
          <a:xfrm>
            <a:off x="4585472" y="6043710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492812" y="604371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92811" y="611090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/>
          <p:cNvSpPr/>
          <p:nvPr/>
        </p:nvSpPr>
        <p:spPr>
          <a:xfrm flipV="1">
            <a:off x="4515985" y="6128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 flipV="1">
            <a:off x="4515004" y="60537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744131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LS-2</a:t>
            </a:r>
            <a:endParaRPr lang="en-US" sz="900" dirty="0"/>
          </a:p>
        </p:txBody>
      </p:sp>
      <p:sp>
        <p:nvSpPr>
          <p:cNvPr id="332" name="Rectangle 331"/>
          <p:cNvSpPr/>
          <p:nvPr/>
        </p:nvSpPr>
        <p:spPr>
          <a:xfrm>
            <a:off x="1377834" y="266870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LS-3</a:t>
            </a:r>
            <a:endParaRPr lang="en-US" sz="900" dirty="0"/>
          </a:p>
        </p:txBody>
      </p:sp>
      <p:sp>
        <p:nvSpPr>
          <p:cNvPr id="336" name="Rectangle 335"/>
          <p:cNvSpPr/>
          <p:nvPr/>
        </p:nvSpPr>
        <p:spPr>
          <a:xfrm>
            <a:off x="478441" y="555724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354" name="Straight Connector 353"/>
          <p:cNvCxnSpPr>
            <a:stCxn id="336" idx="2"/>
          </p:cNvCxnSpPr>
          <p:nvPr/>
        </p:nvCxnSpPr>
        <p:spPr>
          <a:xfrm flipH="1">
            <a:off x="564221" y="5694361"/>
            <a:ext cx="3814" cy="316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/>
          <p:cNvSpPr/>
          <p:nvPr/>
        </p:nvSpPr>
        <p:spPr>
          <a:xfrm>
            <a:off x="273906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6" name="TextBox 365"/>
          <p:cNvSpPr txBox="1"/>
          <p:nvPr/>
        </p:nvSpPr>
        <p:spPr>
          <a:xfrm>
            <a:off x="268583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1173080" y="5694361"/>
            <a:ext cx="3607" cy="321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 369"/>
          <p:cNvSpPr/>
          <p:nvPr/>
        </p:nvSpPr>
        <p:spPr>
          <a:xfrm>
            <a:off x="878953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1" name="TextBox 370"/>
          <p:cNvSpPr txBox="1"/>
          <p:nvPr/>
        </p:nvSpPr>
        <p:spPr>
          <a:xfrm>
            <a:off x="873628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2" name="Straight Connector 371"/>
          <p:cNvCxnSpPr>
            <a:stCxn id="400" idx="2"/>
          </p:cNvCxnSpPr>
          <p:nvPr/>
        </p:nvCxnSpPr>
        <p:spPr>
          <a:xfrm flipH="1">
            <a:off x="1809012" y="5705967"/>
            <a:ext cx="115" cy="316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1483998" y="582133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4" name="TextBox 373"/>
          <p:cNvSpPr txBox="1"/>
          <p:nvPr/>
        </p:nvSpPr>
        <p:spPr>
          <a:xfrm>
            <a:off x="1445249" y="57926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555893" y="5332831"/>
            <a:ext cx="1799477" cy="13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endCxn id="336" idx="0"/>
          </p:cNvCxnSpPr>
          <p:nvPr/>
        </p:nvCxnSpPr>
        <p:spPr>
          <a:xfrm>
            <a:off x="568033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173078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806784" y="535195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2341072" y="5351886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 flipH="1">
            <a:off x="2341072" y="5713836"/>
            <a:ext cx="3" cy="6209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434934" y="4877598"/>
            <a:ext cx="0" cy="468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567291" y="555724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474631" y="5557245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474630" y="562444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302363" y="5580384"/>
            <a:ext cx="87422" cy="1371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88" name="Rectangle 387"/>
          <p:cNvSpPr/>
          <p:nvPr/>
        </p:nvSpPr>
        <p:spPr>
          <a:xfrm>
            <a:off x="2376263" y="554205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91" name="Rectangle 390"/>
          <p:cNvSpPr/>
          <p:nvPr/>
        </p:nvSpPr>
        <p:spPr>
          <a:xfrm>
            <a:off x="272775" y="637568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2" name="Rectangle 391"/>
          <p:cNvSpPr/>
          <p:nvPr/>
        </p:nvSpPr>
        <p:spPr>
          <a:xfrm>
            <a:off x="943178" y="638448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3" name="Rectangle 392"/>
          <p:cNvSpPr/>
          <p:nvPr/>
        </p:nvSpPr>
        <p:spPr>
          <a:xfrm>
            <a:off x="1593932" y="639237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4" name="Oval 393"/>
          <p:cNvSpPr/>
          <p:nvPr/>
        </p:nvSpPr>
        <p:spPr>
          <a:xfrm flipV="1">
            <a:off x="501566" y="56344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1087837" y="556004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96" name="Rectangle 395"/>
          <p:cNvSpPr/>
          <p:nvPr/>
        </p:nvSpPr>
        <p:spPr>
          <a:xfrm>
            <a:off x="1176687" y="556004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084027" y="556004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084026" y="562724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flipV="1">
            <a:off x="1110962" y="5637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719533" y="556885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1" name="Rectangle 400"/>
          <p:cNvSpPr/>
          <p:nvPr/>
        </p:nvSpPr>
        <p:spPr>
          <a:xfrm>
            <a:off x="1808383" y="5568851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15723" y="556885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1715722" y="563604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flipV="1">
            <a:off x="1742658" y="56460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54446" y="551537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LS-5</a:t>
            </a:r>
            <a:endParaRPr lang="en-US" sz="900" dirty="0"/>
          </a:p>
        </p:txBody>
      </p:sp>
      <p:sp>
        <p:nvSpPr>
          <p:cNvPr id="522" name="Rectangle 521"/>
          <p:cNvSpPr/>
          <p:nvPr/>
        </p:nvSpPr>
        <p:spPr>
          <a:xfrm>
            <a:off x="1388149" y="5518443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LS-6</a:t>
            </a:r>
            <a:endParaRPr lang="en-US" sz="900" dirty="0"/>
          </a:p>
        </p:txBody>
      </p:sp>
      <p:cxnSp>
        <p:nvCxnSpPr>
          <p:cNvPr id="523" name="Straight Connector 522"/>
          <p:cNvCxnSpPr/>
          <p:nvPr/>
        </p:nvCxnSpPr>
        <p:spPr>
          <a:xfrm flipH="1">
            <a:off x="3376065" y="4298116"/>
            <a:ext cx="4220" cy="121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H="1" flipV="1">
            <a:off x="1434934" y="4867862"/>
            <a:ext cx="1941131" cy="3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115885" y="5509201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LS-4</a:t>
            </a:r>
            <a:endParaRPr lang="en-US" sz="900" dirty="0"/>
          </a:p>
        </p:txBody>
      </p:sp>
      <p:sp>
        <p:nvSpPr>
          <p:cNvPr id="527" name="Rectangle 526"/>
          <p:cNvSpPr/>
          <p:nvPr/>
        </p:nvSpPr>
        <p:spPr>
          <a:xfrm>
            <a:off x="7408390" y="3230686"/>
            <a:ext cx="510266" cy="3946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28" name="Rectangle 527"/>
          <p:cNvSpPr/>
          <p:nvPr/>
        </p:nvSpPr>
        <p:spPr>
          <a:xfrm>
            <a:off x="8029469" y="3236217"/>
            <a:ext cx="510266" cy="394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4" name="Isosceles Triangle 53"/>
          <p:cNvSpPr/>
          <p:nvPr/>
        </p:nvSpPr>
        <p:spPr>
          <a:xfrm>
            <a:off x="384189" y="3139663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991692" y="3236627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0" name="Isosceles Triangle 529"/>
          <p:cNvSpPr/>
          <p:nvPr/>
        </p:nvSpPr>
        <p:spPr>
          <a:xfrm>
            <a:off x="1002577" y="3143343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1618916" y="3237593"/>
            <a:ext cx="363875" cy="2884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2" name="Isosceles Triangle 531"/>
          <p:cNvSpPr/>
          <p:nvPr/>
        </p:nvSpPr>
        <p:spPr>
          <a:xfrm>
            <a:off x="1629801" y="3144309"/>
            <a:ext cx="339174" cy="90809"/>
          </a:xfrm>
          <a:prstGeom prst="triangle">
            <a:avLst>
              <a:gd name="adj" fmla="val 49457"/>
            </a:avLst>
          </a:prstGeom>
          <a:solidFill>
            <a:srgbClr val="FF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373304" y="6067646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4" name="Isosceles Triangle 533"/>
          <p:cNvSpPr/>
          <p:nvPr/>
        </p:nvSpPr>
        <p:spPr>
          <a:xfrm>
            <a:off x="384189" y="5974362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991692" y="6071326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6" name="Isosceles Triangle 535"/>
          <p:cNvSpPr/>
          <p:nvPr/>
        </p:nvSpPr>
        <p:spPr>
          <a:xfrm>
            <a:off x="1002577" y="5978042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618916" y="6072292"/>
            <a:ext cx="363875" cy="2884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8" name="Isosceles Triangle 537"/>
          <p:cNvSpPr/>
          <p:nvPr/>
        </p:nvSpPr>
        <p:spPr>
          <a:xfrm>
            <a:off x="1629801" y="5979008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/>
          <p:cNvCxnSpPr/>
          <p:nvPr/>
        </p:nvCxnSpPr>
        <p:spPr>
          <a:xfrm>
            <a:off x="7235950" y="5244549"/>
            <a:ext cx="1266416" cy="9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7235950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7673194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7873973" y="4668599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H="1" flipV="1">
            <a:off x="5704010" y="4658340"/>
            <a:ext cx="2169963" cy="10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1460010" y="276685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558" name="Rectangle 557"/>
          <p:cNvSpPr/>
          <p:nvPr/>
        </p:nvSpPr>
        <p:spPr>
          <a:xfrm>
            <a:off x="1067136" y="2691171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1061084" y="2777266"/>
            <a:ext cx="96753" cy="1022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1059617" y="2684437"/>
            <a:ext cx="218912" cy="1983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1" name="Rectangle 560"/>
          <p:cNvSpPr/>
          <p:nvPr/>
        </p:nvSpPr>
        <p:spPr>
          <a:xfrm>
            <a:off x="1156337" y="2692512"/>
            <a:ext cx="117217" cy="183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 flipV="1">
            <a:off x="1093304" y="28085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/>
          <p:cNvSpPr/>
          <p:nvPr/>
        </p:nvSpPr>
        <p:spPr>
          <a:xfrm>
            <a:off x="1698283" y="2691773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1692231" y="2777868"/>
            <a:ext cx="96753" cy="1022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/>
          <p:cNvSpPr/>
          <p:nvPr/>
        </p:nvSpPr>
        <p:spPr>
          <a:xfrm>
            <a:off x="1690764" y="2685039"/>
            <a:ext cx="218912" cy="1983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6" name="Rectangle 565"/>
          <p:cNvSpPr/>
          <p:nvPr/>
        </p:nvSpPr>
        <p:spPr>
          <a:xfrm>
            <a:off x="1787484" y="2693114"/>
            <a:ext cx="117217" cy="1839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/>
          <p:cNvSpPr/>
          <p:nvPr/>
        </p:nvSpPr>
        <p:spPr>
          <a:xfrm flipV="1">
            <a:off x="1724451" y="28091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126" y="270750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/>
        </p:nvSpPr>
        <p:spPr>
          <a:xfrm>
            <a:off x="373304" y="3232947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553906" y="2844622"/>
            <a:ext cx="3814" cy="316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3591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9" name="TextBox 8"/>
          <p:cNvSpPr txBox="1"/>
          <p:nvPr/>
        </p:nvSpPr>
        <p:spPr>
          <a:xfrm>
            <a:off x="258268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2765" y="2844622"/>
            <a:ext cx="3607" cy="3216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68638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" name="TextBox 20"/>
          <p:cNvSpPr txBox="1"/>
          <p:nvPr/>
        </p:nvSpPr>
        <p:spPr>
          <a:xfrm>
            <a:off x="863313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stCxn id="423" idx="2"/>
          </p:cNvCxnSpPr>
          <p:nvPr/>
        </p:nvCxnSpPr>
        <p:spPr>
          <a:xfrm flipH="1">
            <a:off x="1798697" y="2856228"/>
            <a:ext cx="115" cy="316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73683" y="297159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" name="TextBox 35"/>
          <p:cNvSpPr txBox="1"/>
          <p:nvPr/>
        </p:nvSpPr>
        <p:spPr>
          <a:xfrm>
            <a:off x="1434934" y="294290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45578" y="2483092"/>
            <a:ext cx="1799477" cy="1361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0"/>
          </p:cNvCxnSpPr>
          <p:nvPr/>
        </p:nvCxnSpPr>
        <p:spPr>
          <a:xfrm>
            <a:off x="557718" y="2487625"/>
            <a:ext cx="3" cy="21988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2763" y="2487625"/>
            <a:ext cx="3" cy="21988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96469" y="2502216"/>
            <a:ext cx="3" cy="21073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330757" y="2502147"/>
            <a:ext cx="3" cy="22483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330757" y="286409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622377" y="17305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" name="TextBox 55"/>
          <p:cNvSpPr txBox="1"/>
          <p:nvPr/>
        </p:nvSpPr>
        <p:spPr>
          <a:xfrm>
            <a:off x="3600220" y="1709078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4588298" y="521746"/>
            <a:ext cx="4859" cy="630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582662" y="1267865"/>
            <a:ext cx="3" cy="258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291619" y="119507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3" name="Oval 122"/>
          <p:cNvSpPr/>
          <p:nvPr/>
        </p:nvSpPr>
        <p:spPr>
          <a:xfrm>
            <a:off x="3467367" y="467005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4" name="TextBox 123"/>
          <p:cNvSpPr txBox="1"/>
          <p:nvPr/>
        </p:nvSpPr>
        <p:spPr>
          <a:xfrm>
            <a:off x="3445210" y="4648571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17761" y="119655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33" name="Rectangle 132"/>
          <p:cNvSpPr/>
          <p:nvPr/>
        </p:nvSpPr>
        <p:spPr>
          <a:xfrm>
            <a:off x="4493073" y="355098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138" name="Straight Connector 137"/>
          <p:cNvCxnSpPr/>
          <p:nvPr/>
        </p:nvCxnSpPr>
        <p:spPr>
          <a:xfrm flipH="1" flipV="1">
            <a:off x="3863746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3863743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306361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306358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391356" y="903792"/>
            <a:ext cx="2312214" cy="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91" idx="0"/>
          </p:cNvCxnSpPr>
          <p:nvPr/>
        </p:nvCxnSpPr>
        <p:spPr>
          <a:xfrm flipV="1">
            <a:off x="3381213" y="905647"/>
            <a:ext cx="5877" cy="289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30" idx="0"/>
          </p:cNvCxnSpPr>
          <p:nvPr/>
        </p:nvCxnSpPr>
        <p:spPr>
          <a:xfrm flipH="1" flipV="1">
            <a:off x="5703570" y="897255"/>
            <a:ext cx="3785" cy="2992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2"/>
          </p:cNvCxnSpPr>
          <p:nvPr/>
        </p:nvCxnSpPr>
        <p:spPr>
          <a:xfrm flipH="1">
            <a:off x="3376993" y="1332191"/>
            <a:ext cx="4220" cy="121258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366424" y="2681890"/>
            <a:ext cx="10569" cy="1470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6423" y="6112268"/>
            <a:ext cx="2321907" cy="1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360070" y="5634682"/>
            <a:ext cx="0" cy="477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688330" y="5636157"/>
            <a:ext cx="5502" cy="476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692566" y="4291410"/>
            <a:ext cx="1266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92566" y="2678413"/>
            <a:ext cx="4625" cy="1475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30" idx="2"/>
          </p:cNvCxnSpPr>
          <p:nvPr/>
        </p:nvCxnSpPr>
        <p:spPr>
          <a:xfrm flipV="1">
            <a:off x="5697191" y="1333666"/>
            <a:ext cx="10164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3" idx="3"/>
          </p:cNvCxnSpPr>
          <p:nvPr/>
        </p:nvCxnSpPr>
        <p:spPr>
          <a:xfrm>
            <a:off x="4672260" y="3619544"/>
            <a:ext cx="1575039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33" idx="1"/>
          </p:cNvCxnSpPr>
          <p:nvPr/>
        </p:nvCxnSpPr>
        <p:spPr>
          <a:xfrm flipH="1">
            <a:off x="2774536" y="3619544"/>
            <a:ext cx="1718537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141596" y="59144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0" name="TextBox 189"/>
          <p:cNvSpPr txBox="1"/>
          <p:nvPr/>
        </p:nvSpPr>
        <p:spPr>
          <a:xfrm>
            <a:off x="4136273" y="589297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454986" y="446053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2" name="TextBox 191"/>
          <p:cNvSpPr txBox="1"/>
          <p:nvPr/>
        </p:nvSpPr>
        <p:spPr>
          <a:xfrm>
            <a:off x="3449663" y="4439050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609656" y="151201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4" name="TextBox 193"/>
          <p:cNvSpPr txBox="1"/>
          <p:nvPr/>
        </p:nvSpPr>
        <p:spPr>
          <a:xfrm>
            <a:off x="3604333" y="149052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472409" y="152363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6" name="TextBox 195"/>
          <p:cNvSpPr txBox="1"/>
          <p:nvPr/>
        </p:nvSpPr>
        <p:spPr>
          <a:xfrm>
            <a:off x="5467086" y="15021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035637" y="366448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8" name="TextBox 197"/>
          <p:cNvSpPr txBox="1"/>
          <p:nvPr/>
        </p:nvSpPr>
        <p:spPr>
          <a:xfrm>
            <a:off x="4030314" y="364299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477732" y="445573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0" name="TextBox 199"/>
          <p:cNvSpPr txBox="1"/>
          <p:nvPr/>
        </p:nvSpPr>
        <p:spPr>
          <a:xfrm>
            <a:off x="5472409" y="443424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4366477" y="66628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2" name="TextBox 201"/>
          <p:cNvSpPr txBox="1"/>
          <p:nvPr/>
        </p:nvSpPr>
        <p:spPr>
          <a:xfrm>
            <a:off x="4344320" y="64480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1434934" y="1896858"/>
            <a:ext cx="1934318" cy="646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45249" y="1900092"/>
            <a:ext cx="0" cy="59661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6247302" y="3620135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6247299" y="3983123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777648" y="3624874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2777645" y="3987862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781460" y="3226293"/>
            <a:ext cx="510266" cy="394616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2" name="Straight Connector 221"/>
          <p:cNvCxnSpPr>
            <a:endCxn id="221" idx="0"/>
          </p:cNvCxnSpPr>
          <p:nvPr/>
        </p:nvCxnSpPr>
        <p:spPr>
          <a:xfrm>
            <a:off x="7034248" y="2863865"/>
            <a:ext cx="2345" cy="362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6740119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24" name="TextBox 223"/>
          <p:cNvSpPr txBox="1"/>
          <p:nvPr/>
        </p:nvSpPr>
        <p:spPr>
          <a:xfrm>
            <a:off x="6734796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7654372" y="2863865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7177365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1" name="TextBox 230"/>
          <p:cNvSpPr txBox="1"/>
          <p:nvPr/>
        </p:nvSpPr>
        <p:spPr>
          <a:xfrm>
            <a:off x="717204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8281723" y="2869633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7796223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8" name="TextBox 237"/>
          <p:cNvSpPr txBox="1"/>
          <p:nvPr/>
        </p:nvSpPr>
        <p:spPr>
          <a:xfrm>
            <a:off x="779090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7031783" y="2504111"/>
            <a:ext cx="1657165" cy="1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034246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654370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274491" y="251624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8691821" y="2506867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8691821" y="286881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5475370" y="173973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49" name="TextBox 248"/>
          <p:cNvSpPr txBox="1"/>
          <p:nvPr/>
        </p:nvSpPr>
        <p:spPr>
          <a:xfrm>
            <a:off x="5453213" y="1718249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956749" y="1930916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5688330" y="1930916"/>
            <a:ext cx="22684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7229133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6935004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58" name="TextBox 257"/>
          <p:cNvSpPr txBox="1"/>
          <p:nvPr/>
        </p:nvSpPr>
        <p:spPr>
          <a:xfrm>
            <a:off x="6929681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7666377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7372250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65" name="TextBox 264"/>
          <p:cNvSpPr txBox="1"/>
          <p:nvPr/>
        </p:nvSpPr>
        <p:spPr>
          <a:xfrm>
            <a:off x="736692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8102355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808228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72" name="TextBox 271"/>
          <p:cNvSpPr txBox="1"/>
          <p:nvPr/>
        </p:nvSpPr>
        <p:spPr>
          <a:xfrm>
            <a:off x="780290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229131" y="5244550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229131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7666375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8102354" y="5253696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8495546" y="5244551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>
            <a:off x="8495546" y="5606501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5481749" y="467255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83" name="TextBox 282"/>
          <p:cNvSpPr txBox="1"/>
          <p:nvPr/>
        </p:nvSpPr>
        <p:spPr>
          <a:xfrm>
            <a:off x="5459592" y="465107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7867154" y="4668600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5697191" y="4658341"/>
            <a:ext cx="2169963" cy="1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7047780" y="5989323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3" name="Rectangle 292"/>
          <p:cNvSpPr/>
          <p:nvPr/>
        </p:nvSpPr>
        <p:spPr>
          <a:xfrm>
            <a:off x="7483278" y="5994225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4" name="Rectangle 293"/>
          <p:cNvSpPr/>
          <p:nvPr/>
        </p:nvSpPr>
        <p:spPr>
          <a:xfrm>
            <a:off x="7918656" y="5997160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6" name="Rectangle 295"/>
          <p:cNvSpPr/>
          <p:nvPr/>
        </p:nvSpPr>
        <p:spPr>
          <a:xfrm>
            <a:off x="556976" y="270750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464316" y="270750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64315" y="277470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2292048" y="2730645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07" name="Rectangle 306"/>
          <p:cNvSpPr/>
          <p:nvPr/>
        </p:nvSpPr>
        <p:spPr>
          <a:xfrm>
            <a:off x="2292048" y="2736704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123677" y="131129"/>
            <a:ext cx="293599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9" name="Rectangle 218"/>
          <p:cNvSpPr/>
          <p:nvPr/>
        </p:nvSpPr>
        <p:spPr>
          <a:xfrm>
            <a:off x="5741988" y="120573"/>
            <a:ext cx="383286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3912056" y="506701"/>
            <a:ext cx="1340664" cy="1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95171" y="148007"/>
            <a:ext cx="35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PV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696832" y="133660"/>
            <a:ext cx="483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batt</a:t>
            </a:r>
            <a:endParaRPr lang="en-US" sz="1400" dirty="0"/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3416195" y="264206"/>
            <a:ext cx="742093" cy="2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4999895" y="278774"/>
            <a:ext cx="742093" cy="2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 flipV="1">
            <a:off x="4999895" y="283336"/>
            <a:ext cx="3786" cy="232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4154502" y="261437"/>
            <a:ext cx="3786" cy="232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3391" y="1159109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RS-1</a:t>
            </a:r>
            <a:endParaRPr lang="en-US" sz="900" dirty="0"/>
          </a:p>
        </p:txBody>
      </p:sp>
      <p:sp>
        <p:nvSpPr>
          <p:cNvPr id="253" name="Rectangle 252"/>
          <p:cNvSpPr/>
          <p:nvPr/>
        </p:nvSpPr>
        <p:spPr>
          <a:xfrm>
            <a:off x="3522268" y="2491350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RS-2</a:t>
            </a:r>
            <a:endParaRPr lang="en-US" sz="900" dirty="0"/>
          </a:p>
        </p:txBody>
      </p:sp>
      <p:sp>
        <p:nvSpPr>
          <p:cNvPr id="262" name="Rectangle 261"/>
          <p:cNvSpPr/>
          <p:nvPr/>
        </p:nvSpPr>
        <p:spPr>
          <a:xfrm>
            <a:off x="3517340" y="410217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RS-3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3523495" y="545823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RS-4</a:t>
            </a:r>
            <a:endParaRPr lang="en-US" sz="900" dirty="0"/>
          </a:p>
        </p:txBody>
      </p:sp>
      <p:sp>
        <p:nvSpPr>
          <p:cNvPr id="269" name="Rectangle 268"/>
          <p:cNvSpPr/>
          <p:nvPr/>
        </p:nvSpPr>
        <p:spPr>
          <a:xfrm>
            <a:off x="5077848" y="546354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CS-4</a:t>
            </a:r>
            <a:endParaRPr lang="en-US" sz="900" dirty="0"/>
          </a:p>
        </p:txBody>
      </p:sp>
      <p:sp>
        <p:nvSpPr>
          <p:cNvPr id="273" name="Rectangle 272"/>
          <p:cNvSpPr/>
          <p:nvPr/>
        </p:nvSpPr>
        <p:spPr>
          <a:xfrm>
            <a:off x="5093296" y="4109860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CS-3</a:t>
            </a:r>
            <a:endParaRPr lang="en-US" sz="900" dirty="0"/>
          </a:p>
        </p:txBody>
      </p:sp>
      <p:sp>
        <p:nvSpPr>
          <p:cNvPr id="274" name="Rectangle 273"/>
          <p:cNvSpPr/>
          <p:nvPr/>
        </p:nvSpPr>
        <p:spPr>
          <a:xfrm>
            <a:off x="5103650" y="2504984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CS-2</a:t>
            </a:r>
            <a:endParaRPr lang="en-US" sz="900" dirty="0"/>
          </a:p>
        </p:txBody>
      </p:sp>
      <p:sp>
        <p:nvSpPr>
          <p:cNvPr id="285" name="Rectangle 284"/>
          <p:cNvSpPr/>
          <p:nvPr/>
        </p:nvSpPr>
        <p:spPr>
          <a:xfrm>
            <a:off x="5154995" y="1167973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2428277" y="475874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Max Solar </a:t>
            </a:r>
            <a:r>
              <a:rPr lang="en-US" sz="900" dirty="0"/>
              <a:t>P</a:t>
            </a:r>
            <a:r>
              <a:rPr lang="en-US" sz="900" dirty="0" smtClean="0"/>
              <a:t>ower =  ###       </a:t>
            </a:r>
            <a:endParaRPr lang="en-US" sz="900" dirty="0"/>
          </a:p>
        </p:txBody>
      </p:sp>
      <p:sp>
        <p:nvSpPr>
          <p:cNvPr id="287" name="Rectangle 286"/>
          <p:cNvSpPr/>
          <p:nvPr/>
        </p:nvSpPr>
        <p:spPr>
          <a:xfrm>
            <a:off x="5690798" y="481062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SOC=  ###       </a:t>
            </a:r>
            <a:endParaRPr lang="en-US" sz="900" dirty="0"/>
          </a:p>
        </p:txBody>
      </p:sp>
      <p:sp>
        <p:nvSpPr>
          <p:cNvPr id="288" name="Rectangle 287"/>
          <p:cNvSpPr/>
          <p:nvPr/>
        </p:nvSpPr>
        <p:spPr>
          <a:xfrm>
            <a:off x="394200" y="278521"/>
            <a:ext cx="129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 smtClean="0"/>
              <a:t>Load</a:t>
            </a:r>
            <a:r>
              <a:rPr lang="en-US" sz="900" dirty="0" smtClean="0"/>
              <a:t>           </a:t>
            </a:r>
            <a:r>
              <a:rPr lang="en-US" sz="900" u="sng" dirty="0" smtClean="0"/>
              <a:t>Priority</a:t>
            </a:r>
            <a:endParaRPr lang="en-US" sz="900" dirty="0" smtClean="0"/>
          </a:p>
          <a:p>
            <a:r>
              <a:rPr lang="en-US" sz="900" dirty="0" smtClean="0"/>
              <a:t>1-12              1-12</a:t>
            </a:r>
          </a:p>
          <a:p>
            <a:endParaRPr lang="en-US" sz="900" dirty="0"/>
          </a:p>
          <a:p>
            <a:r>
              <a:rPr lang="en-US" sz="900" dirty="0" smtClean="0"/>
              <a:t>    Set to Default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539940" y="705344"/>
            <a:ext cx="733756" cy="212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7" name="Rectangle 336"/>
          <p:cNvSpPr/>
          <p:nvPr/>
        </p:nvSpPr>
        <p:spPr>
          <a:xfrm>
            <a:off x="440625" y="298550"/>
            <a:ext cx="933860" cy="64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8" name="Rectangle 337"/>
          <p:cNvSpPr/>
          <p:nvPr/>
        </p:nvSpPr>
        <p:spPr>
          <a:xfrm>
            <a:off x="2365948" y="269231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40" name="Rectangle 339"/>
          <p:cNvSpPr/>
          <p:nvPr/>
        </p:nvSpPr>
        <p:spPr>
          <a:xfrm>
            <a:off x="8779069" y="2655610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GF-3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8612327" y="541289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GF-4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4667348" y="1063723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GF-5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2869102" y="382512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GF-6</a:t>
            </a:r>
            <a:endParaRPr lang="en-US" sz="900" dirty="0"/>
          </a:p>
        </p:txBody>
      </p:sp>
      <p:sp>
        <p:nvSpPr>
          <p:cNvPr id="345" name="Rectangle 344"/>
          <p:cNvSpPr/>
          <p:nvPr/>
        </p:nvSpPr>
        <p:spPr>
          <a:xfrm>
            <a:off x="3981041" y="628350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GF-8</a:t>
            </a:r>
            <a:endParaRPr lang="en-US" sz="900" dirty="0"/>
          </a:p>
        </p:txBody>
      </p:sp>
      <p:sp>
        <p:nvSpPr>
          <p:cNvPr id="346" name="Rectangle 345"/>
          <p:cNvSpPr/>
          <p:nvPr/>
        </p:nvSpPr>
        <p:spPr>
          <a:xfrm>
            <a:off x="5338188" y="6291282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GF-9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6329239" y="380380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GF-7</a:t>
            </a:r>
            <a:endParaRPr lang="en-US" sz="900" dirty="0"/>
          </a:p>
        </p:txBody>
      </p:sp>
      <p:sp>
        <p:nvSpPr>
          <p:cNvPr id="350" name="Rectangle 349"/>
          <p:cNvSpPr/>
          <p:nvPr/>
        </p:nvSpPr>
        <p:spPr>
          <a:xfrm>
            <a:off x="8645237" y="273686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1" name="Rectangle 350"/>
          <p:cNvSpPr/>
          <p:nvPr/>
        </p:nvSpPr>
        <p:spPr>
          <a:xfrm>
            <a:off x="8645237" y="2742927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8451307" y="546559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3" name="Rectangle 352"/>
          <p:cNvSpPr/>
          <p:nvPr/>
        </p:nvSpPr>
        <p:spPr>
          <a:xfrm>
            <a:off x="8451307" y="5471657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548918" y="114486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7" name="Rectangle 356"/>
          <p:cNvSpPr/>
          <p:nvPr/>
        </p:nvSpPr>
        <p:spPr>
          <a:xfrm>
            <a:off x="4548918" y="115092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745155" y="3849286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9" name="Rectangle 358"/>
          <p:cNvSpPr/>
          <p:nvPr/>
        </p:nvSpPr>
        <p:spPr>
          <a:xfrm>
            <a:off x="2745155" y="3855345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6199793" y="384117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1" name="Rectangle 360"/>
          <p:cNvSpPr/>
          <p:nvPr/>
        </p:nvSpPr>
        <p:spPr>
          <a:xfrm>
            <a:off x="6199793" y="3847233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3822424" y="6330920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3" name="Rectangle 362"/>
          <p:cNvSpPr/>
          <p:nvPr/>
        </p:nvSpPr>
        <p:spPr>
          <a:xfrm>
            <a:off x="3822424" y="6336979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5262647" y="634950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5" name="Rectangle 364"/>
          <p:cNvSpPr/>
          <p:nvPr/>
        </p:nvSpPr>
        <p:spPr>
          <a:xfrm>
            <a:off x="5262647" y="635556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74015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6537265" y="2676912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LS-7</a:t>
            </a:r>
            <a:endParaRPr lang="en-US" sz="900" dirty="0"/>
          </a:p>
        </p:txBody>
      </p:sp>
      <p:sp>
        <p:nvSpPr>
          <p:cNvPr id="279" name="Rectangle 278"/>
          <p:cNvSpPr/>
          <p:nvPr/>
        </p:nvSpPr>
        <p:spPr>
          <a:xfrm>
            <a:off x="6530576" y="5424710"/>
            <a:ext cx="609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LS-10..12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4380249" y="3303915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NS-1</a:t>
            </a:r>
            <a:endParaRPr lang="en-US" sz="900" dirty="0"/>
          </a:p>
        </p:txBody>
      </p:sp>
      <p:sp>
        <p:nvSpPr>
          <p:cNvPr id="309" name="Rectangle 308"/>
          <p:cNvSpPr/>
          <p:nvPr/>
        </p:nvSpPr>
        <p:spPr>
          <a:xfrm>
            <a:off x="4418747" y="5841692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S-2</a:t>
            </a:r>
            <a:endParaRPr lang="en-US" sz="900" dirty="0"/>
          </a:p>
        </p:txBody>
      </p:sp>
      <p:sp>
        <p:nvSpPr>
          <p:cNvPr id="404" name="Rectangle 403"/>
          <p:cNvSpPr/>
          <p:nvPr/>
        </p:nvSpPr>
        <p:spPr>
          <a:xfrm>
            <a:off x="262460" y="352594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5" name="Rectangle 404"/>
          <p:cNvSpPr/>
          <p:nvPr/>
        </p:nvSpPr>
        <p:spPr>
          <a:xfrm>
            <a:off x="932863" y="353474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6" name="Rectangle 405"/>
          <p:cNvSpPr/>
          <p:nvPr/>
        </p:nvSpPr>
        <p:spPr>
          <a:xfrm>
            <a:off x="1583617" y="35426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6781459" y="3688104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1" name="Rectangle 410"/>
          <p:cNvSpPr/>
          <p:nvPr/>
        </p:nvSpPr>
        <p:spPr>
          <a:xfrm>
            <a:off x="7466941" y="369690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2" name="Rectangle 411"/>
          <p:cNvSpPr/>
          <p:nvPr/>
        </p:nvSpPr>
        <p:spPr>
          <a:xfrm>
            <a:off x="8021568" y="36993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3" name="Rectangle 412"/>
          <p:cNvSpPr/>
          <p:nvPr/>
        </p:nvSpPr>
        <p:spPr>
          <a:xfrm>
            <a:off x="6918938" y="636099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4" name="Rectangle 413"/>
          <p:cNvSpPr/>
          <p:nvPr/>
        </p:nvSpPr>
        <p:spPr>
          <a:xfrm>
            <a:off x="7421540" y="636979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5" name="Rectangle 414"/>
          <p:cNvSpPr/>
          <p:nvPr/>
        </p:nvSpPr>
        <p:spPr>
          <a:xfrm>
            <a:off x="7874567" y="637224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6" name="Oval 415"/>
          <p:cNvSpPr/>
          <p:nvPr/>
        </p:nvSpPr>
        <p:spPr>
          <a:xfrm flipV="1">
            <a:off x="491251" y="27846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077522" y="27103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19" name="Rectangle 418"/>
          <p:cNvSpPr/>
          <p:nvPr/>
        </p:nvSpPr>
        <p:spPr>
          <a:xfrm>
            <a:off x="1166372" y="27103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073712" y="2710307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1073711" y="27775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 flipV="1">
            <a:off x="1100647" y="27874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1709218" y="271911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24" name="Rectangle 423"/>
          <p:cNvSpPr/>
          <p:nvPr/>
        </p:nvSpPr>
        <p:spPr>
          <a:xfrm>
            <a:off x="1798068" y="2719112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1705408" y="271911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705407" y="27863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 flipV="1">
            <a:off x="1732343" y="2796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6962939" y="271439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4" name="Rectangle 443"/>
          <p:cNvSpPr/>
          <p:nvPr/>
        </p:nvSpPr>
        <p:spPr>
          <a:xfrm>
            <a:off x="7051789" y="2714392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6959129" y="2714392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6959128" y="278158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 flipV="1">
            <a:off x="6986064" y="2791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7587414" y="271719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9" name="Rectangle 448"/>
          <p:cNvSpPr/>
          <p:nvPr/>
        </p:nvSpPr>
        <p:spPr>
          <a:xfrm>
            <a:off x="7676264" y="271719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7583604" y="2717193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7583603" y="278438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 flipV="1">
            <a:off x="7610539" y="27943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8194867" y="272367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4" name="Rectangle 453"/>
          <p:cNvSpPr/>
          <p:nvPr/>
        </p:nvSpPr>
        <p:spPr>
          <a:xfrm>
            <a:off x="8283717" y="2723679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8191057" y="2723679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8191056" y="279087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 flipV="1">
            <a:off x="8209877" y="28055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7148393" y="54416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9" name="Rectangle 458"/>
          <p:cNvSpPr/>
          <p:nvPr/>
        </p:nvSpPr>
        <p:spPr>
          <a:xfrm>
            <a:off x="7237243" y="54416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7144583" y="5441698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7144582" y="55088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 flipV="1">
            <a:off x="7171518" y="55188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7589988" y="544449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4" name="Rectangle 463"/>
          <p:cNvSpPr/>
          <p:nvPr/>
        </p:nvSpPr>
        <p:spPr>
          <a:xfrm>
            <a:off x="7678838" y="544449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7586178" y="5444499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7586177" y="5511694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 flipV="1">
            <a:off x="7613113" y="55216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8023957" y="544785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9" name="Rectangle 468"/>
          <p:cNvSpPr/>
          <p:nvPr/>
        </p:nvSpPr>
        <p:spPr>
          <a:xfrm>
            <a:off x="8112807" y="5447857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8020147" y="544785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8020146" y="551505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 flipV="1">
            <a:off x="8047082" y="55250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288926" y="25467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74" name="Rectangle 473"/>
          <p:cNvSpPr/>
          <p:nvPr/>
        </p:nvSpPr>
        <p:spPr>
          <a:xfrm>
            <a:off x="3377776" y="25467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285116" y="2546798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285115" y="26139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 flipV="1">
            <a:off x="3308289" y="26311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 flipV="1">
            <a:off x="3307308" y="25568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3265158" y="415625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0" name="Rectangle 479"/>
          <p:cNvSpPr/>
          <p:nvPr/>
        </p:nvSpPr>
        <p:spPr>
          <a:xfrm>
            <a:off x="3354008" y="415625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3261348" y="415625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3261347" y="422345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/>
          <p:nvPr/>
        </p:nvSpPr>
        <p:spPr>
          <a:xfrm flipV="1">
            <a:off x="3284521" y="42406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 flipV="1">
            <a:off x="3283540" y="4166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5599480" y="254081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6" name="Rectangle 485"/>
          <p:cNvSpPr/>
          <p:nvPr/>
        </p:nvSpPr>
        <p:spPr>
          <a:xfrm>
            <a:off x="5688330" y="2540811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5595670" y="254081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5595669" y="260800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/>
          <p:nvPr/>
        </p:nvSpPr>
        <p:spPr>
          <a:xfrm flipV="1">
            <a:off x="5618843" y="2625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 flipV="1">
            <a:off x="5617862" y="25508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5599480" y="416231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2" name="Rectangle 491"/>
          <p:cNvSpPr/>
          <p:nvPr/>
        </p:nvSpPr>
        <p:spPr>
          <a:xfrm>
            <a:off x="5688330" y="416231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5595670" y="416231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595669" y="422950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 flipV="1">
            <a:off x="5618843" y="42467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 flipV="1">
            <a:off x="5617862" y="41723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3276574" y="550791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8" name="Rectangle 497"/>
          <p:cNvSpPr/>
          <p:nvPr/>
        </p:nvSpPr>
        <p:spPr>
          <a:xfrm>
            <a:off x="3365424" y="550791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3272764" y="5507919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3272763" y="557511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 flipV="1">
            <a:off x="3295937" y="55923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 flipV="1">
            <a:off x="3294956" y="5517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5582577" y="55040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04" name="Rectangle 503"/>
          <p:cNvSpPr/>
          <p:nvPr/>
        </p:nvSpPr>
        <p:spPr>
          <a:xfrm>
            <a:off x="5671427" y="55040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5578767" y="55040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5578766" y="55712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 flipV="1">
            <a:off x="5601940" y="55884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 flipV="1">
            <a:off x="5600959" y="5514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496622" y="604371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10" name="Rectangle 509"/>
          <p:cNvSpPr/>
          <p:nvPr/>
        </p:nvSpPr>
        <p:spPr>
          <a:xfrm>
            <a:off x="4585472" y="6043710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492812" y="604371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92811" y="611090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/>
          <p:cNvSpPr/>
          <p:nvPr/>
        </p:nvSpPr>
        <p:spPr>
          <a:xfrm flipV="1">
            <a:off x="4515985" y="6128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 flipV="1">
            <a:off x="4515004" y="60537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744131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LS-2</a:t>
            </a:r>
            <a:endParaRPr lang="en-US" sz="900" dirty="0"/>
          </a:p>
        </p:txBody>
      </p:sp>
      <p:sp>
        <p:nvSpPr>
          <p:cNvPr id="332" name="Rectangle 331"/>
          <p:cNvSpPr/>
          <p:nvPr/>
        </p:nvSpPr>
        <p:spPr>
          <a:xfrm>
            <a:off x="1377834" y="266870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LS-3</a:t>
            </a:r>
            <a:endParaRPr lang="en-US" sz="900" dirty="0"/>
          </a:p>
        </p:txBody>
      </p:sp>
      <p:sp>
        <p:nvSpPr>
          <p:cNvPr id="336" name="Rectangle 335"/>
          <p:cNvSpPr/>
          <p:nvPr/>
        </p:nvSpPr>
        <p:spPr>
          <a:xfrm>
            <a:off x="478441" y="555724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354" name="Straight Connector 353"/>
          <p:cNvCxnSpPr>
            <a:stCxn id="336" idx="2"/>
          </p:cNvCxnSpPr>
          <p:nvPr/>
        </p:nvCxnSpPr>
        <p:spPr>
          <a:xfrm flipH="1">
            <a:off x="564221" y="5694361"/>
            <a:ext cx="3814" cy="316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/>
          <p:cNvSpPr/>
          <p:nvPr/>
        </p:nvSpPr>
        <p:spPr>
          <a:xfrm>
            <a:off x="273906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6" name="TextBox 365"/>
          <p:cNvSpPr txBox="1"/>
          <p:nvPr/>
        </p:nvSpPr>
        <p:spPr>
          <a:xfrm>
            <a:off x="268583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1173080" y="5694361"/>
            <a:ext cx="3607" cy="321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 369"/>
          <p:cNvSpPr/>
          <p:nvPr/>
        </p:nvSpPr>
        <p:spPr>
          <a:xfrm>
            <a:off x="878953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1" name="TextBox 370"/>
          <p:cNvSpPr txBox="1"/>
          <p:nvPr/>
        </p:nvSpPr>
        <p:spPr>
          <a:xfrm>
            <a:off x="873628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2" name="Straight Connector 371"/>
          <p:cNvCxnSpPr>
            <a:stCxn id="400" idx="2"/>
          </p:cNvCxnSpPr>
          <p:nvPr/>
        </p:nvCxnSpPr>
        <p:spPr>
          <a:xfrm flipH="1">
            <a:off x="1809012" y="5705967"/>
            <a:ext cx="115" cy="316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1483998" y="582133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4" name="TextBox 373"/>
          <p:cNvSpPr txBox="1"/>
          <p:nvPr/>
        </p:nvSpPr>
        <p:spPr>
          <a:xfrm>
            <a:off x="1445249" y="57926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555893" y="5332831"/>
            <a:ext cx="1799477" cy="13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endCxn id="336" idx="0"/>
          </p:cNvCxnSpPr>
          <p:nvPr/>
        </p:nvCxnSpPr>
        <p:spPr>
          <a:xfrm>
            <a:off x="568033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173078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806784" y="535195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2341072" y="5351886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 flipH="1">
            <a:off x="2341072" y="5713836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434934" y="4877598"/>
            <a:ext cx="0" cy="468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567291" y="555724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474631" y="5557245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474630" y="562444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302363" y="558038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87" name="Rectangle 386"/>
          <p:cNvSpPr/>
          <p:nvPr/>
        </p:nvSpPr>
        <p:spPr>
          <a:xfrm>
            <a:off x="2302363" y="558644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2376263" y="554205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91" name="Rectangle 390"/>
          <p:cNvSpPr/>
          <p:nvPr/>
        </p:nvSpPr>
        <p:spPr>
          <a:xfrm>
            <a:off x="272775" y="637568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2" name="Rectangle 391"/>
          <p:cNvSpPr/>
          <p:nvPr/>
        </p:nvSpPr>
        <p:spPr>
          <a:xfrm>
            <a:off x="943178" y="638448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3" name="Rectangle 392"/>
          <p:cNvSpPr/>
          <p:nvPr/>
        </p:nvSpPr>
        <p:spPr>
          <a:xfrm>
            <a:off x="1593932" y="639237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4" name="Oval 393"/>
          <p:cNvSpPr/>
          <p:nvPr/>
        </p:nvSpPr>
        <p:spPr>
          <a:xfrm flipV="1">
            <a:off x="501566" y="56344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1087837" y="556004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96" name="Rectangle 395"/>
          <p:cNvSpPr/>
          <p:nvPr/>
        </p:nvSpPr>
        <p:spPr>
          <a:xfrm>
            <a:off x="1176687" y="556004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084027" y="556004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084026" y="562724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flipV="1">
            <a:off x="1110962" y="5637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719533" y="556885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1" name="Rectangle 400"/>
          <p:cNvSpPr/>
          <p:nvPr/>
        </p:nvSpPr>
        <p:spPr>
          <a:xfrm>
            <a:off x="1808383" y="5568851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15723" y="556885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1715722" y="563604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flipV="1">
            <a:off x="1742658" y="56460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54446" y="551537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LS-5</a:t>
            </a:r>
            <a:endParaRPr lang="en-US" sz="900" dirty="0"/>
          </a:p>
        </p:txBody>
      </p:sp>
      <p:sp>
        <p:nvSpPr>
          <p:cNvPr id="522" name="Rectangle 521"/>
          <p:cNvSpPr/>
          <p:nvPr/>
        </p:nvSpPr>
        <p:spPr>
          <a:xfrm>
            <a:off x="1388149" y="5518443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LS-6</a:t>
            </a:r>
            <a:endParaRPr lang="en-US" sz="900" dirty="0"/>
          </a:p>
        </p:txBody>
      </p:sp>
      <p:cxnSp>
        <p:nvCxnSpPr>
          <p:cNvPr id="523" name="Straight Connector 522"/>
          <p:cNvCxnSpPr/>
          <p:nvPr/>
        </p:nvCxnSpPr>
        <p:spPr>
          <a:xfrm flipH="1">
            <a:off x="3376065" y="4298116"/>
            <a:ext cx="4220" cy="121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H="1" flipV="1">
            <a:off x="1434934" y="4867862"/>
            <a:ext cx="1941131" cy="3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115885" y="5509201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LS-4</a:t>
            </a:r>
            <a:endParaRPr lang="en-US" sz="900" dirty="0"/>
          </a:p>
        </p:txBody>
      </p:sp>
      <p:sp>
        <p:nvSpPr>
          <p:cNvPr id="527" name="Rectangle 526"/>
          <p:cNvSpPr/>
          <p:nvPr/>
        </p:nvSpPr>
        <p:spPr>
          <a:xfrm>
            <a:off x="7408390" y="3230686"/>
            <a:ext cx="510266" cy="3946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28" name="Rectangle 527"/>
          <p:cNvSpPr/>
          <p:nvPr/>
        </p:nvSpPr>
        <p:spPr>
          <a:xfrm>
            <a:off x="8029469" y="3236217"/>
            <a:ext cx="510266" cy="394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4" name="Isosceles Triangle 53"/>
          <p:cNvSpPr/>
          <p:nvPr/>
        </p:nvSpPr>
        <p:spPr>
          <a:xfrm>
            <a:off x="384189" y="3139663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991692" y="3236627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0" name="Isosceles Triangle 529"/>
          <p:cNvSpPr/>
          <p:nvPr/>
        </p:nvSpPr>
        <p:spPr>
          <a:xfrm>
            <a:off x="1002577" y="3143343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1618916" y="3237593"/>
            <a:ext cx="363875" cy="2884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2" name="Isosceles Triangle 531"/>
          <p:cNvSpPr/>
          <p:nvPr/>
        </p:nvSpPr>
        <p:spPr>
          <a:xfrm>
            <a:off x="1629801" y="3144309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373304" y="6067646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4" name="Isosceles Triangle 533"/>
          <p:cNvSpPr/>
          <p:nvPr/>
        </p:nvSpPr>
        <p:spPr>
          <a:xfrm>
            <a:off x="384189" y="5974362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991692" y="6071326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6" name="Isosceles Triangle 535"/>
          <p:cNvSpPr/>
          <p:nvPr/>
        </p:nvSpPr>
        <p:spPr>
          <a:xfrm>
            <a:off x="1002577" y="5978042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618916" y="6072292"/>
            <a:ext cx="363875" cy="2884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8" name="Isosceles Triangle 537"/>
          <p:cNvSpPr/>
          <p:nvPr/>
        </p:nvSpPr>
        <p:spPr>
          <a:xfrm>
            <a:off x="1629801" y="5979008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/>
          <p:cNvCxnSpPr/>
          <p:nvPr/>
        </p:nvCxnSpPr>
        <p:spPr>
          <a:xfrm>
            <a:off x="7235950" y="5244549"/>
            <a:ext cx="1266416" cy="9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7235950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7673194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7873973" y="4668599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H="1" flipV="1">
            <a:off x="5704010" y="4658340"/>
            <a:ext cx="2169963" cy="10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42" y="665840"/>
            <a:ext cx="7886700" cy="6054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GF-1..9	Ground Fault Relays (white/fault=red)</a:t>
            </a:r>
          </a:p>
          <a:p>
            <a:pPr marL="0" indent="0">
              <a:buNone/>
            </a:pPr>
            <a:r>
              <a:rPr lang="en-US" dirty="0"/>
              <a:t>Lines		On=solid; </a:t>
            </a:r>
            <a:r>
              <a:rPr lang="en-US" dirty="0" smtClean="0"/>
              <a:t>off=dashed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RS-1..4 	Residential Sectionalizer 1-4</a:t>
            </a:r>
          </a:p>
          <a:p>
            <a:pPr marL="0" indent="0">
              <a:buNone/>
            </a:pPr>
            <a:r>
              <a:rPr lang="en-US" dirty="0" smtClean="0"/>
              <a:t>CS-1..4	Commercial Sectionalizer 1-4</a:t>
            </a:r>
          </a:p>
          <a:p>
            <a:pPr marL="0" indent="0">
              <a:buNone/>
            </a:pPr>
            <a:r>
              <a:rPr lang="en-US" dirty="0" smtClean="0"/>
              <a:t>NS-1..2</a:t>
            </a:r>
            <a:r>
              <a:rPr lang="en-US" dirty="0"/>
              <a:t>	</a:t>
            </a:r>
            <a:r>
              <a:rPr lang="en-US" dirty="0" smtClean="0"/>
              <a:t>Network Sectionalizer 1-2</a:t>
            </a:r>
          </a:p>
          <a:p>
            <a:pPr marL="0" indent="0">
              <a:buNone/>
            </a:pPr>
            <a:r>
              <a:rPr lang="en-US" dirty="0"/>
              <a:t>LS-1..12	Load Switches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white= no action, yellow=action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(except user switch: </a:t>
            </a:r>
            <a:r>
              <a:rPr lang="en-US" dirty="0"/>
              <a:t>green=on, </a:t>
            </a:r>
            <a:r>
              <a:rPr lang="en-US" dirty="0" smtClean="0"/>
              <a:t>white=off)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9326" y="5015696"/>
            <a:ext cx="363067" cy="333760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/>
        </p:nvSpPr>
        <p:spPr>
          <a:xfrm>
            <a:off x="6009325" y="5349456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Rectangle 5"/>
          <p:cNvSpPr/>
          <p:nvPr/>
        </p:nvSpPr>
        <p:spPr>
          <a:xfrm>
            <a:off x="6372392" y="5015696"/>
            <a:ext cx="363067" cy="667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Rectangle 1"/>
          <p:cNvSpPr/>
          <p:nvPr/>
        </p:nvSpPr>
        <p:spPr>
          <a:xfrm>
            <a:off x="4979480" y="494455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 (NO)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20" y="531388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(NC)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3862" y="514700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(NO)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7843" y="5015696"/>
            <a:ext cx="363067" cy="3337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Rectangle 9"/>
          <p:cNvSpPr/>
          <p:nvPr/>
        </p:nvSpPr>
        <p:spPr>
          <a:xfrm>
            <a:off x="2697842" y="5349456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1" name="Rectangle 10"/>
          <p:cNvSpPr/>
          <p:nvPr/>
        </p:nvSpPr>
        <p:spPr>
          <a:xfrm>
            <a:off x="3060909" y="5015696"/>
            <a:ext cx="363067" cy="667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Rectangle 11"/>
          <p:cNvSpPr/>
          <p:nvPr/>
        </p:nvSpPr>
        <p:spPr>
          <a:xfrm>
            <a:off x="1673030" y="4988197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 (NC)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88837" y="531388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(NC)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22379" y="514700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(NO)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32385" y="5474311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46620" y="5147004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43869" y="5456525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6803" y="5824237"/>
            <a:ext cx="1428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Sectionalizer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38243" y="5816378"/>
            <a:ext cx="13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Load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6031</TotalTime>
  <Words>246</Words>
  <Application>Microsoft Office PowerPoint</Application>
  <PresentationFormat>On-screen Show (4:3)</PresentationFormat>
  <Paragraphs>193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Dever, Timothy P. (GRC-LED0)</dc:creator>
  <cp:lastModifiedBy>Dever, Timothy P. (GRC-LED0)</cp:lastModifiedBy>
  <cp:revision>168</cp:revision>
  <dcterms:created xsi:type="dcterms:W3CDTF">2015-02-24T18:33:36Z</dcterms:created>
  <dcterms:modified xsi:type="dcterms:W3CDTF">2015-04-01T20:34:21Z</dcterms:modified>
</cp:coreProperties>
</file>