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4A2A-714E-BC75-F3F6-07DFC9CF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C1526-0A65-F1D1-DC5C-0D188631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97C4-4588-8E5D-6B5F-04082C9E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D9E5-1615-39CE-D5E8-AFA753E1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F238-2554-C39F-ED1C-00401E0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1115-83F1-ECF2-7D9A-95AE683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2E275-D2E3-251F-E64B-998CC0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0951-27C9-67B0-3987-E4DBA2BC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8192-65ED-3C8C-8010-C6F61902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6F52-1A2C-E194-D368-B7C93116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276E-D66D-51F1-6C6E-0DE664D75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EE4E-7C6E-6062-999E-77990219F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825C-6916-1E08-D09C-1AAB3604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98B6-3F86-B6F2-48F1-2AA62BE9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1FD7-8B23-4C5C-411A-175EF5B0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A6B-89F8-74A8-894E-B3420D5C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C48C-E902-D39E-2354-967900B7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3E13-BEC9-8F3B-627E-341F7B4E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4D0F-D89A-B53F-FF05-E2CF34FC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0D61-528E-4E5F-303A-4826DFA0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72DB-09BA-BBA7-8FA7-B0CFF53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D9BD-721E-3857-828E-A0089C23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0AB6-DA03-74F7-FED9-F8FC5BAC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5DF2-E1FB-CD9F-A7E2-32A9EC77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50FE-131F-298B-0496-38E8A9D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03F-ED3C-0142-8810-C539D3A5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79A6-1430-5F88-1079-B6CD5A90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EB3F-1037-DD18-69A8-198C50DF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F7E3-CB50-F484-AB55-7553F796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E7C1-9F03-271C-9E4F-BA964C41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5EC3-7A32-1BC6-AC5D-50FD868B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8F56-79F6-498C-BEC2-1A8611FF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185F-C390-8979-52FE-5DE68A5A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9204-4623-DED3-2705-702E42A9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77DF3-2557-7B56-6C62-E12FA7E2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3F3D8-585D-E0E1-9319-97F1E9E3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3C1B2-AB9E-DF72-BBFD-34A25CA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EB840-08E4-D450-647B-3D1A5BC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196B7-A614-9C47-01C7-862F434B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2D53-C9BE-F23D-20A8-A86993B1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DC083-7BC2-CBF1-995A-568B9528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5E30-E74E-DCAB-0A41-B3A2887A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B32F-C244-9F97-4E54-EE301107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5C8F1-7F37-C604-F65C-37715E2E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4E636-727C-F3D8-E043-B3F7EDB2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D205B-88AA-A46E-92A2-727E5948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50BE-DCCD-3CDD-580E-BE92454E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D649-0E4E-5470-C578-74B2F78B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5D16-B14B-E528-7B0F-7FB9D5288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5722-4A37-10C1-1D56-BA95B35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D2523-A236-48B5-5B1F-4ED4B519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0257F-B4AE-1A25-0947-A1B51432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4AA4-4D14-9C7F-8B83-A958125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59529-9830-C3C0-4A11-31ADF032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61278-BA7B-8CDC-BCF1-3A5B61257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DBAC5-D2EF-EFCF-7024-BE08AE3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0F2A-A988-3DDB-6237-1055A7A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5314-9F84-32E0-0C9A-10FE2F6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C36BC-86A4-12A8-601C-F0C5CCE1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D360-65EB-3204-53A7-CD4A312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72C0-A0AC-0DBF-41F2-9C507731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F836A-B74C-3E4C-8384-A2A5467DD743}" type="datetimeFigureOut">
              <a:rPr lang="en-US" smtClean="0"/>
              <a:t>8/2/25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7192-E54E-FDB6-9D0D-FC0BFDB1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DE5A-2DFF-505D-7F0E-7BB536AD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0A12F-84AD-619A-59E3-B14DE4731960}"/>
              </a:ext>
            </a:extLst>
          </p:cNvPr>
          <p:cNvSpPr/>
          <p:nvPr/>
        </p:nvSpPr>
        <p:spPr>
          <a:xfrm>
            <a:off x="3702405" y="456570"/>
            <a:ext cx="3203715" cy="9082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34755-1B2B-A55C-7FF6-72653D2C0FB6}"/>
              </a:ext>
            </a:extLst>
          </p:cNvPr>
          <p:cNvSpPr txBox="1"/>
          <p:nvPr/>
        </p:nvSpPr>
        <p:spPr>
          <a:xfrm>
            <a:off x="3891596" y="723529"/>
            <a:ext cx="292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Eligible population (n = 112)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103B45-7774-5BF7-2C81-5E275181304A}"/>
              </a:ext>
            </a:extLst>
          </p:cNvPr>
          <p:cNvSpPr/>
          <p:nvPr/>
        </p:nvSpPr>
        <p:spPr>
          <a:xfrm>
            <a:off x="7270970" y="1906544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4FD16-CE1A-288E-9B02-2463118ACE2C}"/>
              </a:ext>
            </a:extLst>
          </p:cNvPr>
          <p:cNvSpPr txBox="1"/>
          <p:nvPr/>
        </p:nvSpPr>
        <p:spPr>
          <a:xfrm>
            <a:off x="7577292" y="1974392"/>
            <a:ext cx="2670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Excluded (n = 9) </a:t>
            </a:r>
          </a:p>
          <a:p>
            <a:r>
              <a:rPr lang="en-US" dirty="0"/>
              <a:t>- under 12 years (n = 9)</a:t>
            </a:r>
          </a:p>
          <a:p>
            <a:r>
              <a:rPr lang="en-US" dirty="0"/>
              <a:t>- withdrawal (n=2)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4A3A40-F226-855E-D6A8-B3F06BDCE29E}"/>
              </a:ext>
            </a:extLst>
          </p:cNvPr>
          <p:cNvSpPr/>
          <p:nvPr/>
        </p:nvSpPr>
        <p:spPr>
          <a:xfrm>
            <a:off x="3702403" y="3356517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8EA63-7E74-7AED-A20B-0FCC2D112B88}"/>
              </a:ext>
            </a:extLst>
          </p:cNvPr>
          <p:cNvSpPr txBox="1"/>
          <p:nvPr/>
        </p:nvSpPr>
        <p:spPr>
          <a:xfrm>
            <a:off x="3821995" y="3678478"/>
            <a:ext cx="304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in analysis (n = 101)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175927-CA04-EB64-0FC0-193B545A9BD5}"/>
              </a:ext>
            </a:extLst>
          </p:cNvPr>
          <p:cNvSpPr/>
          <p:nvPr/>
        </p:nvSpPr>
        <p:spPr>
          <a:xfrm>
            <a:off x="1626617" y="5283101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94B79-C369-C00A-2F04-711A6F88F08A}"/>
              </a:ext>
            </a:extLst>
          </p:cNvPr>
          <p:cNvSpPr txBox="1"/>
          <p:nvPr/>
        </p:nvSpPr>
        <p:spPr>
          <a:xfrm>
            <a:off x="2035550" y="5466562"/>
            <a:ext cx="2385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Admitted to intensive </a:t>
            </a:r>
          </a:p>
          <a:p>
            <a:r>
              <a:rPr lang="en-US" dirty="0"/>
              <a:t>care unit (n = 19)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9BE753-3692-AB55-641C-E82AD81460F5}"/>
              </a:ext>
            </a:extLst>
          </p:cNvPr>
          <p:cNvSpPr/>
          <p:nvPr/>
        </p:nvSpPr>
        <p:spPr>
          <a:xfrm>
            <a:off x="5707740" y="5283101"/>
            <a:ext cx="3802164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05E76-57F3-2A6F-EF88-0FC7B28C8A77}"/>
              </a:ext>
            </a:extLst>
          </p:cNvPr>
          <p:cNvSpPr txBox="1"/>
          <p:nvPr/>
        </p:nvSpPr>
        <p:spPr>
          <a:xfrm>
            <a:off x="5817402" y="5341495"/>
            <a:ext cx="358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Admitted to general medical floor, </a:t>
            </a:r>
          </a:p>
          <a:p>
            <a:r>
              <a:rPr lang="en-US" dirty="0"/>
              <a:t>discharged, or transferred to </a:t>
            </a:r>
          </a:p>
          <a:p>
            <a:r>
              <a:rPr lang="en-US" dirty="0"/>
              <a:t>psychiatry (n = 82)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8BDCE8-3CBC-12CF-D424-FD15DC55230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304261" y="1364859"/>
            <a:ext cx="2" cy="1991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1E6097-194D-2CB6-3518-5BCE50316FC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04259" y="2413170"/>
            <a:ext cx="196671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5634FF8-9491-BDB3-EE15-86A97DEBD38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809703" y="3788543"/>
            <a:ext cx="913330" cy="2075786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802E159-FA52-75CD-727A-762CFAF13C9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999876" y="3674155"/>
            <a:ext cx="913330" cy="230456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Chary</dc:creator>
  <cp:lastModifiedBy>Michael Chary</cp:lastModifiedBy>
  <cp:revision>7</cp:revision>
  <dcterms:created xsi:type="dcterms:W3CDTF">2025-02-24T19:44:37Z</dcterms:created>
  <dcterms:modified xsi:type="dcterms:W3CDTF">2025-08-02T11:40:19Z</dcterms:modified>
</cp:coreProperties>
</file>