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45720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2267" y="6191251"/>
            <a:ext cx="29823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8085" y="312738"/>
            <a:ext cx="4049183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397626"/>
            <a:ext cx="39624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Internal Use Only</a:t>
            </a:r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1" y="6242051"/>
            <a:ext cx="7683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12192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12192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14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12192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47371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3600" y="1171576"/>
            <a:ext cx="2906184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8392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31242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2267" y="6181726"/>
            <a:ext cx="29823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600" y="6397626"/>
            <a:ext cx="39624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Internal Use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151" y="6397626"/>
            <a:ext cx="60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364F3-8CE6-49B9-9009-4CCDA61DEF35}" type="slidenum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6397626"/>
            <a:ext cx="2540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A8783E-D7BF-491D-B4F9-627FC5BD6335}" type="datetime1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7/19/2017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55" name="Picture 8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201" y="6232526"/>
            <a:ext cx="7683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5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C5583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3C5583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1511120" y="3631842"/>
            <a:ext cx="9144000" cy="96591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2700" dirty="0" smtClean="0">
                <a:latin typeface="Arial Black" panose="020B0A04020102020204" pitchFamily="34" charset="0"/>
              </a:rPr>
              <a:t>BH003 START BUTTON NOT </a:t>
            </a:r>
            <a:r>
              <a:rPr lang="en-US" sz="2700" dirty="0" smtClean="0">
                <a:latin typeface="Arial Black" panose="020B0A04020102020204" pitchFamily="34" charset="0"/>
              </a:rPr>
              <a:t>FUNCTIONING</a:t>
            </a:r>
            <a:r>
              <a:rPr lang="en-US" sz="2700" dirty="0" smtClean="0">
                <a:latin typeface="Arial Black" panose="020B0A04020102020204" pitchFamily="34" charset="0"/>
              </a:rPr>
              <a:t/>
            </a:r>
            <a:br>
              <a:rPr lang="en-US" sz="2700" dirty="0" smtClean="0">
                <a:latin typeface="Arial Black" panose="020B0A04020102020204" pitchFamily="34" charset="0"/>
              </a:rPr>
            </a:br>
            <a:r>
              <a:rPr lang="en-US" sz="2700" dirty="0" smtClean="0">
                <a:latin typeface="Arial Black" panose="020B0A04020102020204" pitchFamily="34" charset="0"/>
              </a:rPr>
              <a:t/>
            </a:r>
            <a:br>
              <a:rPr lang="en-US" sz="2700" dirty="0" smtClean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itchFamily="34" charset="0"/>
              </a:rPr>
              <a:t>   </a:t>
            </a:r>
            <a:r>
              <a:rPr lang="en-US" sz="2400" dirty="0">
                <a:latin typeface="Arial Black" pitchFamily="34" charset="0"/>
              </a:rPr>
              <a:t/>
            </a:r>
            <a:br>
              <a:rPr lang="en-US" sz="24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ROLANDO GONZALES</a:t>
            </a:r>
            <a:br>
              <a:rPr lang="en-US" sz="2000" dirty="0" smtClean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FTM/TEST</a:t>
            </a:r>
            <a:r>
              <a:rPr lang="en-US" sz="2000" dirty="0">
                <a:latin typeface="Arial Black" pitchFamily="34" charset="0"/>
              </a:rPr>
              <a:t/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>
                <a:latin typeface="Arial Black" pitchFamily="34" charset="0"/>
              </a:rPr>
              <a:t/>
            </a:r>
            <a:br>
              <a:rPr lang="en-US" sz="2000" dirty="0">
                <a:latin typeface="Arial Black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40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3336" y="710289"/>
            <a:ext cx="328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Machine Model: </a:t>
            </a:r>
            <a:r>
              <a:rPr lang="en-US" sz="1400" dirty="0" smtClean="0"/>
              <a:t>SBI-4525M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3336" y="920398"/>
            <a:ext cx="31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Machine Number: </a:t>
            </a:r>
            <a:r>
              <a:rPr lang="en-US" sz="1400" dirty="0" smtClean="0"/>
              <a:t>BH003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3336" y="1127633"/>
            <a:ext cx="168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Package: </a:t>
            </a:r>
            <a:r>
              <a:rPr lang="en-US" sz="1400" dirty="0" smtClean="0"/>
              <a:t>SSOP16</a:t>
            </a:r>
            <a:r>
              <a:rPr lang="en-US" sz="1400" b="1" dirty="0" smtClean="0"/>
              <a:t> 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6215" y="1314927"/>
            <a:ext cx="2833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Family Name: </a:t>
            </a:r>
            <a:r>
              <a:rPr lang="en-US" sz="1400" dirty="0" smtClean="0"/>
              <a:t>LC70F520VQ-E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3336" y="1518567"/>
            <a:ext cx="426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Problem: </a:t>
            </a:r>
            <a:r>
              <a:rPr lang="en-US" sz="1400" dirty="0" smtClean="0"/>
              <a:t>START BUTTON NOT FUNCTIONING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3336" y="1705861"/>
            <a:ext cx="194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Details of the Problem: 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3336" y="3836049"/>
            <a:ext cx="605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Details of the Root cause: </a:t>
            </a:r>
            <a:r>
              <a:rPr lang="en-US" sz="1400" dirty="0" smtClean="0"/>
              <a:t>DEFECTIVE START BUTTON SWITCH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98725" y="710288"/>
            <a:ext cx="172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Error Isolation:</a:t>
            </a:r>
            <a:endParaRPr lang="en-US" sz="14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7481"/>
              </p:ext>
            </p:extLst>
          </p:nvPr>
        </p:nvGraphicFramePr>
        <p:xfrm>
          <a:off x="5713612" y="2906653"/>
          <a:ext cx="5887468" cy="314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23"/>
                <a:gridCol w="1389519"/>
                <a:gridCol w="1786526"/>
              </a:tblGrid>
              <a:tr h="33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r>
                        <a:rPr lang="en-US" sz="1400" baseline="0" dirty="0" smtClean="0"/>
                        <a:t> DONE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WHEN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WHO</a:t>
                      </a:r>
                      <a:endParaRPr lang="en-US" sz="1400" dirty="0"/>
                    </a:p>
                  </a:txBody>
                  <a:tcPr/>
                </a:tc>
              </a:tr>
              <a:tr h="561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Check Wiring</a:t>
                      </a:r>
                      <a:r>
                        <a:rPr lang="en-US" sz="1400" baseline="0" dirty="0" smtClean="0"/>
                        <a:t> Connection of start button switch(Good)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17.06.05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ROLANDO</a:t>
                      </a:r>
                      <a:endParaRPr lang="en-US" sz="1400" dirty="0"/>
                    </a:p>
                  </a:txBody>
                  <a:tcPr/>
                </a:tc>
              </a:tr>
              <a:tr h="561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Check switch</a:t>
                      </a:r>
                      <a:r>
                        <a:rPr lang="en-US" sz="1400" baseline="0" dirty="0" smtClean="0"/>
                        <a:t> using DMM (No Good)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17.06.05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ROLANDO</a:t>
                      </a:r>
                      <a:endParaRPr lang="en-US" sz="1400" dirty="0"/>
                    </a:p>
                  </a:txBody>
                  <a:tcPr/>
                </a:tc>
              </a:tr>
              <a:tr h="5615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Found</a:t>
                      </a:r>
                      <a:r>
                        <a:rPr lang="en-US" sz="1400" baseline="0" dirty="0" smtClean="0"/>
                        <a:t> open normally close of switch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17.06.05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ROLANDO</a:t>
                      </a:r>
                      <a:endParaRPr lang="en-US" sz="1400" dirty="0"/>
                    </a:p>
                  </a:txBody>
                  <a:tcPr/>
                </a:tc>
              </a:tr>
              <a:tr h="6576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Replaced Defective switch (</a:t>
                      </a:r>
                      <a:r>
                        <a:rPr lang="en-US" sz="1400" dirty="0" smtClean="0">
                          <a:effectLst/>
                        </a:rPr>
                        <a:t>A3SJ-801)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17.06.05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ROLANDO</a:t>
                      </a:r>
                      <a:endParaRPr lang="en-US" sz="1400" dirty="0"/>
                    </a:p>
                  </a:txBody>
                  <a:tcPr/>
                </a:tc>
              </a:tr>
              <a:tr h="4715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4234" y="1692765"/>
            <a:ext cx="283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08547" y="2017381"/>
            <a:ext cx="2489199" cy="1778542"/>
            <a:chOff x="1925392" y="1228174"/>
            <a:chExt cx="4838700" cy="34766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5392" y="1228174"/>
              <a:ext cx="4838700" cy="34766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5" name="Oval 4"/>
            <p:cNvSpPr/>
            <p:nvPr/>
          </p:nvSpPr>
          <p:spPr>
            <a:xfrm>
              <a:off x="2343955" y="3836049"/>
              <a:ext cx="785612" cy="7488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57" y="2000542"/>
            <a:ext cx="1885950" cy="17659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>
          <a:xfrm flipV="1">
            <a:off x="1028018" y="2883512"/>
            <a:ext cx="1994939" cy="659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407" y="1018065"/>
            <a:ext cx="2741380" cy="17746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57" y="4122548"/>
            <a:ext cx="1819275" cy="1928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653" y="4129063"/>
            <a:ext cx="2514600" cy="193622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020667" y="1018066"/>
            <a:ext cx="2546384" cy="1774602"/>
            <a:chOff x="9020666" y="1018065"/>
            <a:chExt cx="2562225" cy="33051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0666" y="1018065"/>
              <a:ext cx="2562225" cy="3305175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9234152" y="3734575"/>
              <a:ext cx="708338" cy="5886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/>
          <p:cNvSpPr/>
          <p:nvPr/>
        </p:nvSpPr>
        <p:spPr>
          <a:xfrm>
            <a:off x="6339165" y="1435410"/>
            <a:ext cx="1385329" cy="715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7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4733" y="2678806"/>
            <a:ext cx="314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45634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6379</TotalTime>
  <Words>85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Presentation-White</vt:lpstr>
      <vt:lpstr>BH003 START BUTTON NOT FUNCTIONING      ROLANDO GONZALES FTM/TEST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Gonzales</dc:creator>
  <cp:lastModifiedBy>Mark Clinton Esteban</cp:lastModifiedBy>
  <cp:revision>63</cp:revision>
  <dcterms:created xsi:type="dcterms:W3CDTF">2017-02-12T07:00:18Z</dcterms:created>
  <dcterms:modified xsi:type="dcterms:W3CDTF">2017-07-19T04:53:23Z</dcterms:modified>
</cp:coreProperties>
</file>