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5720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91251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8085" y="312738"/>
            <a:ext cx="4049183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Internal Use Only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1" y="6242051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12192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12192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14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12192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7371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3600" y="1171576"/>
            <a:ext cx="2906184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31242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2267" y="6181726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60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Internal Use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51" y="6397626"/>
            <a:ext cx="60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364F3-8CE6-49B9-9009-4CCDA61DEF35}" type="slidenum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6397626"/>
            <a:ext cx="2540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8783E-D7BF-491D-B4F9-627FC5BD6335}" type="datetime1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7/9/2017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55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201" y="6232526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5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1433847" y="3675196"/>
            <a:ext cx="9144000" cy="54907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OVEN ALARM DURING POWER ON HEATER (PRIOR TO BURN-IN</a:t>
            </a: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AT </a:t>
            </a: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BI009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 Black" pitchFamily="34" charset="0"/>
              </a:rPr>
              <a:t>   </a:t>
            </a:r>
            <a:br>
              <a:rPr lang="en-US" sz="2400" dirty="0">
                <a:latin typeface="Arial Black" pitchFamily="34" charset="0"/>
              </a:rPr>
            </a:br>
            <a:r>
              <a:rPr lang="en-US" sz="2400" dirty="0">
                <a:latin typeface="Arial Black" pitchFamily="34" charset="0"/>
              </a:rPr>
              <a:t/>
            </a:r>
            <a:br>
              <a:rPr lang="en-US" sz="2400" dirty="0">
                <a:latin typeface="Arial Black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ROLANDO GONZALES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BURN-IN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3336" y="710289"/>
            <a:ext cx="328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Model: </a:t>
            </a:r>
            <a:r>
              <a:rPr lang="en-US" sz="1400" dirty="0" smtClean="0"/>
              <a:t>ATS-18100S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3336" y="920398"/>
            <a:ext cx="31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Number: </a:t>
            </a:r>
            <a:r>
              <a:rPr lang="en-US" sz="1400" dirty="0" smtClean="0"/>
              <a:t>BI009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3336" y="1127633"/>
            <a:ext cx="16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Package: </a:t>
            </a:r>
            <a:r>
              <a:rPr lang="en-US" sz="1400" dirty="0" smtClean="0"/>
              <a:t>SQFP144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3336" y="1314927"/>
            <a:ext cx="2833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Family Name: </a:t>
            </a:r>
            <a:r>
              <a:rPr lang="en-US" sz="1400" dirty="0" smtClean="0"/>
              <a:t>LC786963PW-23UF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3335" y="1518567"/>
            <a:ext cx="5715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Problem: </a:t>
            </a:r>
            <a:r>
              <a:rPr lang="en-US" sz="1400" dirty="0"/>
              <a:t>OVEN ALARM DURING POWER ON HEATER (PRIOR TO BURN-IN)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3336" y="1705861"/>
            <a:ext cx="5715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Details of the Problem</a:t>
            </a:r>
            <a:r>
              <a:rPr lang="en-US" sz="1400" b="1" dirty="0" smtClean="0"/>
              <a:t>: </a:t>
            </a:r>
            <a:r>
              <a:rPr lang="en-US" sz="1400" dirty="0" smtClean="0"/>
              <a:t>WRONG SEQUENCE OF STOPPING BURN-IN OVEN 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3335" y="1908442"/>
            <a:ext cx="605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Details of the Root cause</a:t>
            </a:r>
            <a:r>
              <a:rPr lang="en-US" sz="1400" b="1" dirty="0" smtClean="0"/>
              <a:t>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8725" y="710288"/>
            <a:ext cx="172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Error Isolation:</a:t>
            </a:r>
            <a:endParaRPr lang="en-US" sz="14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51949"/>
              </p:ext>
            </p:extLst>
          </p:nvPr>
        </p:nvGraphicFramePr>
        <p:xfrm>
          <a:off x="6108158" y="2595306"/>
          <a:ext cx="5701943" cy="348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771"/>
                <a:gridCol w="1131942"/>
                <a:gridCol w="1730230"/>
              </a:tblGrid>
              <a:tr h="2592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r>
                        <a:rPr lang="en-US" sz="1400" baseline="0" dirty="0" smtClean="0"/>
                        <a:t>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WHO</a:t>
                      </a:r>
                      <a:endParaRPr lang="en-US" sz="1400" dirty="0"/>
                    </a:p>
                  </a:txBody>
                  <a:tcPr/>
                </a:tc>
              </a:tr>
              <a:tr h="440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CHECK ALL WIRING CONNECTED TO HEATER(GOOD)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17.07.08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334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CHECK RELAYS(GOOD)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17.07.08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577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 SUPPLY VOLTAGE(NO GOOD), FOUND NO 24V SUPPLY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17.07.08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3033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 FUSE(NO GOOD) FOUND 2 FUSE BUSTED(250V 50A), DONE REPLACED FUJI SUPER RAPID FUSE 250V 50A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17.07.08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  <a:tr h="8036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 REPLACED CHECK 24V SUPPLY(GOOD),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LOAD PROGRAM,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RUN FOR 30 MINS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(GOOD)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17.07.08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ROLANDO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1945" y="5811734"/>
            <a:ext cx="3364170" cy="31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24V SUPPLY W/ 42 ohms resistance 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98021" y="4127398"/>
            <a:ext cx="3471722" cy="1684336"/>
            <a:chOff x="1886696" y="1074286"/>
            <a:chExt cx="2847975" cy="2924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6696" y="1074286"/>
              <a:ext cx="2847975" cy="292417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671494" y="2564510"/>
              <a:ext cx="909647" cy="4991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7353" y="2216219"/>
            <a:ext cx="3493059" cy="1540256"/>
            <a:chOff x="3311249" y="1806758"/>
            <a:chExt cx="4953000" cy="36480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1249" y="1806758"/>
              <a:ext cx="4953000" cy="3648075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4007558" y="2847090"/>
              <a:ext cx="3578097" cy="14898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158" y="998558"/>
            <a:ext cx="2488878" cy="1468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656" y="967880"/>
            <a:ext cx="2296512" cy="147596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658377" y="1435410"/>
            <a:ext cx="1390919" cy="5651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238092" y="1730271"/>
            <a:ext cx="898322" cy="5651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4095" y="3752196"/>
            <a:ext cx="253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="1" dirty="0"/>
              <a:t> </a:t>
            </a:r>
            <a:r>
              <a:rPr lang="en-US" sz="1400" dirty="0"/>
              <a:t>BUSTED FUSE(250V-50A)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7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7149" y="2936383"/>
            <a:ext cx="3554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2738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141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Arial Black</vt:lpstr>
      <vt:lpstr>Franklin Gothic Book</vt:lpstr>
      <vt:lpstr>Franklin Gothic Demi</vt:lpstr>
      <vt:lpstr>Franklin Gothic Medium</vt:lpstr>
      <vt:lpstr>Presentation-White</vt:lpstr>
      <vt:lpstr>OVEN ALARM DURING POWER ON HEATER (PRIOR TO BURN-IN) AT BI009      ROLANDO GONZALES BURN-IN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Gonzales</dc:creator>
  <cp:lastModifiedBy>Rolando Gonzales</cp:lastModifiedBy>
  <cp:revision>59</cp:revision>
  <dcterms:created xsi:type="dcterms:W3CDTF">2017-02-12T07:00:18Z</dcterms:created>
  <dcterms:modified xsi:type="dcterms:W3CDTF">2017-07-08T21:36:10Z</dcterms:modified>
</cp:coreProperties>
</file>