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685" r:id="rId2"/>
    <p:sldMasterId id="2147483709" r:id="rId3"/>
    <p:sldMasterId id="2147483769" r:id="rId4"/>
    <p:sldMasterId id="2147483820" r:id="rId5"/>
    <p:sldMasterId id="2147483832" r:id="rId6"/>
  </p:sldMasterIdLst>
  <p:notesMasterIdLst>
    <p:notesMasterId r:id="rId11"/>
  </p:notesMasterIdLst>
  <p:sldIdLst>
    <p:sldId id="295" r:id="rId7"/>
    <p:sldId id="296" r:id="rId8"/>
    <p:sldId id="297" r:id="rId9"/>
    <p:sldId id="29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Adobe 명조 Std Acro M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FF"/>
    <a:srgbClr val="EEFAFC"/>
    <a:srgbClr val="C7E7EF"/>
    <a:srgbClr val="FFFFCF"/>
    <a:srgbClr val="CCFFCC"/>
    <a:srgbClr val="BEF6FE"/>
    <a:srgbClr val="C0FBFC"/>
    <a:srgbClr val="00DFDA"/>
    <a:srgbClr val="2D8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 autoAdjust="0"/>
    <p:restoredTop sz="94671" autoAdjust="0"/>
  </p:normalViewPr>
  <p:slideViewPr>
    <p:cSldViewPr>
      <p:cViewPr varScale="1">
        <p:scale>
          <a:sx n="84" d="100"/>
          <a:sy n="84" d="100"/>
        </p:scale>
        <p:origin x="183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69B2F-6342-46DF-99E4-17B3F4FAEA26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2DB6F-53C3-4369-9D23-A79FD48C89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593629" y="6629193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B2DB88E9-D923-4865-A10E-E89158994C7A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7330821" y="6629193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9" descr="ONVert-3DShadow-L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015" y="914194"/>
            <a:ext cx="2902720" cy="29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78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827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2479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228600"/>
            <a:ext cx="65913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593629" y="6629193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B2DB88E9-D923-4865-A10E-E89158994C7A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7330821" y="6629193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9" descr="ONVert-3DShadow-L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015" y="914194"/>
            <a:ext cx="2902720" cy="29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78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137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70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953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9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134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3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2479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228600"/>
            <a:ext cx="65913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3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593629" y="6629193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B2DB88E9-D923-4865-A10E-E89158994C7A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7330821" y="6629193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9" descr="ONVert-3DShadow-L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015" y="914194"/>
            <a:ext cx="2902720" cy="29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78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842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3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308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7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2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5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1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3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2484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0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205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39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2479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228600"/>
            <a:ext cx="65913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4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593629" y="6629193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B2DB88E9-D923-4865-A10E-E89158994C7A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7330821" y="6629193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9" descr="ONVert-3DShadow-L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015" y="914194"/>
            <a:ext cx="2902720" cy="29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78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3467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9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658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4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52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01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461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2934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2479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228600"/>
            <a:ext cx="65913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74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91869"/>
            <a:ext cx="2236964" cy="675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50" y="312786"/>
            <a:ext cx="3036651" cy="311621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6396905"/>
            <a:ext cx="2971800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prstClr val="white"/>
                </a:solidFill>
                <a:latin typeface="Franklin Gothic Book"/>
                <a:ea typeface="+mn-ea"/>
              </a:rPr>
              <a:t>Internal Use Only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1812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85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4736592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71722"/>
            <a:ext cx="2180352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2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1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Opt.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8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43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1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8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92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29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593629" y="6629193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B2DB88E9-D923-4865-A10E-E89158994C7A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7330821" y="6629193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9" descr="ONVert-3DShadow-L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015" y="914193"/>
            <a:ext cx="2902720" cy="29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78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1188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54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1045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93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02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78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128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5817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8888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51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2479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228600"/>
            <a:ext cx="65913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68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9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66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 flipV="1">
            <a:off x="0" y="6248215"/>
            <a:ext cx="9144000" cy="609807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17" descr="ONHoriz-3DNoShad-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6270970"/>
            <a:ext cx="1981008" cy="5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030" y="228808"/>
            <a:ext cx="8991985" cy="68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985" y="1066408"/>
            <a:ext cx="8686030" cy="51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593629" y="6542226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8C363768-F411-4A5D-9D0F-7961E20D4513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940096" y="6542226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ct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 flipV="1">
            <a:off x="0" y="0"/>
            <a:ext cx="9144000" cy="76614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+mj-lt"/>
          <a:ea typeface="+mj-ea"/>
          <a:cs typeface="Adobe 명조 Std Acro 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9pPr>
    </p:titleStyle>
    <p:bodyStyle>
      <a:lvl1pPr marL="342305" indent="-34230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Adobe 명조 Std Acro M"/>
        </a:defRPr>
      </a:lvl1pPr>
      <a:lvl2pPr marL="742156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Adobe 명조 Std Acro M"/>
        </a:defRPr>
      </a:lvl2pPr>
      <a:lvl3pPr marL="1143000" indent="-22820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Adobe 명조 Std Acro M"/>
        </a:defRPr>
      </a:lvl3pPr>
      <a:lvl4pPr marL="1599406" indent="-22820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4pPr>
      <a:lvl5pPr marL="2056805" indent="-22820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 flipV="1">
            <a:off x="0" y="6248212"/>
            <a:ext cx="9144000" cy="609807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17" descr="ONHoriz-3DNoShad-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6270970"/>
            <a:ext cx="1981008" cy="5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027" y="228808"/>
            <a:ext cx="8991985" cy="68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985" y="1066405"/>
            <a:ext cx="8686030" cy="51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593629" y="6542226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8C363768-F411-4A5D-9D0F-7961E20D4513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940096" y="6542226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ct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 flipV="1">
            <a:off x="0" y="0"/>
            <a:ext cx="9144000" cy="76614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9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+mj-lt"/>
          <a:ea typeface="+mj-ea"/>
          <a:cs typeface="Adobe 명조 Std Acro 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9pPr>
    </p:titleStyle>
    <p:bodyStyle>
      <a:lvl1pPr marL="342305" indent="-34230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Adobe 명조 Std Acro M"/>
        </a:defRPr>
      </a:lvl1pPr>
      <a:lvl2pPr marL="742156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Adobe 명조 Std Acro M"/>
        </a:defRPr>
      </a:lvl2pPr>
      <a:lvl3pPr marL="1143000" indent="-22820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Adobe 명조 Std Acro M"/>
        </a:defRPr>
      </a:lvl3pPr>
      <a:lvl4pPr marL="1599406" indent="-22820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4pPr>
      <a:lvl5pPr marL="2056805" indent="-22820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 flipV="1">
            <a:off x="0" y="6248207"/>
            <a:ext cx="9144000" cy="609807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17" descr="ONHoriz-3DNoShad-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6270970"/>
            <a:ext cx="1981008" cy="5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022" y="228808"/>
            <a:ext cx="8991985" cy="68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985" y="1066400"/>
            <a:ext cx="8686030" cy="51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593629" y="6542226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8C363768-F411-4A5D-9D0F-7961E20D4513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940096" y="6542226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ct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 flipV="1">
            <a:off x="0" y="0"/>
            <a:ext cx="9144000" cy="76614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0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+mj-lt"/>
          <a:ea typeface="+mj-ea"/>
          <a:cs typeface="Adobe 명조 Std Acro 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9pPr>
    </p:titleStyle>
    <p:bodyStyle>
      <a:lvl1pPr marL="342305" indent="-34230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Adobe 명조 Std Acro M"/>
        </a:defRPr>
      </a:lvl1pPr>
      <a:lvl2pPr marL="742156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Adobe 명조 Std Acro M"/>
        </a:defRPr>
      </a:lvl2pPr>
      <a:lvl3pPr marL="1143000" indent="-22820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Adobe 명조 Std Acro M"/>
        </a:defRPr>
      </a:lvl3pPr>
      <a:lvl4pPr marL="1599406" indent="-22820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4pPr>
      <a:lvl5pPr marL="2056805" indent="-22820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 flipV="1">
            <a:off x="0" y="6248197"/>
            <a:ext cx="9144000" cy="609807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17" descr="ONHoriz-3DNoShad-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6270970"/>
            <a:ext cx="1981008" cy="5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012" y="228808"/>
            <a:ext cx="8991985" cy="68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985" y="1066390"/>
            <a:ext cx="8686030" cy="51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593629" y="6542226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8C363768-F411-4A5D-9D0F-7961E20D4513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940096" y="6542226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ct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 flipV="1">
            <a:off x="0" y="0"/>
            <a:ext cx="9144000" cy="76614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+mj-lt"/>
          <a:ea typeface="+mj-ea"/>
          <a:cs typeface="Adobe 명조 Std Acro 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9pPr>
    </p:titleStyle>
    <p:bodyStyle>
      <a:lvl1pPr marL="342305" indent="-34230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Adobe 명조 Std Acro M"/>
        </a:defRPr>
      </a:lvl1pPr>
      <a:lvl2pPr marL="742156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Adobe 명조 Std Acro M"/>
        </a:defRPr>
      </a:lvl2pPr>
      <a:lvl3pPr marL="1143000" indent="-22820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Adobe 명조 Std Acro M"/>
        </a:defRPr>
      </a:lvl3pPr>
      <a:lvl4pPr marL="1599406" indent="-22820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4pPr>
      <a:lvl5pPr marL="2056805" indent="-22820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82037"/>
            <a:ext cx="2236964" cy="6759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24200" y="6396905"/>
            <a:ext cx="2971800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prstClr val="white"/>
                </a:solidFill>
                <a:latin typeface="Franklin Gothic Book"/>
                <a:ea typeface="+mn-ea"/>
              </a:rPr>
              <a:t>Internal Use Only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37327" y="6396905"/>
            <a:ext cx="457200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5CF2E0C-8448-45AD-BA18-C015FB6BC643}" type="slidenum">
              <a:rPr lang="en-US" sz="1000" smtClean="0">
                <a:solidFill>
                  <a:prstClr val="white"/>
                </a:solidFill>
                <a:latin typeface="Franklin Gothic Book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dirty="0">
              <a:solidFill>
                <a:prstClr val="white"/>
              </a:solidFill>
              <a:latin typeface="Franklin Gothic Book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396905"/>
            <a:ext cx="1905000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DEA8783E-D7BF-491D-B4F9-627FC5BD6335}" type="datetime1">
              <a:rPr lang="en-US" sz="1000" smtClean="0">
                <a:solidFill>
                  <a:prstClr val="white"/>
                </a:solidFill>
                <a:latin typeface="Franklin Gothic Book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10/3/2017</a:t>
            </a:fld>
            <a:endParaRPr lang="en-US" sz="1000" dirty="0">
              <a:solidFill>
                <a:prstClr val="white"/>
              </a:solidFill>
              <a:latin typeface="Franklin Gothic Book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231980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i="0" kern="1200" baseline="0">
          <a:solidFill>
            <a:schemeClr val="accent6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accent6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 flipV="1">
            <a:off x="0" y="6248193"/>
            <a:ext cx="9144000" cy="609807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17" descr="ONHoriz-3DNoShad-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6270970"/>
            <a:ext cx="1981008" cy="5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008" y="228808"/>
            <a:ext cx="8991985" cy="68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985" y="1066386"/>
            <a:ext cx="8686030" cy="51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593629" y="6542226"/>
            <a:ext cx="24351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eaLnBrk="1" hangingPunct="1">
              <a:defRPr/>
            </a:pPr>
            <a:fld id="{8C363768-F411-4A5D-9D0F-7961E20D4513}" type="slidenum"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  • Template • Nov-09</a:t>
            </a: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940096" y="6542226"/>
            <a:ext cx="1261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pitchFamily="34" charset="0"/>
                <a:ea typeface="Adobe 명조 Std Acro M"/>
                <a:cs typeface="Adobe 명조 Std Acro M"/>
              </a:defRPr>
            </a:lvl9pPr>
          </a:lstStyle>
          <a:p>
            <a:pPr algn="ctr" eaLnBrk="1" hangingPunct="1">
              <a:defRPr/>
            </a:pPr>
            <a:r>
              <a:rPr lang="en-US" sz="800" i="1" smtClean="0">
                <a:solidFill>
                  <a:srgbClr val="FFFFFF"/>
                </a:solidFill>
                <a:cs typeface="Arial" pitchFamily="34" charset="0"/>
              </a:rPr>
              <a:t>Confidential Proprietary</a:t>
            </a:r>
            <a:endParaRPr 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 flipV="1">
            <a:off x="0" y="0"/>
            <a:ext cx="9144000" cy="76614"/>
          </a:xfrm>
          <a:prstGeom prst="rect">
            <a:avLst/>
          </a:prstGeom>
          <a:gradFill rotWithShape="0">
            <a:gsLst>
              <a:gs pos="0">
                <a:srgbClr val="3D5584"/>
              </a:gs>
              <a:gs pos="50000">
                <a:srgbClr val="5C90CC"/>
              </a:gs>
              <a:gs pos="100000">
                <a:srgbClr val="3D558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pPr eaLnBrk="1" hangingPunct="1"/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4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+mj-lt"/>
          <a:ea typeface="+mj-ea"/>
          <a:cs typeface="Adobe 명조 Std Acro 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  <a:cs typeface="Adobe 명조 Std Acro M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D8435"/>
          </a:solidFill>
          <a:latin typeface="Arial" charset="0"/>
          <a:ea typeface="Adobe 명조 Std Acro M" charset="-127"/>
        </a:defRPr>
      </a:lvl9pPr>
    </p:titleStyle>
    <p:bodyStyle>
      <a:lvl1pPr marL="342305" indent="-34230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Adobe 명조 Std Acro M"/>
        </a:defRPr>
      </a:lvl1pPr>
      <a:lvl2pPr marL="742156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Adobe 명조 Std Acro M"/>
        </a:defRPr>
      </a:lvl2pPr>
      <a:lvl3pPr marL="1143000" indent="-22820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Adobe 명조 Std Acro M"/>
        </a:defRPr>
      </a:lvl3pPr>
      <a:lvl4pPr marL="1599406" indent="-22820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4pPr>
      <a:lvl5pPr marL="2056805" indent="-22820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Adobe 명조 Std Acro M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" y="40386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BIN 31 SQ – fail PAT (NCP153) issue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7584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6667" r="10000" b="60000"/>
          <a:stretch/>
        </p:blipFill>
        <p:spPr>
          <a:xfrm>
            <a:off x="1524000" y="838200"/>
            <a:ext cx="5791200" cy="1381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0001" r="23333" b="13333"/>
          <a:stretch/>
        </p:blipFill>
        <p:spPr>
          <a:xfrm>
            <a:off x="1524000" y="2220191"/>
            <a:ext cx="1739348" cy="266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43333" r="7500" b="27778"/>
          <a:stretch/>
        </p:blipFill>
        <p:spPr>
          <a:xfrm>
            <a:off x="4876800" y="2543407"/>
            <a:ext cx="2438400" cy="763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18889" r="29259" b="6667"/>
          <a:stretch/>
        </p:blipFill>
        <p:spPr>
          <a:xfrm>
            <a:off x="3200400" y="2220191"/>
            <a:ext cx="1676400" cy="26742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0" y="4201391"/>
            <a:ext cx="16002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88208" y="4277591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BIN 31 S – fail PAT NCP153 Validation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52016" y="1424769"/>
            <a:ext cx="1447800" cy="30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Handler Error</a:t>
            </a:r>
            <a:endParaRPr lang="en-US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4876800" y="2235473"/>
            <a:ext cx="2438400" cy="30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Test Hardware Bin Result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9664" y="4935721"/>
            <a:ext cx="8610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Note: </a:t>
            </a:r>
            <a:r>
              <a:rPr lang="en-US" sz="1400" dirty="0" smtClean="0"/>
              <a:t>The Bin 31(SQ – fail PAT) fail will sort to reject bin before good devices(Bin 1) lane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i="1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Handler should have an End of Test Signal to determine the end of a test cycle. An error message should be triggered if no bin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or uncategorized bin result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received after each test cycle and handler will automatically sort the unit to the reject/purge bin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3866388" y="4201391"/>
            <a:ext cx="32461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24000" y="2235473"/>
            <a:ext cx="1218140" cy="30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Before error</a:t>
            </a:r>
            <a:endParaRPr lang="en-US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3197352" y="2242543"/>
            <a:ext cx="1218140" cy="30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After Error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154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0"/>
            <a:ext cx="5562600" cy="4267024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7289502">
            <a:off x="4305300" y="4760449"/>
            <a:ext cx="457200" cy="304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1400" y="5127732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Bin 31 SQ – fail PAT reject location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74966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The Bin 31 fail will sort to reject bin before good devices(Bin 1) lane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UENO handler layout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39"/>
            <a:ext cx="9144000" cy="64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1721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dobe 명조 Std Acro M"/>
        <a:cs typeface=""/>
      </a:majorFont>
      <a:minorFont>
        <a:latin typeface="Arial"/>
        <a:ea typeface="Adobe 명조 Std Acro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dobe 명조 Std Acro M"/>
        <a:cs typeface=""/>
      </a:majorFont>
      <a:minorFont>
        <a:latin typeface="Arial"/>
        <a:ea typeface="Adobe 명조 Std Acro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dobe 명조 Std Acro M"/>
        <a:cs typeface=""/>
      </a:majorFont>
      <a:minorFont>
        <a:latin typeface="Arial"/>
        <a:ea typeface="Adobe 명조 Std Acro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9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dobe 명조 Std Acro M"/>
        <a:cs typeface=""/>
      </a:majorFont>
      <a:minorFont>
        <a:latin typeface="Arial"/>
        <a:ea typeface="Adobe 명조 Std Acro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dobe 명조 Std Acro M"/>
        <a:cs typeface=""/>
      </a:majorFont>
      <a:minorFont>
        <a:latin typeface="Arial"/>
        <a:ea typeface="Adobe 명조 Std Acro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dobe 명조 Std Acro M" charset="-127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60217</TotalTime>
  <Words>128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Adobe 명조 Std Acro M</vt:lpstr>
      <vt:lpstr>Arial</vt:lpstr>
      <vt:lpstr>Calibri</vt:lpstr>
      <vt:lpstr>Franklin Gothic Book</vt:lpstr>
      <vt:lpstr>Franklin Gothic Demi</vt:lpstr>
      <vt:lpstr>Franklin Gothic Medium</vt:lpstr>
      <vt:lpstr>1_Blank Presentation</vt:lpstr>
      <vt:lpstr>2_Blank Presentation</vt:lpstr>
      <vt:lpstr>4_Blank Presentation</vt:lpstr>
      <vt:lpstr>9_Blank Presentation</vt:lpstr>
      <vt:lpstr>2_Presentation-White</vt:lpstr>
      <vt:lpstr>Blank Presentation</vt:lpstr>
      <vt:lpstr>BIN 31 SQ – fail PAT (NCP153) issue</vt:lpstr>
      <vt:lpstr>PowerPoint Presentation</vt:lpstr>
      <vt:lpstr>PowerPoint Presentation</vt:lpstr>
      <vt:lpstr>PowerPoint Presentation</vt:lpstr>
    </vt:vector>
  </TitlesOfParts>
  <Company>Steve West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Master Template</dc:title>
  <dc:creator>Steve West</dc:creator>
  <cp:lastModifiedBy>Jessie Enriquez</cp:lastModifiedBy>
  <cp:revision>1516</cp:revision>
  <dcterms:created xsi:type="dcterms:W3CDTF">2008-02-21T17:33:03Z</dcterms:created>
  <dcterms:modified xsi:type="dcterms:W3CDTF">2017-10-03T03:33:32Z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wner">
    <vt:lpwstr>howard liu</vt:lpwstr>
  </property>
  <property fmtid="{D5CDD505-2E9C-101B-9397-08002B2CF9AE}" pid="4" name="SPSDescription">
    <vt:lpwstr>ON template</vt:lpwstr>
  </property>
  <property fmtid="{D5CDD505-2E9C-101B-9397-08002B2CF9AE}" pid="5" name="Status">
    <vt:lpwstr>Final</vt:lpwstr>
  </property>
</Properties>
</file>