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99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9821" autoAdjust="0"/>
  </p:normalViewPr>
  <p:slideViewPr>
    <p:cSldViewPr snapToGrid="0">
      <p:cViewPr varScale="1">
        <p:scale>
          <a:sx n="89" d="100"/>
          <a:sy n="89" d="100"/>
        </p:scale>
        <p:origin x="15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21426"/>
              </p:ext>
            </p:extLst>
          </p:nvPr>
        </p:nvGraphicFramePr>
        <p:xfrm>
          <a:off x="244542" y="745319"/>
          <a:ext cx="851668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99"/>
                <a:gridCol w="1540745"/>
                <a:gridCol w="2129172"/>
                <a:gridCol w="2129172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PANEL DISPLAY</a:t>
                      </a:r>
                    </a:p>
                    <a:p>
                      <a:r>
                        <a:rPr lang="en-US" sz="1100" baseline="0" dirty="0" smtClean="0"/>
                        <a:t>NO LIGHT ON CONTROL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DIPDZ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No: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r>
                        <a:rPr lang="en-US" sz="1100" baseline="0" dirty="0" smtClean="0"/>
                        <a:t>HD188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Package :</a:t>
                      </a:r>
                    </a:p>
                    <a:p>
                      <a:r>
                        <a:rPr lang="en-US" sz="1100" smtClean="0"/>
                        <a:t> </a:t>
                      </a:r>
                      <a:r>
                        <a:rPr lang="en-US" sz="1100" dirty="0" smtClean="0"/>
                        <a:t>HZIP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78829" y="4256837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44542" y="1305503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35038" y="4370074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96695" y="2008526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99586" y="4748838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29193" y="1593691"/>
            <a:ext cx="4118263" cy="2947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1. Machine display panel and control button malfunction after power cycle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41499"/>
              </p:ext>
            </p:extLst>
          </p:nvPr>
        </p:nvGraphicFramePr>
        <p:xfrm>
          <a:off x="151591" y="2276847"/>
          <a:ext cx="4195866" cy="2146112"/>
        </p:xfrm>
        <a:graphic>
          <a:graphicData uri="http://schemas.openxmlformats.org/drawingml/2006/table">
            <a:tbl>
              <a:tblPr/>
              <a:tblGrid>
                <a:gridCol w="204272"/>
                <a:gridCol w="1215360"/>
                <a:gridCol w="772732"/>
                <a:gridCol w="553791"/>
                <a:gridCol w="1449711"/>
              </a:tblGrid>
              <a:tr h="349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55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24V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output</a:t>
                      </a:r>
                      <a:endParaRPr lang="en-US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Drix / Eugene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17.07,06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42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5V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output</a:t>
                      </a:r>
                      <a:endParaRPr lang="en-US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Drix / Eugene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17.07,06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output, it measures 4.7V, trimmer for voltage adjustment is already at 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8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Replace 5V power supply then</a:t>
                      </a:r>
                      <a:r>
                        <a:rPr lang="en-US" sz="800" baseline="0" dirty="0" smtClean="0"/>
                        <a:t> adjust trimmer</a:t>
                      </a:r>
                      <a:endParaRPr lang="en-US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Drix / Eugene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17.07,06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17435"/>
              </p:ext>
            </p:extLst>
          </p:nvPr>
        </p:nvGraphicFramePr>
        <p:xfrm>
          <a:off x="4618066" y="5300964"/>
          <a:ext cx="4143163" cy="872144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773473"/>
                <a:gridCol w="1080360"/>
                <a:gridCol w="878968"/>
              </a:tblGrid>
              <a:tr h="18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6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Replace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power supply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Drix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6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695" y="1978883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499586" y="1304800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30749"/>
              </p:ext>
            </p:extLst>
          </p:nvPr>
        </p:nvGraphicFramePr>
        <p:xfrm>
          <a:off x="196695" y="4878384"/>
          <a:ext cx="4040284" cy="1650007"/>
        </p:xfrm>
        <a:graphic>
          <a:graphicData uri="http://schemas.openxmlformats.org/drawingml/2006/table">
            <a:tbl>
              <a:tblPr/>
              <a:tblGrid>
                <a:gridCol w="436898"/>
                <a:gridCol w="745765"/>
                <a:gridCol w="918951"/>
                <a:gridCol w="981075"/>
                <a:gridCol w="646541"/>
                <a:gridCol w="311054"/>
              </a:tblGrid>
              <a:tr h="1872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3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Insufficient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supply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Power supply component breakdown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 to fail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6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6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6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74143" y="4522064"/>
            <a:ext cx="4085388" cy="319120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3)Root cause analysis: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4916" y="2950224"/>
            <a:ext cx="2278747" cy="581253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Adjust trimmer to satisfy control panel voltage requirement, adjusted to 5.6V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35916" r="13380" b="13505"/>
          <a:stretch/>
        </p:blipFill>
        <p:spPr>
          <a:xfrm>
            <a:off x="4773003" y="1604161"/>
            <a:ext cx="3741605" cy="130400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6643805" y="3704711"/>
            <a:ext cx="1114740" cy="487703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5V Power Supply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TDK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ESX05-6R0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50161" y="1823239"/>
            <a:ext cx="1295400" cy="6071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219208" y="1795122"/>
            <a:ext cx="1295400" cy="8923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2" t="3616" r="21127"/>
          <a:stretch/>
        </p:blipFill>
        <p:spPr>
          <a:xfrm>
            <a:off x="4445385" y="2678403"/>
            <a:ext cx="2024576" cy="156277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601202" y="3280835"/>
            <a:ext cx="304179" cy="3061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8" idx="6"/>
            <a:endCxn id="28" idx="1"/>
          </p:cNvCxnSpPr>
          <p:nvPr/>
        </p:nvCxnSpPr>
        <p:spPr bwMode="auto">
          <a:xfrm flipV="1">
            <a:off x="5905381" y="3240851"/>
            <a:ext cx="669535" cy="193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60331</TotalTime>
  <Words>175</Words>
  <Application>Microsoft Office PowerPoint</Application>
  <PresentationFormat>On-screen Show (4:3)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Franklin Gothic Book</vt:lpstr>
      <vt:lpstr>Times</vt:lpstr>
      <vt:lpstr>Times New Roman</vt:lpstr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Eleazar Dizon</cp:lastModifiedBy>
  <cp:revision>1150</cp:revision>
  <cp:lastPrinted>2012-05-10T23:46:39Z</cp:lastPrinted>
  <dcterms:created xsi:type="dcterms:W3CDTF">1998-01-23T19:17:50Z</dcterms:created>
  <dcterms:modified xsi:type="dcterms:W3CDTF">2017-07-13T01:22:49Z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