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FF"/>
    <a:srgbClr val="FF9900"/>
    <a:srgbClr val="FF39CB"/>
    <a:srgbClr val="00FF00"/>
    <a:srgbClr val="FFCC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9821" autoAdjust="0"/>
  </p:normalViewPr>
  <p:slideViewPr>
    <p:cSldViewPr snapToGrid="0">
      <p:cViewPr>
        <p:scale>
          <a:sx n="90" d="100"/>
          <a:sy n="90" d="100"/>
        </p:scale>
        <p:origin x="-108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6726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1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3641"/>
              </p:ext>
            </p:extLst>
          </p:nvPr>
        </p:nvGraphicFramePr>
        <p:xfrm>
          <a:off x="361510" y="861230"/>
          <a:ext cx="839972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930"/>
                <a:gridCol w="2099930"/>
                <a:gridCol w="2099930"/>
                <a:gridCol w="2099930"/>
              </a:tblGrid>
              <a:tr h="4784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Problem Description:</a:t>
                      </a:r>
                      <a:endParaRPr lang="en-US" sz="11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+mn-lt"/>
                        </a:rPr>
                        <a:t>Intermittent Test  Result</a:t>
                      </a:r>
                    </a:p>
                    <a:p>
                      <a:pPr algn="ctr"/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smtClean="0"/>
                        <a:t>Model:</a:t>
                      </a:r>
                      <a:r>
                        <a:rPr lang="en-US" sz="1100" dirty="0" smtClean="0">
                          <a:effectLst/>
                        </a:rPr>
                        <a:t>EA5204H</a:t>
                      </a:r>
                      <a:endParaRPr lang="en-US" sz="1100" baseline="0" dirty="0" smtClean="0"/>
                    </a:p>
                    <a:p>
                      <a:r>
                        <a:rPr lang="en-US" sz="1100" baseline="0" dirty="0" smtClean="0"/>
                        <a:t>Machine </a:t>
                      </a:r>
                      <a:r>
                        <a:rPr lang="en-US" sz="1100" baseline="0" dirty="0" smtClean="0"/>
                        <a:t>No:HD168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Package: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DIP30SD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Work Week: </a:t>
                      </a:r>
                    </a:p>
                    <a:p>
                      <a:pPr algn="ctr"/>
                      <a:r>
                        <a:rPr lang="en-US" sz="1100" dirty="0" smtClean="0"/>
                        <a:t>32.1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01879" y="5124865"/>
            <a:ext cx="423175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18974" y="1467297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1)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94856" y="5202885"/>
            <a:ext cx="3439247" cy="287066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4</a:t>
            </a: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)  Recommendations</a:t>
            </a:r>
            <a:r>
              <a:rPr lang="en-US" sz="1100" b="1" dirty="0">
                <a:solidFill>
                  <a:schemeClr val="bg1"/>
                </a:solidFill>
                <a:latin typeface="+mn-lt"/>
              </a:rPr>
              <a:t> :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18972" y="2113494"/>
            <a:ext cx="3572544" cy="275339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Actions/Interim Actions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18960" y="1733115"/>
            <a:ext cx="4012036" cy="2657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Continuous fail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87492"/>
              </p:ext>
            </p:extLst>
          </p:nvPr>
        </p:nvGraphicFramePr>
        <p:xfrm>
          <a:off x="212652" y="2397699"/>
          <a:ext cx="4118344" cy="1404459"/>
        </p:xfrm>
        <a:graphic>
          <a:graphicData uri="http://schemas.openxmlformats.org/drawingml/2006/table">
            <a:tbl>
              <a:tblPr/>
              <a:tblGrid>
                <a:gridCol w="180752"/>
                <a:gridCol w="1592366"/>
                <a:gridCol w="554325"/>
                <a:gridCol w="798427"/>
                <a:gridCol w="992474"/>
              </a:tblGrid>
              <a:tr h="233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Pull-out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contactor assemble revert the roller of contactor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Milo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17.08.04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Aligned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contactor with respect to device leads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Milo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17.08.04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Auto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run machine and conducted leads sampling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17.08.04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56927"/>
              </p:ext>
            </p:extLst>
          </p:nvPr>
        </p:nvGraphicFramePr>
        <p:xfrm>
          <a:off x="4494856" y="5546654"/>
          <a:ext cx="4330988" cy="630862"/>
        </p:xfrm>
        <a:graphic>
          <a:graphicData uri="http://schemas.openxmlformats.org/drawingml/2006/table">
            <a:tbl>
              <a:tblPr/>
              <a:tblGrid>
                <a:gridCol w="279892"/>
                <a:gridCol w="1425154"/>
                <a:gridCol w="1312971"/>
                <a:gridCol w="1312971"/>
              </a:tblGrid>
              <a:tr h="216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Include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 check item/check sheet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PM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Group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Scheduled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817645" y="255183"/>
            <a:ext cx="47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 Intermittent Test  Result</a:t>
            </a:r>
            <a:endParaRPr lang="en-US" sz="1800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318974" y="2083967"/>
            <a:ext cx="408290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667693" y="1456658"/>
            <a:ext cx="2938130" cy="22328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83530" y="4000509"/>
            <a:ext cx="3926962" cy="34380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n-lt"/>
              </a:rPr>
              <a:t>3) Root cause analysis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 </a:t>
            </a:r>
            <a:r>
              <a:rPr lang="en-US" sz="1000" b="1" dirty="0" smtClean="0">
                <a:solidFill>
                  <a:schemeClr val="bg1"/>
                </a:solidFill>
                <a:latin typeface="+mn-lt"/>
              </a:rPr>
              <a:t>Worn –out roller of contactor</a:t>
            </a:r>
            <a:endParaRPr kumimoji="0" lang="en-US" sz="10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60103"/>
              </p:ext>
            </p:extLst>
          </p:nvPr>
        </p:nvGraphicFramePr>
        <p:xfrm>
          <a:off x="400484" y="4516452"/>
          <a:ext cx="3848988" cy="1741697"/>
        </p:xfrm>
        <a:graphic>
          <a:graphicData uri="http://schemas.openxmlformats.org/drawingml/2006/table">
            <a:tbl>
              <a:tblPr/>
              <a:tblGrid>
                <a:gridCol w="572983"/>
                <a:gridCol w="675339"/>
                <a:gridCol w="863421"/>
                <a:gridCol w="655368"/>
                <a:gridCol w="662680"/>
                <a:gridCol w="419197"/>
              </a:tblGrid>
              <a:tr h="13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3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Worn-out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contactor roller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No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specific lifetime when to replace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Not included in PM check item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fail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No defined</a:t>
                      </a:r>
                      <a:r>
                        <a:rPr lang="en-US" sz="900" b="1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 tool life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6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 bwMode="auto">
          <a:xfrm>
            <a:off x="4483396" y="1683503"/>
            <a:ext cx="1928037" cy="3980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Worn-out roller of contactor result to intermittent test result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970085" y="1688940"/>
            <a:ext cx="1928037" cy="3980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Condition upon Reverting roller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35794" y="2124684"/>
            <a:ext cx="1567418" cy="2939888"/>
            <a:chOff x="4635794" y="2124684"/>
            <a:chExt cx="1567418" cy="293988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2" t="12713" r="19577"/>
            <a:stretch/>
          </p:blipFill>
          <p:spPr>
            <a:xfrm>
              <a:off x="4635794" y="2124684"/>
              <a:ext cx="1567418" cy="2939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3" name="Rectangle 2"/>
            <p:cNvSpPr/>
            <p:nvPr/>
          </p:nvSpPr>
          <p:spPr bwMode="auto">
            <a:xfrm>
              <a:off x="4667693" y="3742660"/>
              <a:ext cx="521008" cy="81870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615750" y="3742659"/>
              <a:ext cx="521008" cy="81870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19562" b="19884"/>
          <a:stretch/>
        </p:blipFill>
        <p:spPr>
          <a:xfrm rot="5400000">
            <a:off x="6431594" y="2779497"/>
            <a:ext cx="2951077" cy="16190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59000</TotalTime>
  <Words>138</Words>
  <Application>Microsoft Office PowerPoint</Application>
  <PresentationFormat>On-screen Show (4:3)</PresentationFormat>
  <Paragraphs>94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NewONTemplate</vt:lpstr>
      <vt:lpstr>03 - 2005_-_MPSG_Success_Criteria_Document_Template v 11</vt:lpstr>
      <vt:lpstr>1_NewONTemplate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milo galay</dc:creator>
  <cp:lastModifiedBy>Milo Galay</cp:lastModifiedBy>
  <cp:revision>1166</cp:revision>
  <cp:lastPrinted>2012-05-10T23:46:39Z</cp:lastPrinted>
  <dcterms:created xsi:type="dcterms:W3CDTF">1998-01-23T19:17:50Z</dcterms:created>
  <dcterms:modified xsi:type="dcterms:W3CDTF">2017-08-05T18:58:45Z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