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FF"/>
    <a:srgbClr val="FF9900"/>
    <a:srgbClr val="FF39CB"/>
    <a:srgbClr val="00FF00"/>
    <a:srgbClr val="FFCC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9821" autoAdjust="0"/>
  </p:normalViewPr>
  <p:slideViewPr>
    <p:cSldViewPr snapToGrid="0">
      <p:cViewPr varScale="1">
        <p:scale>
          <a:sx n="92" d="100"/>
          <a:sy n="92" d="100"/>
        </p:scale>
        <p:origin x="-16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487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72085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83916"/>
              </p:ext>
            </p:extLst>
          </p:nvPr>
        </p:nvGraphicFramePr>
        <p:xfrm>
          <a:off x="301292" y="582406"/>
          <a:ext cx="8673728" cy="47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326"/>
                <a:gridCol w="1859973"/>
                <a:gridCol w="1766997"/>
                <a:gridCol w="2168432"/>
              </a:tblGrid>
              <a:tr h="4784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Problem Description:</a:t>
                      </a:r>
                      <a:endParaRPr lang="en-US" sz="1100" dirty="0"/>
                    </a:p>
                    <a:p>
                      <a:r>
                        <a:rPr lang="en-US" sz="1100" dirty="0" smtClean="0"/>
                        <a:t>System</a:t>
                      </a:r>
                      <a:r>
                        <a:rPr lang="en-US" sz="1100" baseline="0" dirty="0" smtClean="0"/>
                        <a:t> error 27 and No Vacuum Supply 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 : HE3000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 No:HD064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Package : HSOP28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01879" y="3732028"/>
            <a:ext cx="4231758" cy="106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18974" y="1176766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1)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43665" y="3830990"/>
            <a:ext cx="2994837" cy="265527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5) CAPA and Recommendations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88582" y="1842344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 for No Vacuum Supply of Hand 2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98062" y="4281375"/>
            <a:ext cx="2842440" cy="32252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Permanent Solutions and Recommendation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5649"/>
              </p:ext>
            </p:extLst>
          </p:nvPr>
        </p:nvGraphicFramePr>
        <p:xfrm>
          <a:off x="177292" y="2121256"/>
          <a:ext cx="4082222" cy="1998525"/>
        </p:xfrm>
        <a:graphic>
          <a:graphicData uri="http://schemas.openxmlformats.org/drawingml/2006/table">
            <a:tbl>
              <a:tblPr/>
              <a:tblGrid>
                <a:gridCol w="123825"/>
                <a:gridCol w="1601110"/>
                <a:gridCol w="954697"/>
                <a:gridCol w="572299"/>
                <a:gridCol w="830291"/>
              </a:tblGrid>
              <a:tr h="155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  the battery of manipulator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Breakthrough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Resolder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the cable of Solenoid valve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Breakthrough</a:t>
                      </a:r>
                    </a:p>
                    <a:p>
                      <a:pPr algn="l"/>
                      <a:endParaRPr lang="en-US" sz="1000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17.08.23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Replaced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I/O board no.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Breakthrough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17.08.24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Calibrate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the Machine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Breakthrough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17.08.24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Reteach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all points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Breakthrough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17.08.24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RTP</a:t>
                      </a:r>
                      <a:endParaRPr lang="en-US" sz="1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44522"/>
              </p:ext>
            </p:extLst>
          </p:nvPr>
        </p:nvGraphicFramePr>
        <p:xfrm>
          <a:off x="4618066" y="4686290"/>
          <a:ext cx="4143163" cy="1584405"/>
        </p:xfrm>
        <a:graphic>
          <a:graphicData uri="http://schemas.openxmlformats.org/drawingml/2006/table">
            <a:tbl>
              <a:tblPr/>
              <a:tblGrid>
                <a:gridCol w="224507"/>
                <a:gridCol w="1185855"/>
                <a:gridCol w="902308"/>
                <a:gridCol w="951525"/>
                <a:gridCol w="878968"/>
              </a:tblGrid>
              <a:tr h="32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Inform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P.M group to check the setting of I/O board before 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Breakthrough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17.08.24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Turn</a:t>
                      </a:r>
                      <a:r>
                        <a:rPr lang="en-US" sz="1000" baseline="0" dirty="0" smtClean="0"/>
                        <a:t> off the machine when soldering</a:t>
                      </a:r>
                      <a:endParaRPr lang="en-US" sz="10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Breakthroug</a:t>
                      </a:r>
                      <a:endParaRPr lang="en-US" sz="10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17.08.24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490501" y="212650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96917" y="1814956"/>
            <a:ext cx="4146705" cy="86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508902" y="1399512"/>
            <a:ext cx="2520547" cy="22781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4)Pictures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338" y="1871424"/>
            <a:ext cx="2395070" cy="230832"/>
          </a:xfrm>
          <a:prstGeom prst="rect">
            <a:avLst/>
          </a:prstGeom>
          <a:solidFill>
            <a:srgbClr val="0033FF"/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  <a:latin typeface="+mn-lt"/>
              </a:rPr>
              <a:t>Resolder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 the connector of solenoid valve 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5972" y="1791854"/>
            <a:ext cx="2099048" cy="230832"/>
          </a:xfrm>
          <a:prstGeom prst="rect">
            <a:avLst/>
          </a:prstGeom>
          <a:solidFill>
            <a:srgbClr val="0033FF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</a:rPr>
              <a:t> Replaced i/o board no. 2 and no. 5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84425"/>
              </p:ext>
            </p:extLst>
          </p:nvPr>
        </p:nvGraphicFramePr>
        <p:xfrm>
          <a:off x="301336" y="4458429"/>
          <a:ext cx="4037494" cy="1888139"/>
        </p:xfrm>
        <a:graphic>
          <a:graphicData uri="http://schemas.openxmlformats.org/drawingml/2006/table">
            <a:tbl>
              <a:tblPr/>
              <a:tblGrid>
                <a:gridCol w="112147"/>
                <a:gridCol w="1587742"/>
                <a:gridCol w="946726"/>
                <a:gridCol w="567439"/>
                <a:gridCol w="823440"/>
              </a:tblGrid>
              <a:tr h="191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 the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board of manipulator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Breakthrough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Check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the program of SRC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Breakthrough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the DIP switch of I/O board no. 5 set to standard setting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Breakthrough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17.08.24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RTP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 bwMode="auto">
          <a:xfrm>
            <a:off x="177291" y="4193863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) Containment Actions for system error 27: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43" y="2176733"/>
            <a:ext cx="1751239" cy="147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44" y="2102256"/>
            <a:ext cx="1151316" cy="164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57606</TotalTime>
  <Words>175</Words>
  <Application>Microsoft Office PowerPoint</Application>
  <PresentationFormat>On-screen Show (4:3)</PresentationFormat>
  <Paragraphs>80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NewONTemplate</vt:lpstr>
      <vt:lpstr>03 - 2005_-_MPSG_Success_Criteria_Document_Template v 11</vt:lpstr>
      <vt:lpstr>1_NewONTemplate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Pasumala</dc:creator>
  <cp:lastModifiedBy>Mark Gilbert Camacho</cp:lastModifiedBy>
  <cp:revision>1141</cp:revision>
  <cp:lastPrinted>2012-05-10T23:46:39Z</cp:lastPrinted>
  <dcterms:created xsi:type="dcterms:W3CDTF">1998-01-23T19:17:50Z</dcterms:created>
  <dcterms:modified xsi:type="dcterms:W3CDTF">2017-08-27T01:27:36Z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