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79BA83-F842-47E3-B7E3-F8D38832116D}">
          <p14:sldIdLst>
            <p14:sldId id="273"/>
          </p14:sldIdLst>
        </p14:section>
        <p14:section name="Untitled Section" id="{FFD6BD90-0746-4C16-A9DE-C6079B3C2805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8DE0-359E-4220-8480-B639AFF23250}" type="datetimeFigureOut">
              <a:rPr lang="en-US" smtClean="0"/>
              <a:t>7/25/2017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647-835C-4E68-B710-FB9D2C65E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47371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3600" y="1171576"/>
            <a:ext cx="2906184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98392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5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14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12192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7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31242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2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2267" y="6181726"/>
            <a:ext cx="298238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600" y="6397626"/>
            <a:ext cx="39624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rhp2017</a:t>
            </a:r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151" y="6397626"/>
            <a:ext cx="60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364F3-8CE6-49B9-9009-4CCDA61DEF35}" type="slidenum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6397626"/>
            <a:ext cx="2540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A8783E-D7BF-491D-B4F9-627FC5BD6335}" type="datetime1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7/25/2017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55" name="Picture 8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201" y="6232526"/>
            <a:ext cx="7683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5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C5583"/>
          </a:solidFill>
          <a:latin typeface="Franklin Gothic Demi" panose="020B0703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3C5583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9202" y="16276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3042" y="85128"/>
            <a:ext cx="344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POST MORTEM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64273"/>
              </p:ext>
            </p:extLst>
          </p:nvPr>
        </p:nvGraphicFramePr>
        <p:xfrm>
          <a:off x="120769" y="745319"/>
          <a:ext cx="11956211" cy="47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120"/>
                <a:gridCol w="2162985"/>
                <a:gridCol w="2989053"/>
                <a:gridCol w="2989053"/>
              </a:tblGrid>
              <a:tr h="4784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Problem Description:</a:t>
                      </a:r>
                      <a:r>
                        <a:rPr lang="en-US" sz="1100" baseline="0" dirty="0" smtClean="0"/>
                        <a:t> speed loss due to  pick up miss at stn.2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 : MFPDIX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 No:HD224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Package : SOIC10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4084" y="1223784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1) Details of the Problem: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7291" y="1499268"/>
            <a:ext cx="4118263" cy="2947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Speed loss due to pick up </a:t>
            </a:r>
            <a:r>
              <a:rPr lang="en-US" sz="1000" dirty="0" err="1" smtClean="0"/>
              <a:t>mis</a:t>
            </a:r>
            <a:r>
              <a:rPr lang="en-US" sz="1000" dirty="0" smtClean="0"/>
              <a:t> at stn.2</a:t>
            </a:r>
            <a:r>
              <a:rPr lang="en-US" sz="1000" dirty="0" smtClean="0">
                <a:latin typeface="+mn-lt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88582" y="1850811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 </a:t>
            </a:r>
            <a:r>
              <a:rPr lang="en-US" sz="1050" b="1" dirty="0" smtClean="0">
                <a:solidFill>
                  <a:schemeClr val="bg1"/>
                </a:solidFill>
              </a:rPr>
              <a:t>/ Interim </a:t>
            </a:r>
            <a:r>
              <a:rPr lang="en-US" sz="1050" b="1" dirty="0" err="1" smtClean="0">
                <a:solidFill>
                  <a:schemeClr val="bg1"/>
                </a:solidFill>
              </a:rPr>
              <a:t>Acttions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3260"/>
              </p:ext>
            </p:extLst>
          </p:nvPr>
        </p:nvGraphicFramePr>
        <p:xfrm>
          <a:off x="220670" y="2177109"/>
          <a:ext cx="5726945" cy="1953646"/>
        </p:xfrm>
        <a:graphic>
          <a:graphicData uri="http://schemas.openxmlformats.org/drawingml/2006/table">
            <a:tbl>
              <a:tblPr/>
              <a:tblGrid>
                <a:gridCol w="238545"/>
                <a:gridCol w="2624372"/>
                <a:gridCol w="1159926"/>
                <a:gridCol w="695225"/>
                <a:gridCol w="1008877"/>
              </a:tblGrid>
              <a:tr h="152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to stn2 for checking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17.07.02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effectLst/>
                        </a:rPr>
                        <a:t>unable to pick device at socket(hand obstruct by socket)</a:t>
                      </a:r>
                      <a:r>
                        <a:rPr lang="en-US" sz="1000" dirty="0" err="1" smtClean="0">
                          <a:effectLst/>
                        </a:rPr>
                        <a:t>hssop</a:t>
                      </a:r>
                      <a:r>
                        <a:rPr lang="en-US" sz="1000" dirty="0" smtClean="0">
                          <a:effectLst/>
                        </a:rPr>
                        <a:t> socket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Jher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17.07.02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effectLst/>
                        </a:rPr>
                        <a:t>adjust alignment of clamper retract(ok)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effectLst/>
                        </a:rPr>
                        <a:t>encountered hand 2 chuck miss (device dropped when turning)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Jher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17.07.02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cause is the bolt that holds the spring (too long)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effectLst/>
                        </a:rPr>
                        <a:t>low reading of vacuum setting when pick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(hand 1)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Jher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17.07.02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effectLst/>
                        </a:rPr>
                        <a:t>replaced hose and directly inserted on the </a:t>
                      </a:r>
                      <a:r>
                        <a:rPr lang="en-US" sz="1000" dirty="0" err="1" smtClean="0">
                          <a:effectLst/>
                        </a:rPr>
                        <a:t>vacuu</a:t>
                      </a:r>
                      <a:r>
                        <a:rPr lang="en-US" sz="1000" dirty="0" smtClean="0">
                          <a:effectLst/>
                        </a:rPr>
                        <a:t> filter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177291" y="4320867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) </a:t>
            </a:r>
            <a:r>
              <a:rPr lang="en-US" sz="1050" b="1" dirty="0" smtClean="0">
                <a:solidFill>
                  <a:schemeClr val="bg1"/>
                </a:solidFill>
              </a:rPr>
              <a:t>Root Cause Analysis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0" y="1833082"/>
            <a:ext cx="616828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168285" y="1203689"/>
            <a:ext cx="0" cy="498870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196365" y="1262762"/>
            <a:ext cx="2520547" cy="22781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4)Pictures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9283" y="1690850"/>
            <a:ext cx="1498838" cy="246221"/>
          </a:xfrm>
          <a:prstGeom prst="rect">
            <a:avLst/>
          </a:prstGeom>
          <a:solidFill>
            <a:srgbClr val="0033F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Hand hit the socket cap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144415" y="3732028"/>
            <a:ext cx="6047585" cy="294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250775" y="3782669"/>
            <a:ext cx="2994837" cy="265527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5) CAPA and Recommendations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250775" y="4088205"/>
            <a:ext cx="2842440" cy="32252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Permanent Solutions and Recommendation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23634"/>
              </p:ext>
            </p:extLst>
          </p:nvPr>
        </p:nvGraphicFramePr>
        <p:xfrm>
          <a:off x="6319282" y="4458429"/>
          <a:ext cx="5026050" cy="1653371"/>
        </p:xfrm>
        <a:graphic>
          <a:graphicData uri="http://schemas.openxmlformats.org/drawingml/2006/table">
            <a:tbl>
              <a:tblPr/>
              <a:tblGrid>
                <a:gridCol w="272348"/>
                <a:gridCol w="1438555"/>
                <a:gridCol w="938296"/>
                <a:gridCol w="1310579"/>
                <a:gridCol w="1066272"/>
              </a:tblGrid>
              <a:tr h="359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7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Proper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set-up and adjustment when dealing set-up at MFPDIX(HSSOP 28)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WW27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711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28904"/>
              </p:ext>
            </p:extLst>
          </p:nvPr>
        </p:nvGraphicFramePr>
        <p:xfrm>
          <a:off x="224083" y="4647165"/>
          <a:ext cx="5592516" cy="1722120"/>
        </p:xfrm>
        <a:graphic>
          <a:graphicData uri="http://schemas.openxmlformats.org/drawingml/2006/table">
            <a:tbl>
              <a:tblPr/>
              <a:tblGrid>
                <a:gridCol w="645327"/>
                <a:gridCol w="187208"/>
                <a:gridCol w="1560464"/>
                <a:gridCol w="887760"/>
                <a:gridCol w="957295"/>
                <a:gridCol w="745375"/>
                <a:gridCol w="609087"/>
              </a:tblGrid>
              <a:tr h="13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0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Pick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up miss stn.2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Unable to pick device at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socket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Hand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obstruct/hit the socket when picking</a:t>
                      </a:r>
                      <a:endParaRPr lang="en-US" sz="900" b="1" i="0" u="none" strike="noStrike" kern="120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properly arranged socket inclination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7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No</a:t>
                      </a:r>
                      <a:r>
                        <a:rPr lang="en-US" sz="900" b="1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</a:rPr>
                        <a:t> proper procedure on how to set-up HSSOP device at MFPDIX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879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0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0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 bwMode="auto">
          <a:xfrm>
            <a:off x="0" y="4195284"/>
            <a:ext cx="616828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7118" y="1499268"/>
            <a:ext cx="1754480" cy="23641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716912" y="2214035"/>
            <a:ext cx="528700" cy="9398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85871" y="1288944"/>
            <a:ext cx="1697811" cy="400110"/>
          </a:xfrm>
          <a:prstGeom prst="rect">
            <a:avLst/>
          </a:prstGeom>
          <a:solidFill>
            <a:srgbClr val="0033FF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Device hit the bolt when turning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5871" y="1711139"/>
            <a:ext cx="1697812" cy="207153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739887" y="2116372"/>
            <a:ext cx="380543" cy="531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96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8478</TotalTime>
  <Words>195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Presentation-White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Rolando Gonzales</dc:creator>
  <cp:lastModifiedBy>Jerson Baldivino</cp:lastModifiedBy>
  <cp:revision>208</cp:revision>
  <dcterms:created xsi:type="dcterms:W3CDTF">2017-02-12T07:00:18Z</dcterms:created>
  <dcterms:modified xsi:type="dcterms:W3CDTF">2017-07-25T01:03:29Z</dcterms:modified>
</cp:coreProperties>
</file>