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1"/>
    <p:sldMasterId id="2147483662" r:id="rId2"/>
    <p:sldMasterId id="2147483664" r:id="rId3"/>
  </p:sldMasterIdLst>
  <p:notesMasterIdLst>
    <p:notesMasterId r:id="rId5"/>
  </p:notesMasterIdLst>
  <p:handoutMasterIdLst>
    <p:handoutMasterId r:id="rId6"/>
  </p:handoutMasterIdLst>
  <p:sldIdLst>
    <p:sldId id="464" r:id="rId4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33FF"/>
    <a:srgbClr val="FF9900"/>
    <a:srgbClr val="FF39CB"/>
    <a:srgbClr val="00FF00"/>
    <a:srgbClr val="FFCC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 autoAdjust="0"/>
    <p:restoredTop sz="99821" autoAdjust="0"/>
  </p:normalViewPr>
  <p:slideViewPr>
    <p:cSldViewPr snapToGrid="0">
      <p:cViewPr varScale="1">
        <p:scale>
          <a:sx n="74" d="100"/>
          <a:sy n="74" d="100"/>
        </p:scale>
        <p:origin x="154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1920" y="-90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03" tIns="46802" rIns="93603" bIns="46802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defRPr sz="1200"/>
            </a:lvl1pPr>
          </a:lstStyle>
          <a:p>
            <a:endParaRPr lang="ja-JP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03" tIns="46802" rIns="93603" bIns="46802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/>
            </a:lvl1pPr>
          </a:lstStyle>
          <a:p>
            <a:endParaRPr lang="ja-JP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03" tIns="46802" rIns="93603" bIns="46802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1600">
                <a:cs typeface="+mn-cs"/>
              </a:defRPr>
            </a:lvl1pPr>
          </a:lstStyle>
          <a:p>
            <a:pPr>
              <a:defRPr/>
            </a:pPr>
            <a:r>
              <a:rPr lang="en-US"/>
              <a:t>ON Semi Confidential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201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03" tIns="46802" rIns="93603" bIns="46802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/>
            </a:lvl1pPr>
          </a:lstStyle>
          <a:p>
            <a:fld id="{66940762-64CF-4D62-8498-D799B63B86FE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24879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1417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703263"/>
            <a:ext cx="4624388" cy="3468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688" y="4405313"/>
            <a:ext cx="5124450" cy="4178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958" tIns="46479" rIns="92958" bIns="46479"/>
          <a:lstStyle/>
          <a:p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3720856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863600"/>
            <a:ext cx="2362200" cy="227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511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3735388"/>
            <a:ext cx="7772400" cy="9906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84738"/>
            <a:ext cx="6400800" cy="12192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58825"/>
            <a:ext cx="2286000" cy="5399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58825"/>
            <a:ext cx="6705600" cy="5399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863600"/>
            <a:ext cx="2362200" cy="227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735388"/>
            <a:ext cx="7772400" cy="9906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84738"/>
            <a:ext cx="6400800" cy="12192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47813"/>
            <a:ext cx="3886200" cy="461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47813"/>
            <a:ext cx="3886200" cy="461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684213"/>
            <a:ext cx="2286000" cy="5473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684213"/>
            <a:ext cx="6705600" cy="5473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0" y="684213"/>
            <a:ext cx="9144000" cy="5473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57600" y="6616700"/>
            <a:ext cx="1828800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hangingPunct="0">
              <a:defRPr/>
            </a:pPr>
            <a:r>
              <a:rPr lang="en-US" sz="900" dirty="0" err="1">
                <a:solidFill>
                  <a:schemeClr val="bg1"/>
                </a:solidFill>
                <a:latin typeface="Arial" charset="0"/>
                <a:cs typeface="+mn-cs"/>
              </a:rPr>
              <a:t>Somero</a:t>
            </a:r>
            <a:r>
              <a:rPr lang="en-US" sz="900" dirty="0">
                <a:solidFill>
                  <a:schemeClr val="bg1"/>
                </a:solidFill>
                <a:latin typeface="Arial" charset="0"/>
                <a:cs typeface="+mn-cs"/>
              </a:rPr>
              <a:t> • 20-Jan-2006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863600"/>
            <a:ext cx="2362200" cy="227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36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3735388"/>
            <a:ext cx="7772400" cy="9906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7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84738"/>
            <a:ext cx="6400800" cy="12192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47813"/>
            <a:ext cx="3886200" cy="461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47813"/>
            <a:ext cx="3886200" cy="461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58825"/>
            <a:ext cx="2286000" cy="5399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58825"/>
            <a:ext cx="6705600" cy="5399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47813"/>
            <a:ext cx="3886200" cy="461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47813"/>
            <a:ext cx="3886200" cy="461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58825"/>
            <a:ext cx="9144000" cy="781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47813"/>
            <a:ext cx="7924800" cy="461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174084" name="Rectangle 4"/>
          <p:cNvSpPr>
            <a:spLocks noChangeArrowheads="1"/>
          </p:cNvSpPr>
          <p:nvPr/>
        </p:nvSpPr>
        <p:spPr bwMode="auto">
          <a:xfrm>
            <a:off x="6589713" y="6608763"/>
            <a:ext cx="2403475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charset="0"/>
                <a:cs typeface="+mn-cs"/>
              </a:rPr>
              <a:t>Project Success Training </a:t>
            </a:r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107950" y="6597650"/>
            <a:ext cx="481013" cy="260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fld id="{B4F43D8C-7C38-4129-944E-02EF1FD16C16}" type="slidenum">
              <a:rPr lang="ja-JP" altLang="en-US"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pPr algn="ctr" eaLnBrk="0" hangingPunct="0">
                <a:spcBef>
                  <a:spcPct val="50000"/>
                </a:spcBef>
              </a:pPr>
              <a:t>‹#›</a:t>
            </a:fld>
            <a:endParaRPr lang="en-US" altLang="ja-JP" sz="1100" dirty="0">
              <a:solidFill>
                <a:schemeClr val="bg1"/>
              </a:solidFill>
              <a:latin typeface="Franklin Gothic Book"/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5" r:id="rId1"/>
    <p:sldLayoutId id="2147484704" r:id="rId2"/>
    <p:sldLayoutId id="2147484705" r:id="rId3"/>
    <p:sldLayoutId id="2147484706" r:id="rId4"/>
    <p:sldLayoutId id="2147484707" r:id="rId5"/>
    <p:sldLayoutId id="2147484708" r:id="rId6"/>
    <p:sldLayoutId id="2147484709" r:id="rId7"/>
    <p:sldLayoutId id="2147484710" r:id="rId8"/>
    <p:sldLayoutId id="2147484711" r:id="rId9"/>
    <p:sldLayoutId id="2147484712" r:id="rId10"/>
    <p:sldLayoutId id="21474847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684213"/>
            <a:ext cx="9144000" cy="781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47813"/>
            <a:ext cx="7924800" cy="461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303108" name="Rectangle 4"/>
          <p:cNvSpPr>
            <a:spLocks noChangeArrowheads="1"/>
          </p:cNvSpPr>
          <p:nvPr/>
        </p:nvSpPr>
        <p:spPr bwMode="auto">
          <a:xfrm>
            <a:off x="5562600" y="6608763"/>
            <a:ext cx="3430588" cy="361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 eaLnBrk="0" hangingPunct="0"/>
            <a:r>
              <a:rPr lang="en-US" altLang="ja-JP" sz="900" dirty="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t>Trench Program Team</a:t>
            </a:r>
          </a:p>
          <a:p>
            <a:pPr algn="r" eaLnBrk="0" hangingPunct="0"/>
            <a:endParaRPr lang="ja-JP" altLang="en-US" sz="900">
              <a:solidFill>
                <a:schemeClr val="bg1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03109" name="Text Box 5"/>
          <p:cNvSpPr txBox="1">
            <a:spLocks noChangeArrowheads="1"/>
          </p:cNvSpPr>
          <p:nvPr/>
        </p:nvSpPr>
        <p:spPr bwMode="auto">
          <a:xfrm>
            <a:off x="107950" y="6597650"/>
            <a:ext cx="481013" cy="260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fld id="{46896E33-EFDB-43CA-94A4-C12430521B34}" type="slidenum">
              <a:rPr lang="ja-JP" altLang="en-US"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pPr algn="ctr" eaLnBrk="0" hangingPunct="0">
                <a:spcBef>
                  <a:spcPct val="50000"/>
                </a:spcBef>
              </a:pPr>
              <a:t>‹#›</a:t>
            </a:fld>
            <a:endParaRPr lang="en-US" altLang="ja-JP" sz="1100" dirty="0">
              <a:solidFill>
                <a:schemeClr val="bg1"/>
              </a:solidFill>
              <a:latin typeface="Franklin Gothic Book"/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6" r:id="rId1"/>
    <p:sldLayoutId id="2147484714" r:id="rId2"/>
    <p:sldLayoutId id="2147484715" r:id="rId3"/>
    <p:sldLayoutId id="2147484716" r:id="rId4"/>
    <p:sldLayoutId id="2147484717" r:id="rId5"/>
    <p:sldLayoutId id="2147484718" r:id="rId6"/>
    <p:sldLayoutId id="2147484719" r:id="rId7"/>
    <p:sldLayoutId id="2147484720" r:id="rId8"/>
    <p:sldLayoutId id="2147484721" r:id="rId9"/>
    <p:sldLayoutId id="2147484722" r:id="rId10"/>
    <p:sldLayoutId id="2147484723" r:id="rId11"/>
    <p:sldLayoutId id="214748472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j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j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j-lt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j-lt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j-lt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j-lt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58825"/>
            <a:ext cx="9144000" cy="781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47813"/>
            <a:ext cx="7924800" cy="461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412676" name="Rectangle 4"/>
          <p:cNvSpPr>
            <a:spLocks noChangeArrowheads="1"/>
          </p:cNvSpPr>
          <p:nvPr/>
        </p:nvSpPr>
        <p:spPr bwMode="auto">
          <a:xfrm>
            <a:off x="6589713" y="6608763"/>
            <a:ext cx="2403475" cy="2282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 eaLnBrk="0" hangingPunct="0">
              <a:defRPr/>
            </a:pPr>
            <a:r>
              <a:rPr lang="en-US" sz="900" dirty="0" err="1" smtClean="0">
                <a:solidFill>
                  <a:schemeClr val="bg1"/>
                </a:solidFill>
                <a:latin typeface="Arial" charset="0"/>
                <a:cs typeface="+mn-cs"/>
              </a:rPr>
              <a:t>MechaTronic</a:t>
            </a:r>
            <a:r>
              <a:rPr lang="en-US" sz="900" baseline="0" dirty="0" smtClean="0">
                <a:solidFill>
                  <a:schemeClr val="bg1"/>
                </a:solidFill>
                <a:latin typeface="Arial" charset="0"/>
                <a:cs typeface="+mn-cs"/>
              </a:rPr>
              <a:t> Group</a:t>
            </a:r>
            <a:r>
              <a:rPr lang="en-US" sz="900" dirty="0" smtClean="0">
                <a:solidFill>
                  <a:schemeClr val="bg1"/>
                </a:solidFill>
                <a:latin typeface="Arial" charset="0"/>
                <a:cs typeface="+mn-cs"/>
              </a:rPr>
              <a:t> </a:t>
            </a:r>
            <a:endParaRPr lang="en-US" sz="900" dirty="0">
              <a:solidFill>
                <a:schemeClr val="bg1"/>
              </a:solidFill>
              <a:latin typeface="Arial" charset="0"/>
              <a:cs typeface="+mn-cs"/>
            </a:endParaRPr>
          </a:p>
        </p:txBody>
      </p:sp>
      <p:sp>
        <p:nvSpPr>
          <p:cNvPr id="412677" name="Text Box 5"/>
          <p:cNvSpPr txBox="1">
            <a:spLocks noChangeArrowheads="1"/>
          </p:cNvSpPr>
          <p:nvPr/>
        </p:nvSpPr>
        <p:spPr bwMode="auto">
          <a:xfrm>
            <a:off x="107950" y="6597650"/>
            <a:ext cx="481013" cy="260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fld id="{3E43971E-FD81-4C03-A1D5-AFC42213B6C8}" type="slidenum">
              <a:rPr lang="ja-JP" altLang="en-US"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pPr algn="ctr" eaLnBrk="0" hangingPunct="0">
                <a:spcBef>
                  <a:spcPct val="50000"/>
                </a:spcBef>
              </a:pPr>
              <a:t>‹#›</a:t>
            </a:fld>
            <a:endParaRPr lang="en-US" altLang="ja-JP" sz="1100" dirty="0">
              <a:solidFill>
                <a:schemeClr val="bg1"/>
              </a:solidFill>
              <a:latin typeface="Franklin Gothic Book"/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7" r:id="rId1"/>
    <p:sldLayoutId id="2147484725" r:id="rId2"/>
    <p:sldLayoutId id="2147484726" r:id="rId3"/>
    <p:sldLayoutId id="2147484727" r:id="rId4"/>
    <p:sldLayoutId id="2147484728" r:id="rId5"/>
    <p:sldLayoutId id="2147484729" r:id="rId6"/>
    <p:sldLayoutId id="2147484730" r:id="rId7"/>
    <p:sldLayoutId id="2147484731" r:id="rId8"/>
    <p:sldLayoutId id="2147484732" r:id="rId9"/>
    <p:sldLayoutId id="2147484733" r:id="rId10"/>
    <p:sldLayoutId id="21474847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Times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528185"/>
              </p:ext>
            </p:extLst>
          </p:nvPr>
        </p:nvGraphicFramePr>
        <p:xfrm>
          <a:off x="244542" y="745319"/>
          <a:ext cx="8516688" cy="478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599"/>
                <a:gridCol w="1540745"/>
                <a:gridCol w="2129172"/>
                <a:gridCol w="2129172"/>
              </a:tblGrid>
              <a:tr h="47846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Problem Description:</a:t>
                      </a:r>
                      <a:endParaRPr lang="en-US" sz="1100" dirty="0"/>
                    </a:p>
                    <a:p>
                      <a:r>
                        <a:rPr lang="en-US" sz="1100" dirty="0" smtClean="0"/>
                        <a:t>System</a:t>
                      </a:r>
                      <a:r>
                        <a:rPr lang="en-US" sz="1100" baseline="0" dirty="0" smtClean="0"/>
                        <a:t> error 00-0000 &amp; 95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Machine</a:t>
                      </a:r>
                      <a:r>
                        <a:rPr lang="en-US" sz="1100" baseline="0" dirty="0" smtClean="0"/>
                        <a:t> Model : </a:t>
                      </a:r>
                      <a:r>
                        <a:rPr lang="en-US" sz="1100" baseline="0" dirty="0" smtClean="0"/>
                        <a:t>HX8000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Machine </a:t>
                      </a:r>
                      <a:r>
                        <a:rPr lang="en-US" sz="1100" dirty="0" smtClean="0"/>
                        <a:t>No:HD307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Package : </a:t>
                      </a:r>
                      <a:r>
                        <a:rPr lang="en-US" sz="1100" dirty="0" smtClean="0"/>
                        <a:t>QUAD</a:t>
                      </a:r>
                      <a:r>
                        <a:rPr lang="en-US" sz="1100" baseline="0" dirty="0" smtClean="0"/>
                        <a:t> 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Straight Connector 37"/>
          <p:cNvCxnSpPr/>
          <p:nvPr/>
        </p:nvCxnSpPr>
        <p:spPr bwMode="auto">
          <a:xfrm>
            <a:off x="4391247" y="1350335"/>
            <a:ext cx="0" cy="517805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4401879" y="3732028"/>
            <a:ext cx="4231758" cy="10632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318974" y="1176766"/>
            <a:ext cx="2360428" cy="255184"/>
          </a:xfrm>
          <a:prstGeom prst="rect">
            <a:avLst/>
          </a:prstGeom>
          <a:solidFill>
            <a:srgbClr val="0033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1) Details of the Problem: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4443665" y="3830990"/>
            <a:ext cx="2994837" cy="265527"/>
          </a:xfrm>
          <a:prstGeom prst="rect">
            <a:avLst/>
          </a:prstGeom>
          <a:solidFill>
            <a:srgbClr val="0033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chemeClr val="bg1"/>
                </a:solidFill>
                <a:latin typeface="+mn-lt"/>
              </a:rPr>
              <a:t>5) CAPA and Recommendations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: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188582" y="1842344"/>
            <a:ext cx="4106971" cy="235645"/>
          </a:xfrm>
          <a:prstGeom prst="rect">
            <a:avLst/>
          </a:prstGeom>
          <a:solidFill>
            <a:srgbClr val="0033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b="1" dirty="0" smtClean="0">
                <a:solidFill>
                  <a:schemeClr val="bg1"/>
                </a:solidFill>
                <a:latin typeface="+mn-lt"/>
              </a:rPr>
              <a:t>2) Containment </a:t>
            </a:r>
            <a:r>
              <a:rPr lang="en-US" sz="1050" b="1" dirty="0" smtClean="0">
                <a:solidFill>
                  <a:schemeClr val="bg1"/>
                </a:solidFill>
                <a:latin typeface="+mn-lt"/>
              </a:rPr>
              <a:t>Actions</a:t>
            </a:r>
            <a:r>
              <a:rPr lang="en-US" sz="1050" b="1" dirty="0" smtClean="0">
                <a:solidFill>
                  <a:schemeClr val="bg1"/>
                </a:solidFill>
                <a:latin typeface="+mn-lt"/>
              </a:rPr>
              <a:t> for system error 00-0000: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98062" y="4281375"/>
            <a:ext cx="2842440" cy="322523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Permanent Solutions and Recommendation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177291" y="1465400"/>
            <a:ext cx="4118263" cy="2947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latin typeface="+mn-lt"/>
              </a:rPr>
              <a:t>1.System error due to corrupted program on main CPU  </a:t>
            </a:r>
            <a:endParaRPr lang="en-US" sz="900" dirty="0" smtClean="0">
              <a:latin typeface="+mn-lt"/>
            </a:endParaRP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367052"/>
              </p:ext>
            </p:extLst>
          </p:nvPr>
        </p:nvGraphicFramePr>
        <p:xfrm>
          <a:off x="177292" y="2121256"/>
          <a:ext cx="4154735" cy="2010565"/>
        </p:xfrm>
        <a:graphic>
          <a:graphicData uri="http://schemas.openxmlformats.org/drawingml/2006/table">
            <a:tbl>
              <a:tblPr/>
              <a:tblGrid>
                <a:gridCol w="196338"/>
                <a:gridCol w="1601110"/>
                <a:gridCol w="954697"/>
                <a:gridCol w="572217"/>
                <a:gridCol w="830373"/>
              </a:tblGrid>
              <a:tr h="1559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What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Who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When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Remarks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19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 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Check battery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 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Nante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 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17.05.24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 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Done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955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Check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battery on drive B and drive A found out no program on drive 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 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Nante  /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Gilbert 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17.05.24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 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Done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276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Re-load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program on drive main CPU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  Nante /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Gilbert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17.05.24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 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Done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19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Replaced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actuator cylinder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Nante /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Gilbert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17.05.24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Done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19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Re-teach sort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shuttle unit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Nante /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Gilbert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17.05.24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Done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572945"/>
              </p:ext>
            </p:extLst>
          </p:nvPr>
        </p:nvGraphicFramePr>
        <p:xfrm>
          <a:off x="4618066" y="4686290"/>
          <a:ext cx="4143163" cy="1752045"/>
        </p:xfrm>
        <a:graphic>
          <a:graphicData uri="http://schemas.openxmlformats.org/drawingml/2006/table">
            <a:tbl>
              <a:tblPr/>
              <a:tblGrid>
                <a:gridCol w="224507"/>
                <a:gridCol w="1185855"/>
                <a:gridCol w="773473"/>
                <a:gridCol w="1080360"/>
                <a:gridCol w="878968"/>
              </a:tblGrid>
              <a:tr h="3218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What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Who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Remarks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249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Inform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LSG NW team to do not disconnect the battery on SRC controller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Nante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WW24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2498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3476846" y="212651"/>
            <a:ext cx="2342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 MORTEM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196917" y="1814956"/>
            <a:ext cx="4146705" cy="8613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4508902" y="1399512"/>
            <a:ext cx="2520547" cy="227812"/>
          </a:xfrm>
          <a:prstGeom prst="rect">
            <a:avLst/>
          </a:prstGeom>
          <a:solidFill>
            <a:srgbClr val="0033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chemeClr val="bg1"/>
                </a:solidFill>
                <a:latin typeface="+mn-lt"/>
              </a:rPr>
              <a:t>4)Pictures and Illustrations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39338" y="1871424"/>
            <a:ext cx="2175217" cy="369332"/>
          </a:xfrm>
          <a:prstGeom prst="rect">
            <a:avLst/>
          </a:prstGeom>
          <a:solidFill>
            <a:srgbClr val="0033FF"/>
          </a:solidFill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+mn-lt"/>
              </a:rPr>
              <a:t>Disconnected battery on main CPU on SRC</a:t>
            </a:r>
            <a:endParaRPr lang="en-US" sz="9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34408" y="1791854"/>
            <a:ext cx="2099048" cy="230832"/>
          </a:xfrm>
          <a:prstGeom prst="rect">
            <a:avLst/>
          </a:prstGeom>
          <a:solidFill>
            <a:srgbClr val="0033FF"/>
          </a:solidFill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+mn-lt"/>
              </a:rPr>
              <a:t>Defective exhaust fan on SRC</a:t>
            </a:r>
            <a:r>
              <a:rPr lang="en-US" sz="900" dirty="0" smtClean="0">
                <a:solidFill>
                  <a:schemeClr val="bg1"/>
                </a:solidFill>
                <a:latin typeface="+mn-lt"/>
              </a:rPr>
              <a:t> </a:t>
            </a:r>
            <a:endParaRPr lang="en-US" sz="900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839437"/>
              </p:ext>
            </p:extLst>
          </p:nvPr>
        </p:nvGraphicFramePr>
        <p:xfrm>
          <a:off x="218784" y="4458429"/>
          <a:ext cx="4120046" cy="1792475"/>
        </p:xfrm>
        <a:graphic>
          <a:graphicData uri="http://schemas.openxmlformats.org/drawingml/2006/table">
            <a:tbl>
              <a:tblPr/>
              <a:tblGrid>
                <a:gridCol w="194699"/>
                <a:gridCol w="1587742"/>
                <a:gridCol w="946726"/>
                <a:gridCol w="567439"/>
                <a:gridCol w="823440"/>
              </a:tblGrid>
              <a:tr h="19115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What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Who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When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Remarks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619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Check all limit switch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Nante/ Gilbert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17.05.26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 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Done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300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Check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air supply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Nante/ Gilbert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17.05.2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 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Done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10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Check exhaust fan on SRC= malfunction of fan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Nante/ Gilbert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17.05.2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 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Done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106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Replaced defective exhaust fan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Nante/ Gilbert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17.05.2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RTP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8" name="Rectangle 27"/>
          <p:cNvSpPr/>
          <p:nvPr/>
        </p:nvSpPr>
        <p:spPr bwMode="auto">
          <a:xfrm>
            <a:off x="177291" y="4193863"/>
            <a:ext cx="4106971" cy="235645"/>
          </a:xfrm>
          <a:prstGeom prst="rect">
            <a:avLst/>
          </a:prstGeom>
          <a:solidFill>
            <a:srgbClr val="0033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b="1" dirty="0">
                <a:solidFill>
                  <a:schemeClr val="bg1"/>
                </a:solidFill>
                <a:latin typeface="+mn-lt"/>
              </a:rPr>
              <a:t>3</a:t>
            </a:r>
            <a:r>
              <a:rPr lang="en-US" sz="1050" b="1" dirty="0" smtClean="0">
                <a:solidFill>
                  <a:schemeClr val="bg1"/>
                </a:solidFill>
                <a:latin typeface="+mn-lt"/>
              </a:rPr>
              <a:t>) </a:t>
            </a:r>
            <a:r>
              <a:rPr lang="en-US" sz="1050" b="1" dirty="0" smtClean="0">
                <a:solidFill>
                  <a:schemeClr val="bg1"/>
                </a:solidFill>
                <a:latin typeface="+mn-lt"/>
              </a:rPr>
              <a:t>Containment </a:t>
            </a:r>
            <a:r>
              <a:rPr lang="en-US" sz="1050" b="1" dirty="0" smtClean="0">
                <a:solidFill>
                  <a:schemeClr val="bg1"/>
                </a:solidFill>
                <a:latin typeface="+mn-lt"/>
              </a:rPr>
              <a:t>Actions</a:t>
            </a:r>
            <a:r>
              <a:rPr lang="en-US" sz="1050" b="1" dirty="0" smtClean="0">
                <a:solidFill>
                  <a:schemeClr val="bg1"/>
                </a:solidFill>
                <a:latin typeface="+mn-lt"/>
              </a:rPr>
              <a:t> for system error 95: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1" t="25914" r="8120" b="10235"/>
          <a:stretch/>
        </p:blipFill>
        <p:spPr>
          <a:xfrm>
            <a:off x="7212170" y="2165548"/>
            <a:ext cx="1505156" cy="14236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" t="11079" r="14789" b="8544"/>
          <a:stretch/>
        </p:blipFill>
        <p:spPr>
          <a:xfrm>
            <a:off x="4486941" y="2318225"/>
            <a:ext cx="2347467" cy="136239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ONTemplate">
  <a:themeElements>
    <a:clrScheme name="NewON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ewONTemplate">
      <a:majorFont>
        <a:latin typeface="Time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ewON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ON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ON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ON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ON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ON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ON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03 - 2005_-_MPSG_Success_Criteria_Document_Template v 11">
  <a:themeElements>
    <a:clrScheme name="03 - 2005_-_MPSG_Success_Criteria_Document_Template v 1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03 - 2005_-_MPSG_Success_Criteria_Document_Template v 11">
      <a:majorFont>
        <a:latin typeface="Time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03 - 2005_-_MPSG_Success_Criteria_Document_Template v 1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- 2005_-_MPSG_Success_Criteria_Document_Template v 1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3 - 2005_-_MPSG_Success_Criteria_Document_Template v 1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- 2005_-_MPSG_Success_Criteria_Document_Template v 1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- 2005_-_MPSG_Success_Criteria_Document_Template v 1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- 2005_-_MPSG_Success_Criteria_Document_Template v 1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 - 2005_-_MPSG_Success_Criteria_Document_Template v 1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NewONTemplate">
  <a:themeElements>
    <a:clrScheme name="1_NewON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NewONTemplate">
      <a:majorFont>
        <a:latin typeface="Time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NewON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wON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wON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wON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wON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wON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wON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NewONTemplate</Template>
  <TotalTime>57575</TotalTime>
  <Words>177</Words>
  <Application>Microsoft Office PowerPoint</Application>
  <PresentationFormat>On-screen Show (4:3)</PresentationFormat>
  <Paragraphs>80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ＭＳ Ｐゴシック</vt:lpstr>
      <vt:lpstr>Arial</vt:lpstr>
      <vt:lpstr>Calibri</vt:lpstr>
      <vt:lpstr>Franklin Gothic Book</vt:lpstr>
      <vt:lpstr>Times</vt:lpstr>
      <vt:lpstr>Times New Roman</vt:lpstr>
      <vt:lpstr>NewONTemplate</vt:lpstr>
      <vt:lpstr>03 - 2005_-_MPSG_Success_Criteria_Document_Template v 11</vt:lpstr>
      <vt:lpstr>1_NewONTemplate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Jeffrey Pasumala</dc:creator>
  <cp:lastModifiedBy>Reynante Pascual</cp:lastModifiedBy>
  <cp:revision>1124</cp:revision>
  <cp:lastPrinted>2012-05-10T23:46:39Z</cp:lastPrinted>
  <dcterms:created xsi:type="dcterms:W3CDTF">1998-01-23T19:17:50Z</dcterms:created>
  <dcterms:modified xsi:type="dcterms:W3CDTF">2017-05-27T09:15:18Z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0x01010066FA3723BDE39E43AD9492B56D0FC684</vt:lpwstr>
  </property>
</Properties>
</file>