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7" r:id="rId3"/>
    <p:sldId id="265" r:id="rId4"/>
    <p:sldId id="264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3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8DE0-359E-4220-8480-B639AFF23250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A6647-835C-4E68-B710-FB9D2C65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45720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2267" y="6191251"/>
            <a:ext cx="2982384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8085" y="312738"/>
            <a:ext cx="4049183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397626"/>
            <a:ext cx="39624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eld2017</a:t>
            </a:r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8" name="Picture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1" y="6242051"/>
            <a:ext cx="76835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3800"/>
            <a:ext cx="121920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12192000" cy="1371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2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1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149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12192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47371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3600" y="1171576"/>
            <a:ext cx="2906184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98392"/>
            <a:ext cx="12192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12192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5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31242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12192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12192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5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6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2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2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2267" y="6181726"/>
            <a:ext cx="2982384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600" y="6397626"/>
            <a:ext cx="39624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eld2017</a:t>
            </a:r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151" y="6397626"/>
            <a:ext cx="60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364F3-8CE6-49B9-9009-4CCDA61DEF35}" type="slidenum">
              <a:rPr lang="en-US" sz="100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6397626"/>
            <a:ext cx="2540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A8783E-D7BF-491D-B4F9-627FC5BD6335}" type="datetime1">
              <a:rPr lang="en-US" sz="100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5/11/2017</a:t>
            </a:fld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055" name="Picture 8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201" y="6232526"/>
            <a:ext cx="76835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95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3C5583"/>
          </a:solidFill>
          <a:latin typeface="Franklin Gothic Demi" panose="020B07030201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3C5583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5959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1472484" y="4074441"/>
            <a:ext cx="9144000" cy="54907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100" dirty="0" smtClean="0">
                <a:latin typeface="Arial Black" pitchFamily="34" charset="0"/>
              </a:rPr>
              <a:t>Pick up miss error</a:t>
            </a:r>
            <a:r>
              <a:rPr lang="en-US" sz="3100" dirty="0" smtClean="0">
                <a:latin typeface="Arial Black" pitchFamily="34" charset="0"/>
              </a:rPr>
              <a:t/>
            </a:r>
            <a:br>
              <a:rPr lang="en-US" sz="3100" dirty="0" smtClean="0">
                <a:latin typeface="Arial Black" pitchFamily="34" charset="0"/>
              </a:rPr>
            </a:br>
            <a:r>
              <a:rPr lang="en-US" sz="3100" dirty="0" smtClean="0">
                <a:latin typeface="Arial Black" pitchFamily="34" charset="0"/>
              </a:rPr>
              <a:t>HD348 HX8000</a:t>
            </a:r>
            <a:br>
              <a:rPr lang="en-US" sz="3100" dirty="0" smtClean="0">
                <a:latin typeface="Arial Black" pitchFamily="34" charset="0"/>
              </a:rPr>
            </a:br>
            <a:r>
              <a:rPr lang="en-US" sz="2200" dirty="0" smtClean="0">
                <a:latin typeface="Arial Black" pitchFamily="34" charset="0"/>
              </a:rPr>
              <a:t> </a:t>
            </a:r>
            <a:r>
              <a:rPr lang="en-US" sz="2200" dirty="0">
                <a:latin typeface="Arial Black" pitchFamily="34" charset="0"/>
              </a:rPr>
              <a:t/>
            </a:r>
            <a:br>
              <a:rPr lang="en-US" sz="2200" dirty="0">
                <a:latin typeface="Arial Black" pitchFamily="34" charset="0"/>
              </a:rPr>
            </a:br>
            <a:r>
              <a:rPr lang="en-US" sz="2200" dirty="0">
                <a:latin typeface="Arial Black" pitchFamily="34" charset="0"/>
              </a:rPr>
              <a:t/>
            </a:r>
            <a:br>
              <a:rPr lang="en-US" sz="2200" dirty="0">
                <a:latin typeface="Arial Black" pitchFamily="34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940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5834" y="1175657"/>
            <a:ext cx="3906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Problem: Misaligned Clamper at x-axis position, causing </a:t>
            </a:r>
            <a:r>
              <a:rPr lang="en-US" dirty="0" smtClean="0"/>
              <a:t>work press </a:t>
            </a:r>
            <a:r>
              <a:rPr lang="en-US" dirty="0"/>
              <a:t>to slide </a:t>
            </a:r>
            <a:r>
              <a:rPr lang="en-US" dirty="0" smtClean="0"/>
              <a:t>from left to right during </a:t>
            </a:r>
            <a:r>
              <a:rPr lang="en-US" dirty="0"/>
              <a:t>contact.</a:t>
            </a:r>
          </a:p>
          <a:p>
            <a:r>
              <a:rPr lang="en-US" dirty="0"/>
              <a:t>Possible cause: 1. Can damage socket and device leads.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5" y="958871"/>
            <a:ext cx="7319406" cy="488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0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9371" y="1153782"/>
            <a:ext cx="425136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Corrective </a:t>
            </a:r>
            <a:r>
              <a:rPr lang="en-US" b="1" dirty="0" smtClean="0"/>
              <a:t>Actions:</a:t>
            </a:r>
          </a:p>
          <a:p>
            <a:pPr marL="342900" indent="-342900">
              <a:buAutoNum type="arabicPeriod"/>
            </a:pPr>
            <a:r>
              <a:rPr lang="en-US" dirty="0" smtClean="0"/>
              <a:t>Adjustment of clamper position with respect to socket.</a:t>
            </a:r>
          </a:p>
          <a:p>
            <a:pPr marL="342900" indent="-342900">
              <a:buAutoNum type="arabicPeriod"/>
            </a:pPr>
            <a:r>
              <a:rPr lang="en-US" dirty="0" smtClean="0"/>
              <a:t>Visual inspection 10 trays, no issue related to lead defects.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49024"/>
            <a:ext cx="7342138" cy="50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1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" y="813770"/>
            <a:ext cx="6155624" cy="535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55179" y="861271"/>
            <a:ext cx="3895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adjust:</a:t>
            </a:r>
          </a:p>
          <a:p>
            <a:pPr marL="342900" indent="-342900">
              <a:buAutoNum type="arabicPeriod"/>
            </a:pPr>
            <a:r>
              <a:rPr lang="en-US" dirty="0" smtClean="0"/>
              <a:t>Loosen the 8pc bolts that holds Clamper assembly.</a:t>
            </a:r>
          </a:p>
          <a:p>
            <a:pPr marL="342900" indent="-342900">
              <a:buAutoNum type="arabicPeriod"/>
            </a:pPr>
            <a:r>
              <a:rPr lang="en-US" dirty="0" smtClean="0"/>
              <a:t>Manually re-aligned clamper to socket respectively.</a:t>
            </a:r>
          </a:p>
          <a:p>
            <a:pPr marL="342900" indent="-342900">
              <a:buAutoNum type="arabicPeriod"/>
            </a:pPr>
            <a:r>
              <a:rPr lang="en-US" dirty="0" smtClean="0"/>
              <a:t>Tightened bolts with sequence from the center going to the outer at X sequence to get perfect flatness.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5179" y="3540319"/>
            <a:ext cx="4500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benefit of this will prolonged the lifespan of our sockets and prevent any possibilities of lead defects.</a:t>
            </a:r>
          </a:p>
          <a:p>
            <a:endParaRPr lang="en-US" dirty="0"/>
          </a:p>
          <a:p>
            <a:r>
              <a:rPr lang="en-US" dirty="0" smtClean="0"/>
              <a:t>This can also include in checklist activity during setup conversion and machine qualification.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1472484" y="4074441"/>
            <a:ext cx="9144000" cy="54907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100" dirty="0" smtClean="0">
                <a:latin typeface="Arial Black" pitchFamily="34" charset="0"/>
              </a:rPr>
              <a:t>Thank you!</a:t>
            </a:r>
            <a:br>
              <a:rPr lang="en-US" sz="3100" dirty="0" smtClean="0">
                <a:latin typeface="Arial Black" pitchFamily="34" charset="0"/>
              </a:rPr>
            </a:br>
            <a:r>
              <a:rPr lang="en-US" sz="2200" dirty="0" smtClean="0">
                <a:latin typeface="Arial Black" pitchFamily="34" charset="0"/>
              </a:rPr>
              <a:t> </a:t>
            </a:r>
            <a:r>
              <a:rPr lang="en-US" sz="2200" dirty="0">
                <a:latin typeface="Arial Black" pitchFamily="34" charset="0"/>
              </a:rPr>
              <a:t/>
            </a:r>
            <a:br>
              <a:rPr lang="en-US" sz="2200" dirty="0">
                <a:latin typeface="Arial Black" pitchFamily="34" charset="0"/>
              </a:rPr>
            </a:br>
            <a:r>
              <a:rPr lang="en-US" sz="2200" dirty="0">
                <a:latin typeface="Arial Black" pitchFamily="34" charset="0"/>
              </a:rPr>
              <a:t/>
            </a:r>
            <a:br>
              <a:rPr lang="en-US" sz="2200" dirty="0">
                <a:latin typeface="Arial Black" pitchFamily="34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54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135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Presentation-White</vt:lpstr>
      <vt:lpstr>Pick up miss error HD348 HX8000    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Rolando Gonzales</dc:creator>
  <cp:lastModifiedBy>Bernie Javillonar</cp:lastModifiedBy>
  <cp:revision>91</cp:revision>
  <dcterms:created xsi:type="dcterms:W3CDTF">2017-02-12T07:00:18Z</dcterms:created>
  <dcterms:modified xsi:type="dcterms:W3CDTF">2017-05-11T08:29:31Z</dcterms:modified>
</cp:coreProperties>
</file>