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FF"/>
    <a:srgbClr val="FF9900"/>
    <a:srgbClr val="FF0000"/>
    <a:srgbClr val="FF39CB"/>
    <a:srgbClr val="00FF00"/>
    <a:srgbClr val="FFCC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9821" autoAdjust="0"/>
  </p:normalViewPr>
  <p:slideViewPr>
    <p:cSldViewPr snapToGrid="0">
      <p:cViewPr>
        <p:scale>
          <a:sx n="150" d="100"/>
          <a:sy n="150" d="100"/>
        </p:scale>
        <p:origin x="1554" y="25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487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72085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06665"/>
              </p:ext>
            </p:extLst>
          </p:nvPr>
        </p:nvGraphicFramePr>
        <p:xfrm>
          <a:off x="244542" y="745319"/>
          <a:ext cx="8516688" cy="47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72"/>
                <a:gridCol w="2129172"/>
                <a:gridCol w="2129172"/>
                <a:gridCol w="2129172"/>
              </a:tblGrid>
              <a:tr h="4784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Problem Description:</a:t>
                      </a:r>
                    </a:p>
                    <a:p>
                      <a:r>
                        <a:rPr lang="en-US" sz="1100" dirty="0" smtClean="0"/>
                        <a:t>System</a:t>
                      </a:r>
                      <a:r>
                        <a:rPr lang="en-US" sz="1100" baseline="0" dirty="0" smtClean="0"/>
                        <a:t> error  124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 : HX-8100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 No:HD349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Package : QUAD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01879" y="3732028"/>
            <a:ext cx="4231758" cy="106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18974" y="1318435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1)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43665" y="3830990"/>
            <a:ext cx="2994837" cy="35087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5) CAPA and Recommendations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5373" y="4703258"/>
            <a:ext cx="2768056" cy="388596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n-lt"/>
              </a:rPr>
              <a:t>3) Root cause analysis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+mn-lt"/>
              </a:rPr>
              <a:t>Defective actuator cylinder and loose cam follower lock nut </a:t>
            </a:r>
            <a:endParaRPr kumimoji="0" lang="en-US" sz="10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8583" y="2014867"/>
            <a:ext cx="3572544" cy="35087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Actions/Interim Actions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70395"/>
              </p:ext>
            </p:extLst>
          </p:nvPr>
        </p:nvGraphicFramePr>
        <p:xfrm>
          <a:off x="244545" y="5151548"/>
          <a:ext cx="3934049" cy="1355714"/>
        </p:xfrm>
        <a:graphic>
          <a:graphicData uri="http://schemas.openxmlformats.org/drawingml/2006/table">
            <a:tbl>
              <a:tblPr/>
              <a:tblGrid>
                <a:gridCol w="585646"/>
                <a:gridCol w="1097707"/>
                <a:gridCol w="624494"/>
                <a:gridCol w="613477"/>
                <a:gridCol w="584264"/>
                <a:gridCol w="428461"/>
              </a:tblGrid>
              <a:tr h="130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Stacked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z axis </a:t>
                      </a:r>
                      <a:r>
                        <a:rPr lang="en-US" sz="900" b="0" i="0" u="none" strike="noStrike" baseline="0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assy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unable to moved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Defective</a:t>
                      </a:r>
                      <a:r>
                        <a:rPr lang="en-US" sz="900" b="0" i="0" u="none" strike="noStrike" kern="1200" baseline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gear</a:t>
                      </a:r>
                      <a:endParaRPr lang="en-US" sz="900" b="1" i="0" u="none" strike="noStrike" kern="120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Undefined</a:t>
                      </a:r>
                      <a:r>
                        <a:rPr lang="en-US" sz="900" b="1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 tool life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6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 bwMode="auto">
          <a:xfrm>
            <a:off x="4898062" y="4281375"/>
            <a:ext cx="2842440" cy="32252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Permanent Solutions and Recommendation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91727" y="1602673"/>
            <a:ext cx="2477386" cy="27644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System error 124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09865"/>
              </p:ext>
            </p:extLst>
          </p:nvPr>
        </p:nvGraphicFramePr>
        <p:xfrm>
          <a:off x="244544" y="2456107"/>
          <a:ext cx="4051010" cy="2106165"/>
        </p:xfrm>
        <a:graphic>
          <a:graphicData uri="http://schemas.openxmlformats.org/drawingml/2006/table">
            <a:tbl>
              <a:tblPr/>
              <a:tblGrid>
                <a:gridCol w="142662"/>
                <a:gridCol w="977087"/>
                <a:gridCol w="977087"/>
                <a:gridCol w="977087"/>
                <a:gridCol w="977087"/>
              </a:tblGrid>
              <a:tr h="173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25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Checked handler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z axis motor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Jher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/pong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17.07.19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36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unable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to moved z axis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assy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jher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/pong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17.07.19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Stacked up z axis motor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Jher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/pong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17.07.19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NG z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21434"/>
              </p:ext>
            </p:extLst>
          </p:nvPr>
        </p:nvGraphicFramePr>
        <p:xfrm>
          <a:off x="4559122" y="4648190"/>
          <a:ext cx="3858328" cy="1584405"/>
        </p:xfrm>
        <a:graphic>
          <a:graphicData uri="http://schemas.openxmlformats.org/drawingml/2006/table">
            <a:tbl>
              <a:tblPr/>
              <a:tblGrid>
                <a:gridCol w="264824"/>
                <a:gridCol w="1048821"/>
                <a:gridCol w="747931"/>
                <a:gridCol w="898376"/>
                <a:gridCol w="898376"/>
              </a:tblGrid>
              <a:tr h="32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Replace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 z motor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Jher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/pong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WW29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Recommend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checking of motors every PM schedule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PM robot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476846" y="21265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365046" y="1991755"/>
            <a:ext cx="4026201" cy="71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98468" y="4654582"/>
            <a:ext cx="4026201" cy="71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423178" y="1418562"/>
            <a:ext cx="1711844" cy="439478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+mn-lt"/>
              </a:rPr>
              <a:t>4)Pictures and Illustrations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0389" y="1950242"/>
            <a:ext cx="1653944" cy="276999"/>
          </a:xfrm>
          <a:prstGeom prst="rect">
            <a:avLst/>
          </a:prstGeom>
          <a:solidFill>
            <a:srgbClr val="0033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Stacked z motor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7758" y="1952234"/>
            <a:ext cx="1653944" cy="276999"/>
          </a:xfrm>
          <a:prstGeom prst="rect">
            <a:avLst/>
          </a:prstGeom>
          <a:solidFill>
            <a:srgbClr val="0033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Replaced z motor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1360" y="2365741"/>
            <a:ext cx="1466739" cy="1277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83" y="2365741"/>
            <a:ext cx="1514139" cy="12776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57466</TotalTime>
  <Words>129</Words>
  <Application>Microsoft Office PowerPoint</Application>
  <PresentationFormat>On-screen Show (4:3)</PresentationFormat>
  <Paragraphs>96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NewONTemplate</vt:lpstr>
      <vt:lpstr>03 - 2005_-_MPSG_Success_Criteria_Document_Template v 11</vt:lpstr>
      <vt:lpstr>1_NewONTemplate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Pasumala</dc:creator>
  <cp:lastModifiedBy>Jerson Baldivino</cp:lastModifiedBy>
  <cp:revision>1118</cp:revision>
  <cp:lastPrinted>2012-05-10T23:46:39Z</cp:lastPrinted>
  <dcterms:created xsi:type="dcterms:W3CDTF">1998-01-23T19:17:50Z</dcterms:created>
  <dcterms:modified xsi:type="dcterms:W3CDTF">2017-07-21T00:34:06Z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