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1087" r:id="rId6"/>
    <p:sldId id="1084" r:id="rId7"/>
    <p:sldId id="1088" r:id="rId8"/>
    <p:sldId id="1086" r:id="rId9"/>
    <p:sldId id="1090" r:id="rId10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52">
          <p15:clr>
            <a:srgbClr val="A4A3A4"/>
          </p15:clr>
        </p15:guide>
        <p15:guide id="4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58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1" autoAdjust="0"/>
    <p:restoredTop sz="90874" autoAdjust="0"/>
  </p:normalViewPr>
  <p:slideViewPr>
    <p:cSldViewPr snapToGrid="0">
      <p:cViewPr>
        <p:scale>
          <a:sx n="75" d="100"/>
          <a:sy n="75" d="100"/>
        </p:scale>
        <p:origin x="-297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2814" y="-84"/>
      </p:cViewPr>
      <p:guideLst>
        <p:guide orient="horz" pos="2880"/>
        <p:guide orient="horz" pos="2952"/>
        <p:guide pos="2160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271239B3-3F86-464C-AD52-4C8E8D1A8CEF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04D1362F-8E5B-436D-B2E4-DB7BA9138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C81CE09-9ECD-49EF-AF45-E6F2F88FB91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3131DA39-B701-4013-BEA5-4A5743C77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5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5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1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8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5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3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</a:t>
            </a:r>
            <a:r>
              <a:rPr lang="en-US" sz="1000" baseline="0" dirty="0" smtClean="0">
                <a:solidFill>
                  <a:schemeClr val="bg1"/>
                </a:solidFill>
              </a:rPr>
              <a:t> Use Only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CF2E0C-8448-45AD-BA18-C015FB6BC643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A8783E-D7BF-491D-B4F9-627FC5BD6335}" type="datetime1">
              <a:rPr lang="en-US" sz="1000" smtClean="0">
                <a:solidFill>
                  <a:schemeClr val="bg1"/>
                </a:solidFill>
              </a:rPr>
              <a:pPr/>
              <a:t>9/23/2017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49" r:id="rId3"/>
    <p:sldLayoutId id="2147483650" r:id="rId4"/>
    <p:sldLayoutId id="2147483665" r:id="rId5"/>
    <p:sldLayoutId id="2147483652" r:id="rId6"/>
    <p:sldLayoutId id="2147483666" r:id="rId7"/>
    <p:sldLayoutId id="2147483664" r:id="rId8"/>
    <p:sldLayoutId id="2147483667" r:id="rId9"/>
    <p:sldLayoutId id="214748365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xFN</a:t>
            </a:r>
            <a:r>
              <a:rPr lang="en-US" dirty="0" smtClean="0"/>
              <a:t> Hardware Group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6"/>
          <a:stretch/>
        </p:blipFill>
        <p:spPr bwMode="auto">
          <a:xfrm>
            <a:off x="262890" y="822961"/>
            <a:ext cx="869823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47800" y="40386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FF00"/>
                </a:solidFill>
              </a:rPr>
              <a:t>LE3VNCP161 LOADBOARD REPAIR 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00710" y="4710113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rgbClr val="FFFF00"/>
                </a:solidFill>
                <a:latin typeface="Arial" pitchFamily="34" charset="0"/>
              </a:rPr>
              <a:t>Marvin Marcos</a:t>
            </a:r>
            <a:endParaRPr lang="en-US" altLang="en-US" sz="3200" dirty="0">
              <a:solidFill>
                <a:srgbClr val="FFFF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NCP161 Load board Repair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453" y="775216"/>
            <a:ext cx="8131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:</a:t>
            </a:r>
          </a:p>
          <a:p>
            <a:r>
              <a:rPr lang="en-US" dirty="0" smtClean="0"/>
              <a:t>- 2 load board of NCP161 </a:t>
            </a:r>
            <a:r>
              <a:rPr lang="en-US" altLang="en-US" dirty="0" smtClean="0"/>
              <a:t>_</a:t>
            </a:r>
            <a:r>
              <a:rPr lang="en-US" altLang="en-US" dirty="0"/>
              <a:t>uDFN4 ROZ1864C_A </a:t>
            </a:r>
            <a:r>
              <a:rPr lang="en-US" dirty="0" smtClean="0"/>
              <a:t>are verified reject at test parameter “fail continuity test and IGND failure”. </a:t>
            </a:r>
            <a:endParaRPr lang="en-US" dirty="0"/>
          </a:p>
        </p:txBody>
      </p:sp>
      <p:pic>
        <p:nvPicPr>
          <p:cNvPr id="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3" b="14584"/>
          <a:stretch>
            <a:fillRect/>
          </a:stretch>
        </p:blipFill>
        <p:spPr bwMode="auto">
          <a:xfrm rot="5400000">
            <a:off x="784253" y="2684474"/>
            <a:ext cx="3575033" cy="325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5763" y="187940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LE3VNCP706 LB serial # 1 - Continuity </a:t>
            </a:r>
          </a:p>
          <a:p>
            <a:r>
              <a:rPr lang="en-US" dirty="0" smtClean="0"/>
              <a:t>                             Failure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8" b="8333"/>
          <a:stretch/>
        </p:blipFill>
        <p:spPr>
          <a:xfrm rot="5400000" flipH="1">
            <a:off x="5024414" y="2731264"/>
            <a:ext cx="3632835" cy="32347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95807" y="1885772"/>
            <a:ext cx="426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LE3VNCP706 LB serial # 6                                                                                         IGND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Isolation in LB Serial #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499" y="882293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Inspect visually all the components, traces and  contact pads for any abnormalities (damage, broken, dent, </a:t>
            </a:r>
            <a:r>
              <a:rPr lang="en-US" dirty="0" smtClean="0"/>
              <a:t>burnt , etc.).(Found 1 burnt IC U9 with part no. AD8065)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Test all the components using multimeter. ( No other defective components)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Replaced defective IC.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Verify </a:t>
            </a:r>
            <a:r>
              <a:rPr lang="en-US" dirty="0"/>
              <a:t>the load board using autocorr and test the board 100 consecutives times.  (Result - Passed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703" y="3010642"/>
            <a:ext cx="4069556" cy="1980458"/>
          </a:xfrm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78" y="3025517"/>
            <a:ext cx="3738562" cy="196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1907380" y="3933299"/>
            <a:ext cx="3297238" cy="1500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09418" y="3025516"/>
            <a:ext cx="1970882" cy="177508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86939" y="5167530"/>
            <a:ext cx="250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Replaced burnt IC.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58" y="4991100"/>
            <a:ext cx="49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The caused of the problem is due to </a:t>
            </a:r>
            <a:r>
              <a:rPr lang="en-US" dirty="0" smtClean="0"/>
              <a:t>burnt 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Isolation in LB Serial # 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5944" y="4086223"/>
            <a:ext cx="532168" cy="828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027" y="692138"/>
            <a:ext cx="8603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Inspect visually all the components, traces and  contact pads for any abnormalities (damage, broken, dent, burnt , etc</a:t>
            </a:r>
            <a:r>
              <a:rPr lang="en-US" dirty="0" smtClean="0"/>
              <a:t>.).(No abnormalities seen)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Test all the relay, transistor, resistors, diodes and capacitor using multimeter , all passive and active components passed (done no defective component).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Reseat </a:t>
            </a:r>
            <a:r>
              <a:rPr lang="en-US" dirty="0"/>
              <a:t>all </a:t>
            </a:r>
            <a:r>
              <a:rPr lang="en-US" dirty="0" smtClean="0"/>
              <a:t>IC and relay.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Test and verify the  </a:t>
            </a:r>
            <a:r>
              <a:rPr lang="en-US" dirty="0"/>
              <a:t>load board using </a:t>
            </a:r>
            <a:r>
              <a:rPr lang="en-US" dirty="0" smtClean="0"/>
              <a:t>autocorr. Result passed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Test </a:t>
            </a:r>
            <a:r>
              <a:rPr lang="en-US" dirty="0"/>
              <a:t>the board 100 consecutives times.  (Result - Passed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41" y="2810257"/>
            <a:ext cx="4356221" cy="2877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" y="2876897"/>
            <a:ext cx="397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The main root cause of the problem is due to poor contact  at relay socket that causing marginal reading  in IGND test parameter.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" y="4751336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Reseat all the relay / IC and replaced relay sockets.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" y="929759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Test results at ETS303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" y="1425865"/>
            <a:ext cx="29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LE3NCP161 LB serial #1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66626" y="2140936"/>
            <a:ext cx="4123007" cy="35331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229" y="1978534"/>
            <a:ext cx="4123005" cy="3807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61559" y="1476670"/>
            <a:ext cx="29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LE3NCP161 LB serial #6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32438"/>
              </p:ext>
            </p:extLst>
          </p:nvPr>
        </p:nvGraphicFramePr>
        <p:xfrm>
          <a:off x="2948940" y="771525"/>
          <a:ext cx="153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ackager Shell Object" showAsIcon="1" r:id="rId5" imgW="1537200" imgH="685800" progId="Package">
                  <p:embed/>
                </p:oleObj>
              </mc:Choice>
              <mc:Fallback>
                <p:oleObj name="Packager Shell Object" showAsIcon="1" r:id="rId5" imgW="1537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8940" y="771525"/>
                        <a:ext cx="1536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2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A7E62D111B142A19E5EB0843957C9" ma:contentTypeVersion="0" ma:contentTypeDescription="Create a new document." ma:contentTypeScope="" ma:versionID="218aa405494276780797e8db46eaec96">
  <xsd:schema xmlns:xsd="http://www.w3.org/2001/XMLSchema" xmlns:xs="http://www.w3.org/2001/XMLSchema" xmlns:p="http://schemas.microsoft.com/office/2006/metadata/properties" xmlns:ns2="2feead12-538e-4479-ae76-0a69c26f88b7" targetNamespace="http://schemas.microsoft.com/office/2006/metadata/properties" ma:root="true" ma:fieldsID="51d3aed6bc365870fc779fe03c1b381d" ns2:_="">
    <xsd:import namespace="2feead12-538e-4479-ae76-0a69c26f88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ead12-538e-4479-ae76-0a69c26f88b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feead12-538e-4479-ae76-0a69c26f88b7">F4YVM2C5QEYC-190-16</_dlc_DocId>
    <_dlc_DocIdUrl xmlns="2feead12-538e-4479-ae76-0a69c26f88b7">
      <Url>http://theconnection.onsemi.com/sm/marcom/_layouts/15/DocIdRedir.aspx?ID=F4YVM2C5QEYC-190-16</Url>
      <Description>F4YVM2C5QEYC-190-16</Description>
    </_dlc_DocIdUrl>
  </documentManagement>
</p:properties>
</file>

<file path=customXml/itemProps1.xml><?xml version="1.0" encoding="utf-8"?>
<ds:datastoreItem xmlns:ds="http://schemas.openxmlformats.org/officeDocument/2006/customXml" ds:itemID="{BE0A32D0-E461-4809-84D5-D3767FE28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ead12-538e-4479-ae76-0a69c26f8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A847BE-93AC-4430-B426-0F29D5D23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2BA3D-CF2C-4658-B18E-C4677209B01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664CC62-0CA3-41A1-A489-DD03226D089F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2feead12-538e-4479-ae76-0a69c26f88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55063</TotalTime>
  <Words>299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Presentation-White</vt:lpstr>
      <vt:lpstr>Packager Shell Object</vt:lpstr>
      <vt:lpstr>xFN Hardware Group</vt:lpstr>
      <vt:lpstr>NCP161 Load board Repair</vt:lpstr>
      <vt:lpstr>Problem Isolation in LB Serial # 1</vt:lpstr>
      <vt:lpstr>Problem Isolation in LB Serial # 6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 Palon</dc:creator>
  <cp:lastModifiedBy>Administrator</cp:lastModifiedBy>
  <cp:revision>1289</cp:revision>
  <cp:lastPrinted>2016-06-20T09:05:25Z</cp:lastPrinted>
  <dcterms:created xsi:type="dcterms:W3CDTF">2015-02-26T20:49:16Z</dcterms:created>
  <dcterms:modified xsi:type="dcterms:W3CDTF">2017-09-23T00:35:37Z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0x0101000A4A7E62D111B142A19E5EB0843957C9</vt:lpwstr>
  </property>
  <property fmtid="{D5CDD505-2E9C-101B-9397-08002B2CF9AE}" pid="3" name="_dlc_DocIdItemGuid">
    <vt:lpwstr>b092bb29-d200-43eb-81fa-5bb7c34315e2</vt:lpwstr>
  </property>
</Properties>
</file>