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FF"/>
    <a:srgbClr val="FF9900"/>
    <a:srgbClr val="FF00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>
        <p:scale>
          <a:sx n="90" d="100"/>
          <a:sy n="90" d="100"/>
        </p:scale>
        <p:origin x="-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6726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128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98894"/>
              </p:ext>
            </p:extLst>
          </p:nvPr>
        </p:nvGraphicFramePr>
        <p:xfrm>
          <a:off x="361510" y="861230"/>
          <a:ext cx="839972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930"/>
                <a:gridCol w="2099930"/>
                <a:gridCol w="2099930"/>
                <a:gridCol w="2099930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pPr algn="ctr"/>
                      <a:r>
                        <a:rPr lang="en-US" sz="1100" baseline="0" dirty="0" smtClean="0"/>
                        <a:t>Broken Package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Model:</a:t>
                      </a:r>
                      <a:r>
                        <a:rPr lang="en-US" sz="1100" dirty="0" smtClean="0">
                          <a:effectLst/>
                        </a:rPr>
                        <a:t>LT-930H222</a:t>
                      </a:r>
                      <a:endParaRPr lang="en-US" sz="1100" baseline="0" dirty="0" smtClean="0"/>
                    </a:p>
                    <a:p>
                      <a:r>
                        <a:rPr lang="en-US" sz="1100" baseline="0" dirty="0" smtClean="0"/>
                        <a:t>Machine No:HD278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Package: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MFP24SJ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Work Week: </a:t>
                      </a:r>
                    </a:p>
                    <a:p>
                      <a:pPr algn="ctr"/>
                      <a:r>
                        <a:rPr lang="en-US" sz="1100" dirty="0" smtClean="0"/>
                        <a:t>31.7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5082333"/>
            <a:ext cx="423175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18974" y="1467297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1)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94856" y="5160353"/>
            <a:ext cx="3439247" cy="287066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4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  Recommendations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 :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8972" y="2113494"/>
            <a:ext cx="3572544" cy="275339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Actions/Interim Actions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18960" y="1733115"/>
            <a:ext cx="4012036" cy="26574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Broken Package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30920"/>
              </p:ext>
            </p:extLst>
          </p:nvPr>
        </p:nvGraphicFramePr>
        <p:xfrm>
          <a:off x="212652" y="2397699"/>
          <a:ext cx="4118344" cy="1553077"/>
        </p:xfrm>
        <a:graphic>
          <a:graphicData uri="http://schemas.openxmlformats.org/drawingml/2006/table">
            <a:tbl>
              <a:tblPr/>
              <a:tblGrid>
                <a:gridCol w="180752"/>
                <a:gridCol w="1592366"/>
                <a:gridCol w="554325"/>
                <a:gridCol w="798427"/>
                <a:gridCol w="992474"/>
              </a:tblGrid>
              <a:tr h="2332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Checked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condition of drop shuttle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Milo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17.08.04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Reduce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Speed of drop shuttle actuator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17.08.04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Pull-out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drop shuttle assy . And fix  device stopper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Milo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17.08.04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6927"/>
              </p:ext>
            </p:extLst>
          </p:nvPr>
        </p:nvGraphicFramePr>
        <p:xfrm>
          <a:off x="4494856" y="5546654"/>
          <a:ext cx="4330988" cy="630862"/>
        </p:xfrm>
        <a:graphic>
          <a:graphicData uri="http://schemas.openxmlformats.org/drawingml/2006/table">
            <a:tbl>
              <a:tblPr/>
              <a:tblGrid>
                <a:gridCol w="279892"/>
                <a:gridCol w="1425154"/>
                <a:gridCol w="1312971"/>
                <a:gridCol w="1312971"/>
              </a:tblGrid>
              <a:tr h="216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Include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in check item/check sheet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PM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Group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Scheduled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817645" y="255183"/>
            <a:ext cx="4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Broken Package at Drop shuttle </a:t>
            </a:r>
            <a:endParaRPr lang="en-US" sz="1800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18974" y="2083967"/>
            <a:ext cx="408290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667693" y="1456658"/>
            <a:ext cx="2938130" cy="22328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83530" y="4000509"/>
            <a:ext cx="3926962" cy="34380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3) Root cause analysis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 </a:t>
            </a:r>
            <a:r>
              <a:rPr lang="en-US" sz="1000" b="1" dirty="0" smtClean="0">
                <a:solidFill>
                  <a:schemeClr val="bg1"/>
                </a:solidFill>
                <a:latin typeface="+mn-lt"/>
              </a:rPr>
              <a:t>Very tight compression spring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54273"/>
              </p:ext>
            </p:extLst>
          </p:nvPr>
        </p:nvGraphicFramePr>
        <p:xfrm>
          <a:off x="400484" y="4516452"/>
          <a:ext cx="3848988" cy="1878857"/>
        </p:xfrm>
        <a:graphic>
          <a:graphicData uri="http://schemas.openxmlformats.org/drawingml/2006/table">
            <a:tbl>
              <a:tblPr/>
              <a:tblGrid>
                <a:gridCol w="572983"/>
                <a:gridCol w="675339"/>
                <a:gridCol w="863421"/>
                <a:gridCol w="655368"/>
                <a:gridCol w="662680"/>
                <a:gridCol w="419197"/>
              </a:tblGrid>
              <a:tr h="131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Stack-up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device stopper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Very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tight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compression spring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No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specific lifetime when to replace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Not included in PM check item</a:t>
                      </a:r>
                    </a:p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fail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Outflow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 defined</a:t>
                      </a:r>
                      <a:r>
                        <a:rPr lang="en-US" sz="90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tool life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6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Systemic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Root cause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Why5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 bwMode="auto">
          <a:xfrm>
            <a:off x="4483396" y="1683503"/>
            <a:ext cx="1928037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Broken package stops at drop shuttle inlet (Bottom view)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970085" y="1688940"/>
            <a:ext cx="1928037" cy="3980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Drop shuttle assemble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22224" r="35702" b="36796"/>
          <a:stretch/>
        </p:blipFill>
        <p:spPr>
          <a:xfrm>
            <a:off x="4667693" y="2129564"/>
            <a:ext cx="1672864" cy="1605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5" t="19131" r="18835" b="18197"/>
          <a:stretch/>
        </p:blipFill>
        <p:spPr>
          <a:xfrm>
            <a:off x="6970085" y="2113494"/>
            <a:ext cx="1651595" cy="1621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7044516" y="2924288"/>
            <a:ext cx="1567859" cy="605721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43138" y="2900423"/>
            <a:ext cx="1201378" cy="103893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Stack-up assy.of drop shuttle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58980</TotalTime>
  <Words>142</Words>
  <Application>Microsoft Office PowerPoint</Application>
  <PresentationFormat>On-screen Show (4:3)</PresentationFormat>
  <Paragraphs>95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milo galay</dc:creator>
  <cp:lastModifiedBy>Milo Galay</cp:lastModifiedBy>
  <cp:revision>1164</cp:revision>
  <cp:lastPrinted>2012-05-10T23:46:39Z</cp:lastPrinted>
  <dcterms:created xsi:type="dcterms:W3CDTF">1998-01-23T19:17:50Z</dcterms:created>
  <dcterms:modified xsi:type="dcterms:W3CDTF">2017-08-04T14:32:17Z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