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6"/>
  </p:notesMasterIdLst>
  <p:handoutMasterIdLst>
    <p:handoutMasterId r:id="rId7"/>
  </p:handoutMasterIdLst>
  <p:sldIdLst>
    <p:sldId id="464" r:id="rId4"/>
    <p:sldId id="465" r:id="rId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0033FF"/>
    <a:srgbClr val="FF9900"/>
    <a:srgbClr val="FF39CB"/>
    <a:srgbClr val="00FF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" autoAdjust="0"/>
    <p:restoredTop sz="99821" autoAdjust="0"/>
  </p:normalViewPr>
  <p:slideViewPr>
    <p:cSldViewPr snapToGrid="0">
      <p:cViewPr>
        <p:scale>
          <a:sx n="81" d="100"/>
          <a:sy n="81" d="100"/>
        </p:scale>
        <p:origin x="-132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68450"/>
              </p:ext>
            </p:extLst>
          </p:nvPr>
        </p:nvGraphicFramePr>
        <p:xfrm>
          <a:off x="205905" y="783956"/>
          <a:ext cx="8719153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13"/>
                <a:gridCol w="1645241"/>
                <a:gridCol w="1339017"/>
                <a:gridCol w="1416491"/>
                <a:gridCol w="1416491"/>
              </a:tblGrid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Problem Description:</a:t>
                      </a:r>
                    </a:p>
                    <a:p>
                      <a:pPr algn="ctr"/>
                      <a:r>
                        <a:rPr lang="es-ES" sz="1100" dirty="0" smtClean="0">
                          <a:effectLst/>
                        </a:rPr>
                        <a:t>Arm</a:t>
                      </a:r>
                      <a:r>
                        <a:rPr lang="es-ES" sz="1100" baseline="0" dirty="0" smtClean="0">
                          <a:effectLst/>
                        </a:rPr>
                        <a:t> 1 frequent suction error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NS5000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 No: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HD338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Package : </a:t>
                      </a:r>
                    </a:p>
                    <a:p>
                      <a:pPr algn="ctr"/>
                      <a:r>
                        <a:rPr lang="en-US" sz="1100" dirty="0" smtClean="0"/>
                        <a:t>QUAD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</a:t>
                      </a:r>
                      <a:r>
                        <a:rPr lang="en-US" sz="1100" baseline="0" dirty="0" smtClean="0"/>
                        <a:t> Week :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25.6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44542" y="1352395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51591" y="2017777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98062" y="4128976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29193" y="1593690"/>
            <a:ext cx="4118263" cy="35491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1.Arm 1 –left  Frequent suction error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6953"/>
              </p:ext>
            </p:extLst>
          </p:nvPr>
        </p:nvGraphicFramePr>
        <p:xfrm>
          <a:off x="196695" y="2313972"/>
          <a:ext cx="4117578" cy="1349287"/>
        </p:xfrm>
        <a:graphic>
          <a:graphicData uri="http://schemas.openxmlformats.org/drawingml/2006/table">
            <a:tbl>
              <a:tblPr/>
              <a:tblGrid>
                <a:gridCol w="202601"/>
                <a:gridCol w="1653791"/>
                <a:gridCol w="886528"/>
                <a:gridCol w="542925"/>
                <a:gridCol w="831733"/>
              </a:tblGrid>
              <a:tr h="25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Manual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ly triggered solenoid valve manual override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Cleaned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solenoid valve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Revert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position of vacuum switch spool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99628"/>
              </p:ext>
            </p:extLst>
          </p:nvPr>
        </p:nvGraphicFramePr>
        <p:xfrm>
          <a:off x="4598571" y="4492919"/>
          <a:ext cx="4143163" cy="1749680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773473"/>
                <a:gridCol w="1080360"/>
                <a:gridCol w="878968"/>
              </a:tblGrid>
              <a:tr h="25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Fully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cleaning  of spool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WW25.6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Set</a:t>
                      </a:r>
                      <a:r>
                        <a:rPr lang="en-US" sz="1100" baseline="0" dirty="0" smtClean="0"/>
                        <a:t> spool to its proper position</a:t>
                      </a:r>
                      <a:endParaRPr 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WW25.6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Checked</a:t>
                      </a:r>
                      <a:r>
                        <a:rPr lang="en-US" sz="1100" baseline="0" dirty="0" smtClean="0"/>
                        <a:t> functionality </a:t>
                      </a:r>
                      <a:endParaRPr 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WW25.6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695" y="1978883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08902" y="139951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14101"/>
              </p:ext>
            </p:extLst>
          </p:nvPr>
        </p:nvGraphicFramePr>
        <p:xfrm>
          <a:off x="244543" y="4290237"/>
          <a:ext cx="4014019" cy="2238154"/>
        </p:xfrm>
        <a:graphic>
          <a:graphicData uri="http://schemas.openxmlformats.org/drawingml/2006/table">
            <a:tbl>
              <a:tblPr/>
              <a:tblGrid>
                <a:gridCol w="470262"/>
                <a:gridCol w="802717"/>
                <a:gridCol w="1165154"/>
                <a:gridCol w="879971"/>
                <a:gridCol w="695915"/>
              </a:tblGrid>
              <a:tr h="29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0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fail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during PM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 specific life span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0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4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3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96695" y="3830990"/>
            <a:ext cx="4085388" cy="39458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3)Root cause analysis: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5" t="55713" r="31916" b="21807"/>
          <a:stretch/>
        </p:blipFill>
        <p:spPr>
          <a:xfrm>
            <a:off x="7029449" y="1299751"/>
            <a:ext cx="1845885" cy="1577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0" t="56678" r="24680" b="18354"/>
          <a:stretch/>
        </p:blipFill>
        <p:spPr>
          <a:xfrm>
            <a:off x="4503702" y="1627324"/>
            <a:ext cx="2358175" cy="14581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33606" y="1684022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 Wrong Spool position</a:t>
            </a:r>
            <a:endParaRPr lang="en-US" sz="10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3" t="44190" r="36361" b="33255"/>
          <a:stretch/>
        </p:blipFill>
        <p:spPr>
          <a:xfrm>
            <a:off x="6815774" y="2903073"/>
            <a:ext cx="2114662" cy="8193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59553" y="1374222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 </a:t>
            </a:r>
            <a:r>
              <a:rPr lang="en-US" sz="1000" dirty="0" smtClean="0">
                <a:latin typeface="+mn-lt"/>
              </a:rPr>
              <a:t>Proper </a:t>
            </a:r>
            <a:r>
              <a:rPr lang="en-US" sz="1000" dirty="0" smtClean="0">
                <a:latin typeface="+mn-lt"/>
              </a:rPr>
              <a:t>Spool position</a:t>
            </a:r>
            <a:endParaRPr lang="en-US" sz="1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54315" y="2726129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 </a:t>
            </a:r>
            <a:r>
              <a:rPr lang="en-US" sz="1000" dirty="0">
                <a:latin typeface="+mn-lt"/>
              </a:rPr>
              <a:t>S</a:t>
            </a:r>
            <a:r>
              <a:rPr lang="en-US" sz="1000" dirty="0" smtClean="0">
                <a:latin typeface="+mn-lt"/>
              </a:rPr>
              <a:t>pool</a:t>
            </a:r>
            <a:endParaRPr lang="en-US" sz="10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0" t="31966" r="11282" b="26066"/>
          <a:stretch/>
        </p:blipFill>
        <p:spPr>
          <a:xfrm>
            <a:off x="4733606" y="3176954"/>
            <a:ext cx="1784152" cy="498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0097" y="2975462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Specs and Maker</a:t>
            </a:r>
            <a:endParaRPr lang="en-US" sz="1000" dirty="0"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35496" y="2123875"/>
            <a:ext cx="858695" cy="5729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404616" y="1739945"/>
            <a:ext cx="936977" cy="69752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7560"/>
            <a:ext cx="5275385" cy="205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36" y="1324705"/>
            <a:ext cx="3165232" cy="205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7" y="3744643"/>
            <a:ext cx="8651632" cy="5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22737" y="4358686"/>
            <a:ext cx="8686801" cy="213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2861" y="214935"/>
            <a:ext cx="461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Cause of Damage Work press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05554"/>
            <a:ext cx="8569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Collation of work press assy. at input and out shuttle result to damage work press.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Cause by  dried lubricant on Lm guide  of contactor 1 and 2 this result to unstable movement ups and down.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46183" y="3414910"/>
            <a:ext cx="3598986" cy="307777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History of machine  same error occurred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81047" y="4358686"/>
            <a:ext cx="1242644" cy="3657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9916"/>
      </p:ext>
    </p:extLst>
  </p:cSld>
  <p:clrMapOvr>
    <a:masterClrMapping/>
  </p:clrMapOvr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58122</TotalTime>
  <Words>215</Words>
  <Application>Microsoft Office PowerPoint</Application>
  <PresentationFormat>On-screen Show (4:3)</PresentationFormat>
  <Paragraphs>105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NewONTemplate</vt:lpstr>
      <vt:lpstr>03 - 2005_-_MPSG_Success_Criteria_Document_Template v 11</vt:lpstr>
      <vt:lpstr>1_NewONTemplate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milo galay</dc:creator>
  <cp:lastModifiedBy>Milo Galay</cp:lastModifiedBy>
  <cp:revision>1176</cp:revision>
  <cp:lastPrinted>2012-05-10T23:46:39Z</cp:lastPrinted>
  <dcterms:created xsi:type="dcterms:W3CDTF">1998-01-23T19:17:50Z</dcterms:created>
  <dcterms:modified xsi:type="dcterms:W3CDTF">2017-06-22T08:41:19Z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