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79BA83-F842-47E3-B7E3-F8D38832116D}">
          <p14:sldIdLst>
            <p14:sldId id="273"/>
          </p14:sldIdLst>
        </p14:section>
        <p14:section name="Untitled Section" id="{FFD6BD90-0746-4C16-A9DE-C6079B3C2805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6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F8DE0-359E-4220-8480-B639AFF23250}" type="datetimeFigureOut">
              <a:rPr lang="en-US" smtClean="0"/>
              <a:t>7/21/2017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A6647-835C-4E68-B710-FB9D2C65E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6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371600" y="4737100"/>
            <a:ext cx="944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3600" y="1171576"/>
            <a:ext cx="2906184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98392"/>
            <a:ext cx="121920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88992"/>
            <a:ext cx="12192000" cy="128320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5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38200"/>
            <a:ext cx="73152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514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0" y="684213"/>
            <a:ext cx="12192000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65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37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371600" y="3124200"/>
            <a:ext cx="944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0"/>
            <a:ext cx="121920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76600"/>
            <a:ext cx="12192000" cy="128320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1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accent6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/>
          </p:nvPr>
        </p:nvSpPr>
        <p:spPr>
          <a:xfrm>
            <a:off x="207264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1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accent6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/>
          </p:nvPr>
        </p:nvSpPr>
        <p:spPr>
          <a:xfrm>
            <a:off x="207264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5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>
            <a:lvl1pPr marL="0" indent="0">
              <a:buNone/>
              <a:defRPr sz="3200" b="0" i="1">
                <a:solidFill>
                  <a:srgbClr val="00B050"/>
                </a:solidFill>
                <a:effectLst/>
                <a:latin typeface="Franklin Gothic Demi" panose="020B07030201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6"/>
                </a:solidFill>
                <a:latin typeface="Franklin Gothic Medium" panose="020B06030201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/>
          </p:nvPr>
        </p:nvSpPr>
        <p:spPr>
          <a:xfrm>
            <a:off x="207264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6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>
            <a:lvl1pPr marL="0" indent="0">
              <a:buNone/>
              <a:defRPr sz="3200" b="0" i="1">
                <a:solidFill>
                  <a:srgbClr val="00B050"/>
                </a:solidFill>
                <a:effectLst/>
                <a:latin typeface="Franklin Gothic Demi" panose="020B07030201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6"/>
                </a:solidFill>
                <a:latin typeface="Franklin Gothic Medium" panose="020B06030201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/>
          </p:nvPr>
        </p:nvSpPr>
        <p:spPr>
          <a:xfrm>
            <a:off x="207264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2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3"/>
          <p:cNvSpPr>
            <a:spLocks noGrp="1"/>
          </p:cNvSpPr>
          <p:nvPr>
            <p:ph type="title"/>
          </p:nvPr>
        </p:nvSpPr>
        <p:spPr>
          <a:xfrm>
            <a:off x="207264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9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3"/>
          <p:cNvSpPr>
            <a:spLocks noGrp="1"/>
          </p:cNvSpPr>
          <p:nvPr>
            <p:ph type="title"/>
          </p:nvPr>
        </p:nvSpPr>
        <p:spPr>
          <a:xfrm>
            <a:off x="207264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2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38200"/>
            <a:ext cx="73152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11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2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22267" y="6181726"/>
            <a:ext cx="2982384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65600" y="6397626"/>
            <a:ext cx="39624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rhp2017</a:t>
            </a:r>
            <a:endParaRPr lang="en-US" sz="1000" dirty="0">
              <a:solidFill>
                <a:prstClr val="white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151" y="6397626"/>
            <a:ext cx="6096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A364F3-8CE6-49B9-9009-4CCDA61DEF35}" type="slidenum">
              <a:rPr lang="en-US" sz="100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6397626"/>
            <a:ext cx="25400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A8783E-D7BF-491D-B4F9-627FC5BD6335}" type="datetime1">
              <a:rPr lang="en-US" sz="100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7/21/2017</a:t>
            </a:fld>
            <a:endParaRPr lang="en-US" sz="1000" dirty="0">
              <a:solidFill>
                <a:prstClr val="white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2055" name="Picture 8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75201" y="6232526"/>
            <a:ext cx="768351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952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3C5583"/>
          </a:solidFill>
          <a:latin typeface="Franklin Gothic Demi" panose="020B07030201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3C5583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595959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7F7F7F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7F7F7F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7F7F7F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19202" y="16276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3042" y="85128"/>
            <a:ext cx="3441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POST MORTEM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34959"/>
              </p:ext>
            </p:extLst>
          </p:nvPr>
        </p:nvGraphicFramePr>
        <p:xfrm>
          <a:off x="120769" y="745319"/>
          <a:ext cx="11956211" cy="478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5120"/>
                <a:gridCol w="2162985"/>
                <a:gridCol w="2989053"/>
                <a:gridCol w="2989053"/>
              </a:tblGrid>
              <a:tr h="47846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Problem Description:</a:t>
                      </a:r>
                      <a:endParaRPr lang="en-US" sz="1100" dirty="0"/>
                    </a:p>
                    <a:p>
                      <a:r>
                        <a:rPr lang="en-US" sz="1100" dirty="0" smtClean="0"/>
                        <a:t>System</a:t>
                      </a:r>
                      <a:r>
                        <a:rPr lang="en-US" sz="1100" baseline="0" dirty="0" smtClean="0"/>
                        <a:t> error 46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Machine</a:t>
                      </a:r>
                      <a:r>
                        <a:rPr lang="en-US" sz="1100" baseline="0" dirty="0" smtClean="0"/>
                        <a:t> Model : NS5000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Machine No:HD359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Package : QUAD</a:t>
                      </a:r>
                      <a:r>
                        <a:rPr lang="en-US" sz="1100" baseline="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24084" y="1223784"/>
            <a:ext cx="2360428" cy="255184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1) Details of the Problem: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7291" y="1499268"/>
            <a:ext cx="4118263" cy="2947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+mn-lt"/>
              </a:rPr>
              <a:t>1.System error 46 due to defective power supply unit on SRC 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88582" y="1850811"/>
            <a:ext cx="4106971" cy="235645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b="1" dirty="0" smtClean="0">
                <a:solidFill>
                  <a:schemeClr val="bg1"/>
                </a:solidFill>
                <a:latin typeface="+mn-lt"/>
              </a:rPr>
              <a:t>2) Containment Actions </a:t>
            </a:r>
            <a:r>
              <a:rPr lang="en-US" sz="1050" b="1" dirty="0" smtClean="0">
                <a:solidFill>
                  <a:schemeClr val="bg1"/>
                </a:solidFill>
              </a:rPr>
              <a:t>/ Interim </a:t>
            </a:r>
            <a:r>
              <a:rPr lang="en-US" sz="1050" b="1" dirty="0" err="1" smtClean="0">
                <a:solidFill>
                  <a:schemeClr val="bg1"/>
                </a:solidFill>
              </a:rPr>
              <a:t>Acttions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184478"/>
              </p:ext>
            </p:extLst>
          </p:nvPr>
        </p:nvGraphicFramePr>
        <p:xfrm>
          <a:off x="177292" y="2151629"/>
          <a:ext cx="5726945" cy="1941689"/>
        </p:xfrm>
        <a:graphic>
          <a:graphicData uri="http://schemas.openxmlformats.org/drawingml/2006/table">
            <a:tbl>
              <a:tblPr/>
              <a:tblGrid>
                <a:gridCol w="238545"/>
                <a:gridCol w="2624372"/>
                <a:gridCol w="1159926"/>
                <a:gridCol w="695225"/>
                <a:gridCol w="1008877"/>
              </a:tblGrid>
              <a:tr h="1522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What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Who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Remarks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5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Check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power supply unit 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JHER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17.06.20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OK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Check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power supply unit 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JHER/DRIX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17.06.20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no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output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Replaced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power supply unit (repaired by hardware team)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 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JHER/DRIX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17.06.21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6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Replaced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power board supply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JHER/DRIX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17.06.21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Re-check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power supply unit 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JHER/DRIX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17.06.21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Fluctuating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output voltage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Replaced power supply unit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JHER/DRIX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17.06.21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OK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 bwMode="auto">
          <a:xfrm>
            <a:off x="177291" y="4320867"/>
            <a:ext cx="4106971" cy="235645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b="1" dirty="0">
                <a:solidFill>
                  <a:schemeClr val="bg1"/>
                </a:solidFill>
                <a:latin typeface="+mn-lt"/>
              </a:rPr>
              <a:t>3</a:t>
            </a:r>
            <a:r>
              <a:rPr lang="en-US" sz="1050" b="1" dirty="0" smtClean="0">
                <a:solidFill>
                  <a:schemeClr val="bg1"/>
                </a:solidFill>
                <a:latin typeface="+mn-lt"/>
              </a:rPr>
              <a:t>) </a:t>
            </a:r>
            <a:r>
              <a:rPr lang="en-US" sz="1050" b="1" dirty="0" smtClean="0">
                <a:solidFill>
                  <a:schemeClr val="bg1"/>
                </a:solidFill>
              </a:rPr>
              <a:t>Root Cause Analysis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0" y="1833082"/>
            <a:ext cx="6168285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168285" y="1203689"/>
            <a:ext cx="0" cy="498870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6196365" y="1262762"/>
            <a:ext cx="2520547" cy="227812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  <a:latin typeface="+mn-lt"/>
              </a:rPr>
              <a:t>4)Pictures and Illustrations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19282" y="1690850"/>
            <a:ext cx="2175217" cy="246221"/>
          </a:xfrm>
          <a:prstGeom prst="rect">
            <a:avLst/>
          </a:prstGeom>
          <a:solidFill>
            <a:srgbClr val="0033FF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Defective  power supply unit on SRC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144415" y="3732028"/>
            <a:ext cx="6047585" cy="294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6250775" y="3782669"/>
            <a:ext cx="2994837" cy="265527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  <a:latin typeface="+mn-lt"/>
              </a:rPr>
              <a:t>5) CAPA and Recommendations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: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250775" y="4088205"/>
            <a:ext cx="2842440" cy="32252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Permanent Solutions and Recommendation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84152"/>
              </p:ext>
            </p:extLst>
          </p:nvPr>
        </p:nvGraphicFramePr>
        <p:xfrm>
          <a:off x="6319282" y="4458429"/>
          <a:ext cx="5026050" cy="1653371"/>
        </p:xfrm>
        <a:graphic>
          <a:graphicData uri="http://schemas.openxmlformats.org/drawingml/2006/table">
            <a:tbl>
              <a:tblPr/>
              <a:tblGrid>
                <a:gridCol w="272348"/>
                <a:gridCol w="1438555"/>
                <a:gridCol w="938296"/>
                <a:gridCol w="1310579"/>
                <a:gridCol w="1066272"/>
              </a:tblGrid>
              <a:tr h="359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Remarks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7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Replaced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power supply unit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JHER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WW29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Closed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711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/>
          <a:srcRect l="45982"/>
          <a:stretch/>
        </p:blipFill>
        <p:spPr>
          <a:xfrm rot="16200000">
            <a:off x="7100608" y="1165235"/>
            <a:ext cx="1515534" cy="3215195"/>
          </a:xfrm>
          <a:prstGeom prst="rect">
            <a:avLst/>
          </a:prstGeom>
        </p:spPr>
      </p:pic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991819"/>
              </p:ext>
            </p:extLst>
          </p:nvPr>
        </p:nvGraphicFramePr>
        <p:xfrm>
          <a:off x="224083" y="4647165"/>
          <a:ext cx="5592516" cy="1460864"/>
        </p:xfrm>
        <a:graphic>
          <a:graphicData uri="http://schemas.openxmlformats.org/drawingml/2006/table">
            <a:tbl>
              <a:tblPr/>
              <a:tblGrid>
                <a:gridCol w="645327"/>
                <a:gridCol w="187208"/>
                <a:gridCol w="1560464"/>
                <a:gridCol w="887760"/>
                <a:gridCol w="957295"/>
                <a:gridCol w="745375"/>
                <a:gridCol w="609087"/>
              </a:tblGrid>
              <a:tr h="1340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Machine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30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24V output on PSU 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Defective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power supply unit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Run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to fail</a:t>
                      </a:r>
                      <a:endParaRPr lang="en-US" sz="900" b="1" i="0" u="none" strike="noStrike" kern="120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40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40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Outflow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773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No defined</a:t>
                      </a:r>
                      <a:r>
                        <a:rPr lang="en-US" sz="900" b="1" i="0" u="none" strike="noStrike" baseline="0" dirty="0" smtClean="0">
                          <a:solidFill>
                            <a:srgbClr val="FF0000"/>
                          </a:solidFill>
                          <a:latin typeface="Calibri"/>
                        </a:rPr>
                        <a:t> tool life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879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Systemic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Root cause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400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400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6" name="Straight Connector 35"/>
          <p:cNvCxnSpPr/>
          <p:nvPr/>
        </p:nvCxnSpPr>
        <p:spPr bwMode="auto">
          <a:xfrm>
            <a:off x="0" y="4195284"/>
            <a:ext cx="6168285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754" y="1262763"/>
            <a:ext cx="1811807" cy="24352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800823" y="1376668"/>
            <a:ext cx="502276" cy="1804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5400000">
            <a:off x="9350381" y="2375636"/>
            <a:ext cx="345671" cy="55521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892302" y="1567739"/>
            <a:ext cx="335348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62410" y="3273115"/>
            <a:ext cx="335348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rot="5400000">
            <a:off x="10129233" y="2892069"/>
            <a:ext cx="502276" cy="11590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1964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-White">
  <a:themeElements>
    <a:clrScheme name="ONSemi">
      <a:dk1>
        <a:sysClr val="windowText" lastClr="000000"/>
      </a:dk1>
      <a:lt1>
        <a:sysClr val="window" lastClr="FFFFFF"/>
      </a:lt1>
      <a:dk2>
        <a:srgbClr val="3C5583"/>
      </a:dk2>
      <a:lt2>
        <a:srgbClr val="A7A9AC"/>
      </a:lt2>
      <a:accent1>
        <a:srgbClr val="54B948"/>
      </a:accent1>
      <a:accent2>
        <a:srgbClr val="5B8FCB"/>
      </a:accent2>
      <a:accent3>
        <a:srgbClr val="A7A9AC"/>
      </a:accent3>
      <a:accent4>
        <a:srgbClr val="F79646"/>
      </a:accent4>
      <a:accent5>
        <a:srgbClr val="C0504D"/>
      </a:accent5>
      <a:accent6>
        <a:srgbClr val="3C5583"/>
      </a:accent6>
      <a:hlink>
        <a:srgbClr val="54B948"/>
      </a:hlink>
      <a:folHlink>
        <a:srgbClr val="54B948"/>
      </a:folHlink>
    </a:clrScheme>
    <a:fontScheme name="Custom 1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8349</TotalTime>
  <Words>161</Words>
  <Application>Microsoft Office PowerPoint</Application>
  <PresentationFormat>Custom</PresentationFormat>
  <Paragraphs>107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Presentation-White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Rolando Gonzales</dc:creator>
  <cp:lastModifiedBy>Jerson Baldivino</cp:lastModifiedBy>
  <cp:revision>199</cp:revision>
  <dcterms:created xsi:type="dcterms:W3CDTF">2017-02-12T07:00:18Z</dcterms:created>
  <dcterms:modified xsi:type="dcterms:W3CDTF">2017-07-21T06:26:35Z</dcterms:modified>
</cp:coreProperties>
</file>