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  <p:sldMasterId id="2147483662" r:id="rId2"/>
    <p:sldMasterId id="2147483664" r:id="rId3"/>
  </p:sldMasterIdLst>
  <p:notesMasterIdLst>
    <p:notesMasterId r:id="rId5"/>
  </p:notesMasterIdLst>
  <p:handoutMasterIdLst>
    <p:handoutMasterId r:id="rId6"/>
  </p:handoutMasterIdLst>
  <p:sldIdLst>
    <p:sldId id="464" r:id="rId4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FF"/>
    <a:srgbClr val="FF9900"/>
    <a:srgbClr val="FF0000"/>
    <a:srgbClr val="FF39CB"/>
    <a:srgbClr val="00FF00"/>
    <a:srgbClr val="FFCC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9821" autoAdjust="0"/>
  </p:normalViewPr>
  <p:slideViewPr>
    <p:cSldViewPr snapToGrid="0">
      <p:cViewPr>
        <p:scale>
          <a:sx n="90" d="100"/>
          <a:sy n="90" d="100"/>
        </p:scale>
        <p:origin x="-1098" y="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1920" y="-90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03" tIns="46802" rIns="93603" bIns="46802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/>
            </a:lvl1pPr>
          </a:lstStyle>
          <a:p>
            <a:endParaRPr lang="ja-JP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03" tIns="46802" rIns="93603" bIns="46802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/>
            </a:lvl1pPr>
          </a:lstStyle>
          <a:p>
            <a:endParaRPr lang="ja-JP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03" tIns="46802" rIns="93603" bIns="46802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600">
                <a:cs typeface="+mn-cs"/>
              </a:defRPr>
            </a:lvl1pPr>
          </a:lstStyle>
          <a:p>
            <a:pPr>
              <a:defRPr/>
            </a:pPr>
            <a:r>
              <a:rPr lang="en-US"/>
              <a:t>ON Semi Confidential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201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03" tIns="46802" rIns="93603" bIns="46802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/>
            </a:lvl1pPr>
          </a:lstStyle>
          <a:p>
            <a:fld id="{66940762-64CF-4D62-8498-D799B63B86FE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16726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31288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703263"/>
            <a:ext cx="4624388" cy="3468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405313"/>
            <a:ext cx="5124450" cy="4178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958" tIns="46479" rIns="92958" bIns="46479"/>
          <a:lstStyle/>
          <a:p>
            <a:endParaRPr lang="ja-JP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863600"/>
            <a:ext cx="2362200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511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3735388"/>
            <a:ext cx="7772400" cy="9906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84738"/>
            <a:ext cx="6400800" cy="12192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58825"/>
            <a:ext cx="2286000" cy="5399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58825"/>
            <a:ext cx="6705600" cy="5399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863600"/>
            <a:ext cx="2362200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735388"/>
            <a:ext cx="7772400" cy="9906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84738"/>
            <a:ext cx="6400800" cy="12192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684213"/>
            <a:ext cx="2286000" cy="5473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684213"/>
            <a:ext cx="6705600" cy="5473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0" y="684213"/>
            <a:ext cx="9144000" cy="5473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57600" y="6616700"/>
            <a:ext cx="1828800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hangingPunct="0">
              <a:defRPr/>
            </a:pPr>
            <a:r>
              <a:rPr lang="en-US" sz="900" dirty="0" err="1">
                <a:solidFill>
                  <a:schemeClr val="bg1"/>
                </a:solidFill>
                <a:latin typeface="Arial" charset="0"/>
                <a:cs typeface="+mn-cs"/>
              </a:rPr>
              <a:t>Somero</a:t>
            </a:r>
            <a:r>
              <a:rPr lang="en-US" sz="900" dirty="0">
                <a:solidFill>
                  <a:schemeClr val="bg1"/>
                </a:solidFill>
                <a:latin typeface="Arial" charset="0"/>
                <a:cs typeface="+mn-cs"/>
              </a:rPr>
              <a:t> • 20-Jan-2006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863600"/>
            <a:ext cx="2362200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36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3735388"/>
            <a:ext cx="7772400" cy="9906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7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84738"/>
            <a:ext cx="6400800" cy="12192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58825"/>
            <a:ext cx="2286000" cy="5399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58825"/>
            <a:ext cx="6705600" cy="5399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58825"/>
            <a:ext cx="9144000" cy="781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47813"/>
            <a:ext cx="7924800" cy="461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6589713" y="6608763"/>
            <a:ext cx="240347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charset="0"/>
                <a:cs typeface="+mn-cs"/>
              </a:rPr>
              <a:t>Project Success Training </a:t>
            </a: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107950" y="6597650"/>
            <a:ext cx="481013" cy="260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fld id="{B4F43D8C-7C38-4129-944E-02EF1FD16C16}" type="slidenum">
              <a:rPr lang="ja-JP" altLang="en-US"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pPr algn="ctr" eaLnBrk="0" hangingPunct="0">
                <a:spcBef>
                  <a:spcPct val="50000"/>
                </a:spcBef>
              </a:pPr>
              <a:t>‹#›</a:t>
            </a:fld>
            <a:endParaRPr lang="en-US" altLang="ja-JP" sz="1100" dirty="0">
              <a:solidFill>
                <a:schemeClr val="bg1"/>
              </a:solidFill>
              <a:latin typeface="Franklin Gothic Book"/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5" r:id="rId1"/>
    <p:sldLayoutId id="2147484704" r:id="rId2"/>
    <p:sldLayoutId id="2147484705" r:id="rId3"/>
    <p:sldLayoutId id="2147484706" r:id="rId4"/>
    <p:sldLayoutId id="2147484707" r:id="rId5"/>
    <p:sldLayoutId id="2147484708" r:id="rId6"/>
    <p:sldLayoutId id="2147484709" r:id="rId7"/>
    <p:sldLayoutId id="2147484710" r:id="rId8"/>
    <p:sldLayoutId id="2147484711" r:id="rId9"/>
    <p:sldLayoutId id="2147484712" r:id="rId10"/>
    <p:sldLayoutId id="21474847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684213"/>
            <a:ext cx="9144000" cy="781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47813"/>
            <a:ext cx="7924800" cy="461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303108" name="Rectangle 4"/>
          <p:cNvSpPr>
            <a:spLocks noChangeArrowheads="1"/>
          </p:cNvSpPr>
          <p:nvPr/>
        </p:nvSpPr>
        <p:spPr bwMode="auto">
          <a:xfrm>
            <a:off x="5562600" y="6608763"/>
            <a:ext cx="3430588" cy="361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 eaLnBrk="0" hangingPunct="0"/>
            <a:r>
              <a:rPr lang="en-US" altLang="ja-JP" sz="900" dirty="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t>Trench Program Team</a:t>
            </a:r>
          </a:p>
          <a:p>
            <a:pPr algn="r" eaLnBrk="0" hangingPunct="0"/>
            <a:endParaRPr lang="ja-JP" altLang="en-US" sz="900">
              <a:solidFill>
                <a:schemeClr val="bg1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03109" name="Text Box 5"/>
          <p:cNvSpPr txBox="1">
            <a:spLocks noChangeArrowheads="1"/>
          </p:cNvSpPr>
          <p:nvPr/>
        </p:nvSpPr>
        <p:spPr bwMode="auto">
          <a:xfrm>
            <a:off x="107950" y="6597650"/>
            <a:ext cx="481013" cy="260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fld id="{46896E33-EFDB-43CA-94A4-C12430521B34}" type="slidenum">
              <a:rPr lang="ja-JP" altLang="en-US"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pPr algn="ctr" eaLnBrk="0" hangingPunct="0">
                <a:spcBef>
                  <a:spcPct val="50000"/>
                </a:spcBef>
              </a:pPr>
              <a:t>‹#›</a:t>
            </a:fld>
            <a:endParaRPr lang="en-US" altLang="ja-JP" sz="1100" dirty="0">
              <a:solidFill>
                <a:schemeClr val="bg1"/>
              </a:solidFill>
              <a:latin typeface="Franklin Gothic Book"/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6" r:id="rId1"/>
    <p:sldLayoutId id="2147484714" r:id="rId2"/>
    <p:sldLayoutId id="2147484715" r:id="rId3"/>
    <p:sldLayoutId id="2147484716" r:id="rId4"/>
    <p:sldLayoutId id="2147484717" r:id="rId5"/>
    <p:sldLayoutId id="2147484718" r:id="rId6"/>
    <p:sldLayoutId id="2147484719" r:id="rId7"/>
    <p:sldLayoutId id="2147484720" r:id="rId8"/>
    <p:sldLayoutId id="2147484721" r:id="rId9"/>
    <p:sldLayoutId id="2147484722" r:id="rId10"/>
    <p:sldLayoutId id="2147484723" r:id="rId11"/>
    <p:sldLayoutId id="214748472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j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j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j-lt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j-lt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j-lt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j-lt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58825"/>
            <a:ext cx="9144000" cy="781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47813"/>
            <a:ext cx="7924800" cy="461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412676" name="Rectangle 4"/>
          <p:cNvSpPr>
            <a:spLocks noChangeArrowheads="1"/>
          </p:cNvSpPr>
          <p:nvPr/>
        </p:nvSpPr>
        <p:spPr bwMode="auto">
          <a:xfrm>
            <a:off x="6589713" y="6608763"/>
            <a:ext cx="2403475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 eaLnBrk="0" hangingPunct="0">
              <a:defRPr/>
            </a:pPr>
            <a:r>
              <a:rPr lang="en-US" sz="900" dirty="0" err="1" smtClean="0">
                <a:solidFill>
                  <a:schemeClr val="bg1"/>
                </a:solidFill>
                <a:latin typeface="Arial" charset="0"/>
                <a:cs typeface="+mn-cs"/>
              </a:rPr>
              <a:t>MechaTronic</a:t>
            </a:r>
            <a:r>
              <a:rPr lang="en-US" sz="900" baseline="0" dirty="0" smtClean="0">
                <a:solidFill>
                  <a:schemeClr val="bg1"/>
                </a:solidFill>
                <a:latin typeface="Arial" charset="0"/>
                <a:cs typeface="+mn-cs"/>
              </a:rPr>
              <a:t> Group</a:t>
            </a:r>
            <a:r>
              <a:rPr lang="en-US" sz="900" dirty="0" smtClean="0">
                <a:solidFill>
                  <a:schemeClr val="bg1"/>
                </a:solidFill>
                <a:latin typeface="Arial" charset="0"/>
                <a:cs typeface="+mn-cs"/>
              </a:rPr>
              <a:t> </a:t>
            </a:r>
            <a:endParaRPr lang="en-US" sz="900" dirty="0">
              <a:solidFill>
                <a:schemeClr val="bg1"/>
              </a:solidFill>
              <a:latin typeface="Arial" charset="0"/>
              <a:cs typeface="+mn-cs"/>
            </a:endParaRPr>
          </a:p>
        </p:txBody>
      </p:sp>
      <p:sp>
        <p:nvSpPr>
          <p:cNvPr id="412677" name="Text Box 5"/>
          <p:cNvSpPr txBox="1">
            <a:spLocks noChangeArrowheads="1"/>
          </p:cNvSpPr>
          <p:nvPr/>
        </p:nvSpPr>
        <p:spPr bwMode="auto">
          <a:xfrm>
            <a:off x="107950" y="6597650"/>
            <a:ext cx="481013" cy="260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fld id="{3E43971E-FD81-4C03-A1D5-AFC42213B6C8}" type="slidenum">
              <a:rPr lang="ja-JP" altLang="en-US"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pPr algn="ctr" eaLnBrk="0" hangingPunct="0">
                <a:spcBef>
                  <a:spcPct val="50000"/>
                </a:spcBef>
              </a:pPr>
              <a:t>‹#›</a:t>
            </a:fld>
            <a:endParaRPr lang="en-US" altLang="ja-JP" sz="1100" dirty="0">
              <a:solidFill>
                <a:schemeClr val="bg1"/>
              </a:solidFill>
              <a:latin typeface="Franklin Gothic Book"/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7" r:id="rId1"/>
    <p:sldLayoutId id="2147484725" r:id="rId2"/>
    <p:sldLayoutId id="2147484726" r:id="rId3"/>
    <p:sldLayoutId id="2147484727" r:id="rId4"/>
    <p:sldLayoutId id="2147484728" r:id="rId5"/>
    <p:sldLayoutId id="2147484729" r:id="rId6"/>
    <p:sldLayoutId id="2147484730" r:id="rId7"/>
    <p:sldLayoutId id="2147484731" r:id="rId8"/>
    <p:sldLayoutId id="2147484732" r:id="rId9"/>
    <p:sldLayoutId id="2147484733" r:id="rId10"/>
    <p:sldLayoutId id="21474847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882697"/>
              </p:ext>
            </p:extLst>
          </p:nvPr>
        </p:nvGraphicFramePr>
        <p:xfrm>
          <a:off x="361510" y="861230"/>
          <a:ext cx="839972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930"/>
                <a:gridCol w="2099930"/>
                <a:gridCol w="2099930"/>
                <a:gridCol w="2099930"/>
              </a:tblGrid>
              <a:tr h="47846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Problem Description:</a:t>
                      </a:r>
                      <a:endParaRPr lang="en-US" sz="1100" dirty="0"/>
                    </a:p>
                    <a:p>
                      <a:pPr algn="ctr"/>
                      <a:r>
                        <a:rPr lang="en-US" sz="1100" baseline="0" dirty="0" smtClean="0"/>
                        <a:t>Frequent  sf device rotation failure(2-H and 2-D)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Machine</a:t>
                      </a:r>
                      <a:r>
                        <a:rPr lang="en-US" sz="1100" baseline="0" dirty="0" smtClean="0"/>
                        <a:t> Model:RT2158</a:t>
                      </a:r>
                    </a:p>
                    <a:p>
                      <a:r>
                        <a:rPr lang="en-US" sz="1100" baseline="0" dirty="0" smtClean="0"/>
                        <a:t>Machine No:HD364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Package:</a:t>
                      </a:r>
                      <a:r>
                        <a:rPr lang="en-US" sz="1100" baseline="0" dirty="0" smtClean="0"/>
                        <a:t> </a:t>
                      </a:r>
                    </a:p>
                    <a:p>
                      <a:pPr algn="ctr"/>
                      <a:r>
                        <a:rPr lang="en-US" sz="1100" baseline="0" dirty="0" smtClean="0"/>
                        <a:t>TQFP281L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Work Week: </a:t>
                      </a:r>
                    </a:p>
                    <a:p>
                      <a:pPr algn="ctr"/>
                      <a:r>
                        <a:rPr lang="en-US" sz="1100" dirty="0" smtClean="0"/>
                        <a:t>29.2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Straight Connector 37"/>
          <p:cNvCxnSpPr/>
          <p:nvPr/>
        </p:nvCxnSpPr>
        <p:spPr bwMode="auto">
          <a:xfrm>
            <a:off x="4391247" y="1350335"/>
            <a:ext cx="0" cy="517805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4443084" y="5475738"/>
            <a:ext cx="4231758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318974" y="1467297"/>
            <a:ext cx="2360428" cy="255184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bg1"/>
                </a:solidFill>
                <a:latin typeface="+mn-lt"/>
              </a:rPr>
              <a:t>1)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Details of the Problem: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4488217" y="5543125"/>
            <a:ext cx="3439247" cy="287066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bg1"/>
                </a:solidFill>
                <a:latin typeface="+mn-lt"/>
              </a:rPr>
              <a:t>4</a:t>
            </a:r>
            <a:r>
              <a:rPr lang="en-US" sz="1100" b="1" dirty="0" smtClean="0">
                <a:solidFill>
                  <a:schemeClr val="bg1"/>
                </a:solidFill>
                <a:latin typeface="+mn-lt"/>
              </a:rPr>
              <a:t>)  Recommendations</a:t>
            </a:r>
            <a:r>
              <a:rPr lang="en-US" sz="1100" b="1" dirty="0">
                <a:solidFill>
                  <a:schemeClr val="bg1"/>
                </a:solidFill>
                <a:latin typeface="+mn-lt"/>
              </a:rPr>
              <a:t> :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18972" y="2113494"/>
            <a:ext cx="3572544" cy="275339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b="1" dirty="0" smtClean="0">
                <a:solidFill>
                  <a:schemeClr val="bg1"/>
                </a:solidFill>
                <a:latin typeface="+mn-lt"/>
              </a:rPr>
              <a:t>2) Containment Actions/Interim Actions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: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318960" y="1733115"/>
            <a:ext cx="4012036" cy="26574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/>
              <a:t>Long down time due to frequent sf device rotation failure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205554"/>
              </p:ext>
            </p:extLst>
          </p:nvPr>
        </p:nvGraphicFramePr>
        <p:xfrm>
          <a:off x="212652" y="2397699"/>
          <a:ext cx="4118344" cy="2120767"/>
        </p:xfrm>
        <a:graphic>
          <a:graphicData uri="http://schemas.openxmlformats.org/drawingml/2006/table">
            <a:tbl>
              <a:tblPr/>
              <a:tblGrid>
                <a:gridCol w="180752"/>
                <a:gridCol w="1592366"/>
                <a:gridCol w="554325"/>
                <a:gridCol w="798427"/>
                <a:gridCol w="992474"/>
              </a:tblGrid>
              <a:tr h="233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Who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Remarks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1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Conducted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pin to pin checking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 Milo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17.07.16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7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cables of  sf motor unloader rotation2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 Milo</a:t>
                      </a:r>
                    </a:p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17.07.16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With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broken wire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36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Re-soldered broken wires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Milo</a:t>
                      </a:r>
                    </a:p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17.07.16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7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Changed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position of SF unloader rotation2 motor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Milo</a:t>
                      </a:r>
                    </a:p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17.07.16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Ok</a:t>
                      </a:r>
                    </a:p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Replace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Defective sensor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Pong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17.07.16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865149"/>
              </p:ext>
            </p:extLst>
          </p:nvPr>
        </p:nvGraphicFramePr>
        <p:xfrm>
          <a:off x="4496247" y="5897529"/>
          <a:ext cx="4330988" cy="630862"/>
        </p:xfrm>
        <a:graphic>
          <a:graphicData uri="http://schemas.openxmlformats.org/drawingml/2006/table">
            <a:tbl>
              <a:tblPr/>
              <a:tblGrid>
                <a:gridCol w="279892"/>
                <a:gridCol w="1425154"/>
                <a:gridCol w="1312971"/>
                <a:gridCol w="1312971"/>
              </a:tblGrid>
              <a:tr h="216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Who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When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4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Include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in check item/check sheet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PM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Group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Scheduled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PM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2604985" y="255183"/>
            <a:ext cx="474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SF DEVICE ROTATION FAILURE(2-H&amp;2-D) </a:t>
            </a: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318974" y="2083967"/>
            <a:ext cx="4082905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4667693" y="1456658"/>
            <a:ext cx="2938130" cy="223282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bg1"/>
                </a:solidFill>
                <a:latin typeface="+mn-lt"/>
              </a:rPr>
              <a:t>3</a:t>
            </a:r>
            <a:r>
              <a:rPr lang="en-US" sz="1100" b="1" dirty="0" smtClean="0">
                <a:solidFill>
                  <a:schemeClr val="bg1"/>
                </a:solidFill>
                <a:latin typeface="+mn-lt"/>
              </a:rPr>
              <a:t>)Pictures and Illustrations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83530" y="4554441"/>
            <a:ext cx="3926962" cy="343802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chemeClr val="bg1"/>
                </a:solidFill>
                <a:latin typeface="+mn-lt"/>
              </a:rPr>
              <a:t>3) Root cause analysis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: </a:t>
            </a:r>
            <a:r>
              <a:rPr lang="en-US" sz="1000" b="1" dirty="0" smtClean="0">
                <a:solidFill>
                  <a:schemeClr val="bg1"/>
                </a:solidFill>
                <a:latin typeface="+mn-lt"/>
              </a:rPr>
              <a:t>Poor alignment of sensor Holder</a:t>
            </a:r>
            <a:endParaRPr kumimoji="0" lang="en-US" sz="1000" b="1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871903"/>
              </p:ext>
            </p:extLst>
          </p:nvPr>
        </p:nvGraphicFramePr>
        <p:xfrm>
          <a:off x="283521" y="4919509"/>
          <a:ext cx="3848988" cy="1878857"/>
        </p:xfrm>
        <a:graphic>
          <a:graphicData uri="http://schemas.openxmlformats.org/drawingml/2006/table">
            <a:tbl>
              <a:tblPr/>
              <a:tblGrid>
                <a:gridCol w="572983"/>
                <a:gridCol w="675339"/>
                <a:gridCol w="863421"/>
                <a:gridCol w="655368"/>
                <a:gridCol w="662680"/>
                <a:gridCol w="419197"/>
              </a:tblGrid>
              <a:tr h="1315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Machine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03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 Deformed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sensor holder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Untighten/Loose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cap screws 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No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specific lifetime when to replace</a:t>
                      </a:r>
                      <a:endParaRPr lang="en-US" sz="900" b="0" i="0" u="none" strike="noStrike" kern="1200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Not included in PM check item</a:t>
                      </a:r>
                    </a:p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Run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to fail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5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5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Outflow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4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No defined</a:t>
                      </a:r>
                      <a:r>
                        <a:rPr lang="en-US" sz="900" b="1" i="0" u="none" strike="noStrike" baseline="0" dirty="0" smtClean="0">
                          <a:solidFill>
                            <a:srgbClr val="FF0000"/>
                          </a:solidFill>
                          <a:latin typeface="Calibri"/>
                        </a:rPr>
                        <a:t> tool life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626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Systemic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Root cause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5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5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603896" y="2118930"/>
            <a:ext cx="1593312" cy="1420545"/>
            <a:chOff x="4603896" y="2118930"/>
            <a:chExt cx="1593312" cy="142054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94" t="14463" r="17610" b="40249"/>
            <a:stretch/>
          </p:blipFill>
          <p:spPr>
            <a:xfrm>
              <a:off x="4603896" y="2118930"/>
              <a:ext cx="1593312" cy="1420545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 bwMode="auto">
            <a:xfrm>
              <a:off x="4864399" y="2365753"/>
              <a:ext cx="925029" cy="822200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69" name="Rectangle 68"/>
          <p:cNvSpPr/>
          <p:nvPr/>
        </p:nvSpPr>
        <p:spPr bwMode="auto">
          <a:xfrm>
            <a:off x="4483396" y="1683503"/>
            <a:ext cx="1928037" cy="39809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/>
              <a:t>Broken wires of motor and sensor cause during collision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6858000" y="2102823"/>
            <a:ext cx="1965691" cy="1417182"/>
            <a:chOff x="7130902" y="1943328"/>
            <a:chExt cx="1767220" cy="167824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18" t="19788" r="24419" b="24418"/>
            <a:stretch/>
          </p:blipFill>
          <p:spPr>
            <a:xfrm>
              <a:off x="7130902" y="1943328"/>
              <a:ext cx="1767220" cy="1678246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 bwMode="auto">
            <a:xfrm flipV="1">
              <a:off x="7293933" y="1998861"/>
              <a:ext cx="471375" cy="159081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 flipV="1">
              <a:off x="7468327" y="2047894"/>
              <a:ext cx="476028" cy="154178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Rectangle 29"/>
            <p:cNvSpPr/>
            <p:nvPr/>
          </p:nvSpPr>
          <p:spPr bwMode="auto">
            <a:xfrm>
              <a:off x="7605823" y="2140197"/>
              <a:ext cx="496186" cy="477161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0" name="Rectangle 69"/>
          <p:cNvSpPr/>
          <p:nvPr/>
        </p:nvSpPr>
        <p:spPr bwMode="auto">
          <a:xfrm>
            <a:off x="6970085" y="1688940"/>
            <a:ext cx="1928037" cy="39809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/>
              <a:t>Poor alignment of sensor holder result to damage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98" r="41171"/>
          <a:stretch/>
        </p:blipFill>
        <p:spPr>
          <a:xfrm>
            <a:off x="5763093" y="3996802"/>
            <a:ext cx="1572047" cy="1459079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 bwMode="auto">
          <a:xfrm>
            <a:off x="5326913" y="3562537"/>
            <a:ext cx="2402756" cy="39809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/>
              <a:t> </a:t>
            </a:r>
            <a:r>
              <a:rPr lang="en-US" sz="1100" dirty="0"/>
              <a:t>P</a:t>
            </a:r>
            <a:r>
              <a:rPr lang="en-US" sz="1100" dirty="0" smtClean="0"/>
              <a:t>osition </a:t>
            </a:r>
            <a:r>
              <a:rPr lang="en-US" sz="1100" dirty="0" smtClean="0"/>
              <a:t>of motor wires facing to </a:t>
            </a:r>
            <a:r>
              <a:rPr lang="en-US" sz="1100" dirty="0" smtClean="0"/>
              <a:t>sensor  result to damaged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ONTemplate">
  <a:themeElements>
    <a:clrScheme name="NewON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ewONTemplate">
      <a:majorFont>
        <a:latin typeface="Time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ewON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ON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ON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ON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ON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ON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ON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03 - 2005_-_MPSG_Success_Criteria_Document_Template v 11">
  <a:themeElements>
    <a:clrScheme name="03 - 2005_-_MPSG_Success_Criteria_Document_Template v 1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03 - 2005_-_MPSG_Success_Criteria_Document_Template v 11">
      <a:majorFont>
        <a:latin typeface="Time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3 - 2005_-_MPSG_Success_Criteria_Document_Template v 1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- 2005_-_MPSG_Success_Criteria_Document_Template v 1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3 - 2005_-_MPSG_Success_Criteria_Document_Template v 1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- 2005_-_MPSG_Success_Criteria_Document_Template v 1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- 2005_-_MPSG_Success_Criteria_Document_Template v 1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- 2005_-_MPSG_Success_Criteria_Document_Template v 1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- 2005_-_MPSG_Success_Criteria_Document_Template v 1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NewONTemplate">
  <a:themeElements>
    <a:clrScheme name="1_NewON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NewONTemplate">
      <a:majorFont>
        <a:latin typeface="Time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NewON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ON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wON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ON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ON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ON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ON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NewONTemplate</Template>
  <TotalTime>58964</TotalTime>
  <Words>178</Words>
  <Application>Microsoft Office PowerPoint</Application>
  <PresentationFormat>On-screen Show (4:3)</PresentationFormat>
  <Paragraphs>106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NewONTemplate</vt:lpstr>
      <vt:lpstr>03 - 2005_-_MPSG_Success_Criteria_Document_Template v 11</vt:lpstr>
      <vt:lpstr>1_NewONTemplate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milo galay</dc:creator>
  <cp:lastModifiedBy>Milo Galay</cp:lastModifiedBy>
  <cp:revision>1159</cp:revision>
  <cp:lastPrinted>2012-05-10T23:46:39Z</cp:lastPrinted>
  <dcterms:created xsi:type="dcterms:W3CDTF">1998-01-23T19:17:50Z</dcterms:created>
  <dcterms:modified xsi:type="dcterms:W3CDTF">2017-07-21T10:27:14Z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0x01010066FA3723BDE39E43AD9492B56D0FC684</vt:lpwstr>
  </property>
</Properties>
</file>