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"/>
  </p:notesMasterIdLst>
  <p:handoutMasterIdLst>
    <p:handoutMasterId r:id="rId9"/>
  </p:handoutMasterIdLst>
  <p:sldIdLst>
    <p:sldId id="362" r:id="rId6"/>
    <p:sldId id="364" r:id="rId7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3333FF"/>
    <a:srgbClr val="66FF99"/>
    <a:srgbClr val="3C5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7722" autoAdjust="0"/>
  </p:normalViewPr>
  <p:slideViewPr>
    <p:cSldViewPr snapToGrid="0">
      <p:cViewPr varScale="1">
        <p:scale>
          <a:sx n="85" d="100"/>
          <a:sy n="85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-2814" y="-84"/>
      </p:cViewPr>
      <p:guideLst>
        <p:guide orient="horz" pos="3132"/>
        <p:guide pos="21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3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39B3-3F86-464C-AD52-4C8E8D1A8CEF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366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3" y="944366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1362F-8E5B-436D-B2E4-DB7BA9138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3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1CE09-9ECD-49EF-AF45-E6F2F88FB914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5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366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3" y="944366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1DA39-B701-4013-BEA5-4A5743C77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33800"/>
            <a:ext cx="9144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4572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91865"/>
            <a:ext cx="2236964" cy="675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50" y="312786"/>
            <a:ext cx="3036651" cy="311621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1812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5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90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898392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4736592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71722"/>
            <a:ext cx="2180352" cy="2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9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2860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Section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76600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28700" y="3124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1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4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Opt.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4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8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5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8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7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82033"/>
            <a:ext cx="2236964" cy="6759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</a:t>
            </a:r>
            <a:r>
              <a:rPr lang="en-US" sz="1000" baseline="0" dirty="0" smtClean="0">
                <a:solidFill>
                  <a:schemeClr val="bg1"/>
                </a:solidFill>
              </a:rPr>
              <a:t> Use Only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327" y="6396905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CF2E0C-8448-45AD-BA18-C015FB6BC643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3969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EA8783E-D7BF-491D-B4F9-627FC5BD6335}" type="datetime1">
              <a:rPr lang="en-US" sz="1000" smtClean="0">
                <a:solidFill>
                  <a:schemeClr val="bg1"/>
                </a:solidFill>
              </a:rPr>
              <a:pPr/>
              <a:t>7/3/2017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231980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49" r:id="rId3"/>
    <p:sldLayoutId id="2147483650" r:id="rId4"/>
    <p:sldLayoutId id="2147483665" r:id="rId5"/>
    <p:sldLayoutId id="2147483652" r:id="rId6"/>
    <p:sldLayoutId id="2147483666" r:id="rId7"/>
    <p:sldLayoutId id="2147483664" r:id="rId8"/>
    <p:sldLayoutId id="2147483667" r:id="rId9"/>
    <p:sldLayoutId id="2147483657" r:id="rId10"/>
    <p:sldLayoutId id="214748366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i="0" kern="1200" baseline="0">
          <a:solidFill>
            <a:schemeClr val="accent6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accent6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4376054"/>
            <a:ext cx="9144000" cy="9220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i="0" kern="1200" baseline="0">
                <a:solidFill>
                  <a:schemeClr val="accent6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ctr"/>
            <a:endParaRPr lang="en-US" altLang="en-US" sz="14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ctr"/>
            <a:r>
              <a:rPr lang="en-US" altLang="en-US" sz="1400" dirty="0" smtClean="0">
                <a:solidFill>
                  <a:schemeClr val="bg1"/>
                </a:solidFill>
                <a:latin typeface="Arial" pitchFamily="34" charset="0"/>
              </a:rPr>
              <a:t>Machine No.: SRM01</a:t>
            </a:r>
          </a:p>
          <a:p>
            <a:pPr algn="ctr"/>
            <a:r>
              <a:rPr lang="en-US" altLang="en-US" sz="1400" dirty="0" smtClean="0">
                <a:solidFill>
                  <a:schemeClr val="bg1"/>
                </a:solidFill>
                <a:latin typeface="Arial" pitchFamily="34" charset="0"/>
              </a:rPr>
              <a:t>Prepared </a:t>
            </a:r>
            <a:r>
              <a:rPr lang="en-US" altLang="en-US" sz="1400" dirty="0" smtClean="0">
                <a:solidFill>
                  <a:schemeClr val="bg1"/>
                </a:solidFill>
                <a:latin typeface="Arial" pitchFamily="34" charset="0"/>
              </a:rPr>
              <a:t>by: Jessie </a:t>
            </a:r>
            <a:r>
              <a:rPr lang="en-US" altLang="en-US" sz="1400" dirty="0" smtClean="0">
                <a:solidFill>
                  <a:schemeClr val="bg1"/>
                </a:solidFill>
                <a:latin typeface="Arial" pitchFamily="34" charset="0"/>
              </a:rPr>
              <a:t>Enriquez</a:t>
            </a:r>
          </a:p>
          <a:p>
            <a:pPr algn="ctr"/>
            <a:r>
              <a:rPr lang="en-US" altLang="en-US" sz="1400" dirty="0" smtClean="0">
                <a:solidFill>
                  <a:schemeClr val="bg1"/>
                </a:solidFill>
                <a:latin typeface="Arial" pitchFamily="34" charset="0"/>
              </a:rPr>
              <a:t>Member: Leadwin Beltran</a:t>
            </a:r>
            <a:endParaRPr lang="en-US" alt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4008501"/>
            <a:ext cx="9144000" cy="5378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i="0" kern="1200" baseline="0">
                <a:solidFill>
                  <a:schemeClr val="accent6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Arial" pitchFamily="34" charset="0"/>
              </a:rPr>
              <a:t>1.0x1.0mm Marking reference dislocation</a:t>
            </a:r>
            <a:endParaRPr lang="en-US" altLang="en-US" sz="28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 txBox="1">
            <a:spLocks/>
          </p:cNvSpPr>
          <p:nvPr/>
        </p:nvSpPr>
        <p:spPr>
          <a:xfrm>
            <a:off x="-89648" y="233423"/>
            <a:ext cx="9144000" cy="5378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i="0" kern="1200" baseline="0">
                <a:solidFill>
                  <a:schemeClr val="accent6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800" b="1" dirty="0" smtClean="0">
                <a:solidFill>
                  <a:schemeClr val="bg1"/>
                </a:solidFill>
                <a:latin typeface="Arial" pitchFamily="34" charset="0"/>
              </a:rPr>
              <a:t>1.0x1.0mm Marking reference dislocation</a:t>
            </a:r>
            <a:endParaRPr lang="en-US" altLang="en-US" sz="28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53" y="797859"/>
            <a:ext cx="9179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Problem: </a:t>
            </a:r>
            <a:r>
              <a:rPr lang="en-US" sz="1400" dirty="0" smtClean="0"/>
              <a:t>Marking reference cannot locate by vision system causing dislocation of marking.</a:t>
            </a:r>
          </a:p>
          <a:p>
            <a:r>
              <a:rPr lang="en-US" sz="1400" b="1" dirty="0" smtClean="0"/>
              <a:t>Findings: </a:t>
            </a:r>
            <a:r>
              <a:rPr lang="en-US" sz="1400" dirty="0" smtClean="0"/>
              <a:t>Vision system confuse to detect the mark reference due to the same character symbol 9 &amp; 6.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82352" y="1321079"/>
            <a:ext cx="3255517" cy="2809976"/>
            <a:chOff x="4150659" y="1183166"/>
            <a:chExt cx="3255517" cy="28099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98" t="35033" r="56471" b="32810"/>
            <a:stretch/>
          </p:blipFill>
          <p:spPr>
            <a:xfrm>
              <a:off x="4150659" y="1461246"/>
              <a:ext cx="1532891" cy="157778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5" t="35371" r="55400" b="31541"/>
            <a:stretch/>
          </p:blipFill>
          <p:spPr>
            <a:xfrm>
              <a:off x="5755341" y="1461246"/>
              <a:ext cx="1650835" cy="15777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482352" y="1183166"/>
              <a:ext cx="270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Sample of dislocation of marking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0659" y="3039035"/>
              <a:ext cx="32555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Note: </a:t>
              </a:r>
              <a:r>
                <a:rPr lang="en-US" sz="1400" dirty="0" smtClean="0"/>
                <a:t>Marking reference cannot capture by vision system due mark character 9 &amp; 6. The vision system confuse on the same character symbol.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71658" y="1321079"/>
            <a:ext cx="2707342" cy="2379089"/>
            <a:chOff x="62753" y="1290742"/>
            <a:chExt cx="2707342" cy="23790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868" y="1598519"/>
              <a:ext cx="1541361" cy="154809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2753" y="1290742"/>
              <a:ext cx="2707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Initial marking reference settings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753" y="3146611"/>
              <a:ext cx="2707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Note: </a:t>
              </a:r>
              <a:r>
                <a:rPr lang="en-US" sz="1400" dirty="0" smtClean="0"/>
                <a:t>The bar on marking set as mark reference.</a:t>
              </a:r>
              <a:endParaRPr lang="en-US" sz="1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753" y="4053638"/>
            <a:ext cx="917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Solution: </a:t>
            </a:r>
            <a:r>
              <a:rPr lang="en-US" sz="1400" dirty="0" smtClean="0"/>
              <a:t>Set the 6 &amp; bar( I ) as marking reference to prevent vision system confusion on the same character symbols.</a:t>
            </a: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116" y="4474214"/>
            <a:ext cx="1562426" cy="15480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2060" y="2118208"/>
            <a:ext cx="1272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Marking reference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1138469" y="2379818"/>
            <a:ext cx="1174425" cy="2279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299" y="4884398"/>
            <a:ext cx="1272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Marking reference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1207708" y="5146008"/>
            <a:ext cx="1174425" cy="2279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011" y="4818509"/>
            <a:ext cx="2707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Note: </a:t>
            </a:r>
            <a:r>
              <a:rPr lang="en-US" sz="1400" dirty="0" smtClean="0"/>
              <a:t>Set character “6I” as a marking reference to locate the proper orientation of marking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A7E62D111B142A19E5EB0843957C9" ma:contentTypeVersion="0" ma:contentTypeDescription="Create a new document." ma:contentTypeScope="" ma:versionID="218aa405494276780797e8db46eaec96">
  <xsd:schema xmlns:xsd="http://www.w3.org/2001/XMLSchema" xmlns:xs="http://www.w3.org/2001/XMLSchema" xmlns:p="http://schemas.microsoft.com/office/2006/metadata/properties" xmlns:ns2="2feead12-538e-4479-ae76-0a69c26f88b7" targetNamespace="http://schemas.microsoft.com/office/2006/metadata/properties" ma:root="true" ma:fieldsID="51d3aed6bc365870fc779fe03c1b381d" ns2:_="">
    <xsd:import namespace="2feead12-538e-4479-ae76-0a69c26f88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ead12-538e-4479-ae76-0a69c26f88b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feead12-538e-4479-ae76-0a69c26f88b7">F4YVM2C5QEYC-190-16</_dlc_DocId>
    <_dlc_DocIdUrl xmlns="2feead12-538e-4479-ae76-0a69c26f88b7">
      <Url>http://theconnection.onsemi.com/sm/marcom/_layouts/15/DocIdRedir.aspx?ID=F4YVM2C5QEYC-190-16</Url>
      <Description>F4YVM2C5QEYC-190-16</Description>
    </_dlc_DocIdUrl>
  </documentManagement>
</p:properties>
</file>

<file path=customXml/itemProps1.xml><?xml version="1.0" encoding="utf-8"?>
<ds:datastoreItem xmlns:ds="http://schemas.openxmlformats.org/officeDocument/2006/customXml" ds:itemID="{41A847BE-93AC-4430-B426-0F29D5D23D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2BA3D-CF2C-4658-B18E-C4677209B01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E0A32D0-E461-4809-84D5-D3767FE28A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eead12-538e-4479-ae76-0a69c26f88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664CC62-0CA3-41A1-A489-DD03226D089F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2feead12-538e-4479-ae76-0a69c26f88b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51331</TotalTime>
  <Words>147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Franklin Gothic Medium</vt:lpstr>
      <vt:lpstr>Presentation-White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Kellie Palon</dc:creator>
  <cp:lastModifiedBy>Jessie Enriquez</cp:lastModifiedBy>
  <cp:revision>1539</cp:revision>
  <cp:lastPrinted>2016-01-27T13:14:32Z</cp:lastPrinted>
  <dcterms:created xsi:type="dcterms:W3CDTF">2015-02-26T20:49:16Z</dcterms:created>
  <dcterms:modified xsi:type="dcterms:W3CDTF">2017-07-03T16:02:52Z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0x0101000A4A7E62D111B142A19E5EB0843957C9</vt:lpwstr>
  </property>
  <property fmtid="{D5CDD505-2E9C-101B-9397-08002B2CF9AE}" pid="3" name="_dlc_DocIdItemGuid">
    <vt:lpwstr>b092bb29-d200-43eb-81fa-5bb7c34315e2</vt:lpwstr>
  </property>
</Properties>
</file>