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7"/>
  </p:notesMasterIdLst>
  <p:sldIdLst>
    <p:sldId id="80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09900"/>
    <a:srgbClr val="14EC29"/>
    <a:srgbClr val="0F7F24"/>
    <a:srgbClr val="007434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B95DC-7E43-4D47-95C9-FA5B5BAFD2E3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DBA1-60D0-4E7D-9BE8-18E327919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2DB6F-53C3-4369-9D23-A79FD48C89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33800"/>
            <a:ext cx="9144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28700" y="4572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91865"/>
            <a:ext cx="2236964" cy="675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50" y="312786"/>
            <a:ext cx="3036651" cy="311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 Use Only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1812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5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90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898392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28700" y="4736592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71722"/>
            <a:ext cx="2180352" cy="2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9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2860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Section Title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76600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28700" y="3124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1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4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Opt.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4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8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5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8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Option 2 - Click to edit title</a:t>
            </a:r>
            <a:endParaRPr lang="en-US" sz="3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7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00" y="6182033"/>
            <a:ext cx="2236964" cy="6759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6396905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Internal</a:t>
            </a:r>
            <a:r>
              <a:rPr lang="en-US" sz="1000" baseline="0" dirty="0" smtClean="0">
                <a:solidFill>
                  <a:schemeClr val="bg1"/>
                </a:solidFill>
              </a:rPr>
              <a:t> Use Only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327" y="6396905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5CF2E0C-8448-45AD-BA18-C015FB6BC643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63969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EA8783E-D7BF-491D-B4F9-627FC5BD6335}" type="datetime1">
              <a:rPr lang="en-US" sz="1000" smtClean="0">
                <a:solidFill>
                  <a:schemeClr val="bg1"/>
                </a:solidFill>
              </a:rPr>
              <a:pPr/>
              <a:t>8/4/2017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231980"/>
            <a:ext cx="576072" cy="5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i="0" kern="1200" baseline="0">
          <a:solidFill>
            <a:schemeClr val="accent6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accent6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03940"/>
              </p:ext>
            </p:extLst>
          </p:nvPr>
        </p:nvGraphicFramePr>
        <p:xfrm>
          <a:off x="4706873" y="816865"/>
          <a:ext cx="4305301" cy="2963808"/>
        </p:xfrm>
        <a:graphic>
          <a:graphicData uri="http://schemas.openxmlformats.org/drawingml/2006/table">
            <a:tbl>
              <a:tblPr/>
              <a:tblGrid>
                <a:gridCol w="377658"/>
                <a:gridCol w="2154469"/>
                <a:gridCol w="685800"/>
                <a:gridCol w="1087374"/>
              </a:tblGrid>
              <a:tr h="4804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Key Deliverables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(Major Program Milestones)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POR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Fcst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/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Actual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838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Tester’s boot up assessment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WW31.3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WW31.3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38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algn="l" fontAlgn="ctr"/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dobe 명조 Std Acro M"/>
                          <a:cs typeface="+mn-cs"/>
                        </a:rPr>
                        <a:t>Troubledhooting boot up failure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anose="020B0604020202020204" pitchFamily="34" charset="0"/>
                        </a:rPr>
                        <a:t>WW31.4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Arial" panose="020B0604020202020204" pitchFamily="34" charset="0"/>
                        </a:rPr>
                        <a:t>WW31.4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02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dobe 명조 Std Acro M"/>
                          <a:cs typeface="+mn-cs"/>
                        </a:rPr>
                        <a:t>Boot</a:t>
                      </a:r>
                      <a:r>
                        <a:rPr lang="pt-B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dobe 명조 Std Acro M"/>
                          <a:cs typeface="+mn-cs"/>
                        </a:rPr>
                        <a:t> up failure resolved</a:t>
                      </a:r>
                      <a:endParaRPr lang="pt-B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dobe 명조 Std Acro M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WW31.5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WW31.5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0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dobe 명조 Std Acro M"/>
                          <a:cs typeface="+mn-cs"/>
                        </a:rPr>
                        <a:t>Diagnostic</a:t>
                      </a:r>
                      <a:r>
                        <a:rPr lang="pt-BR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dobe 명조 Std Acro M"/>
                          <a:cs typeface="+mn-cs"/>
                        </a:rPr>
                        <a:t> and calibration troubleshooting</a:t>
                      </a:r>
                      <a:endParaRPr lang="pt-B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dobe 명조 Std Acro M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WW31.6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WW31.6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0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dobe 명조 Std Acro M"/>
                          <a:cs typeface="+mn-cs"/>
                        </a:rPr>
                        <a:t>RTP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WW31.7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i="0" u="none" strike="sng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WW31.7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WW32.2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(Troubleshooting</a:t>
                      </a:r>
                      <a:r>
                        <a:rPr lang="en-US" sz="10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was interrupted due to machine relocation</a:t>
                      </a:r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6423"/>
              </p:ext>
            </p:extLst>
          </p:nvPr>
        </p:nvGraphicFramePr>
        <p:xfrm>
          <a:off x="4705349" y="3898600"/>
          <a:ext cx="4305301" cy="881608"/>
        </p:xfrm>
        <a:graphic>
          <a:graphicData uri="http://schemas.openxmlformats.org/drawingml/2006/table">
            <a:tbl>
              <a:tblPr/>
              <a:tblGrid>
                <a:gridCol w="286334"/>
                <a:gridCol w="3066473"/>
                <a:gridCol w="952494"/>
              </a:tblGrid>
              <a:tr h="3026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Key Risks / Issues (Top 5 +/- 2)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H,M,L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21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Obsolete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Parts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/ No OEM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9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Data and Test Program hard to retrieved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94076"/>
              </p:ext>
            </p:extLst>
          </p:nvPr>
        </p:nvGraphicFramePr>
        <p:xfrm>
          <a:off x="4706873" y="4953000"/>
          <a:ext cx="4305300" cy="548640"/>
        </p:xfrm>
        <a:graphic>
          <a:graphicData uri="http://schemas.openxmlformats.org/drawingml/2006/table">
            <a:tbl>
              <a:tblPr/>
              <a:tblGrid>
                <a:gridCol w="281453"/>
                <a:gridCol w="4023847"/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POR Decisions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Adobe 명조 Std Acro M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52400" y="0"/>
            <a:ext cx="906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2075" tIns="46038" rIns="92075" bIns="46038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i="0" kern="1200" baseline="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WL224C TS314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Boot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up Failure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70670"/>
              </p:ext>
            </p:extLst>
          </p:nvPr>
        </p:nvGraphicFramePr>
        <p:xfrm>
          <a:off x="76200" y="765049"/>
          <a:ext cx="4419600" cy="53656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19600"/>
              </a:tblGrid>
              <a:tr h="839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OBJECTIVE: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WL224C TS314 System Boot Up Failure resolution.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50" kern="1200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50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HIGHLIGHTS &amp; ACCOMPLISHMENTS: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50" kern="1200" baseline="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91435" marR="9143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513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Successfully </a:t>
                      </a:r>
                      <a:r>
                        <a:rPr lang="en-US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resolved Boot up failure due to hard disk as a result of Controller failure thru replacing affected IDE part and able to replicate start up batch files derive from same tester platform due to multiple failure during start up.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Able to debugged encountered failure of TN234 with open readings thru debugged tool and replace affected modules with allotted spare.</a:t>
                      </a: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US" sz="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52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LOWLIGHTS &amp; ISSUES</a:t>
                      </a:r>
                      <a:endParaRPr lang="en-US" sz="1050" b="1" u="sng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3554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errors and module failure after start up.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Obsolete </a:t>
                      </a: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Parts and has No more OEM support (Discontinued Product</a:t>
                      </a: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Machine relocation as a result of troubleshooting interruption.</a:t>
                      </a: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u="sng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</a:t>
                      </a:r>
                      <a:r>
                        <a:rPr lang="en-US" sz="1000" b="1" u="sn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Need</a:t>
                      </a:r>
                      <a:r>
                        <a:rPr lang="en-US" sz="1000" b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 and modules reparability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5" marR="91435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4" y="2464306"/>
            <a:ext cx="3759446" cy="6858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53" y="3150106"/>
            <a:ext cx="1854185" cy="61316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170" y="3150106"/>
            <a:ext cx="1850398" cy="61316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99494"/>
              </p:ext>
            </p:extLst>
          </p:nvPr>
        </p:nvGraphicFramePr>
        <p:xfrm>
          <a:off x="3281172" y="455691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Document" showAsIcon="1" r:id="rId7" imgW="914400" imgH="792360" progId="Word.Document.8">
                  <p:embed/>
                </p:oleObj>
              </mc:Choice>
              <mc:Fallback>
                <p:oleObj name="Document" showAsIcon="1" r:id="rId7" imgW="914400" imgH="7923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1172" y="455691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1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80CAA46FF03347852295504625C14B" ma:contentTypeVersion="3" ma:contentTypeDescription="Create a new document." ma:contentTypeScope="" ma:versionID="15ed201729ab6f68ddf5db5dfb2f7482">
  <xsd:schema xmlns:xsd="http://www.w3.org/2001/XMLSchema" xmlns:xs="http://www.w3.org/2001/XMLSchema" xmlns:p="http://schemas.microsoft.com/office/2006/metadata/properties" xmlns:ns2="0e18292d-8ba8-4731-ad09-ade86ddfe52d" targetNamespace="http://schemas.microsoft.com/office/2006/metadata/properties" ma:root="true" ma:fieldsID="03c3c66ec30014103162fed0c8d35e81" ns2:_="">
    <xsd:import namespace="0e18292d-8ba8-4731-ad09-ade86ddfe52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8292d-8ba8-4731-ad09-ade86ddfe52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e18292d-8ba8-4731-ad09-ade86ddfe52d">WCWDX6JSQNUU-979-171</_dlc_DocId>
    <_dlc_DocIdUrl xmlns="0e18292d-8ba8-4731-ad09-ade86ddfe52d">
      <Url>http://theconnection.onsemi.com/manufacturing/factory/SSMP/GM/_layouts/15/DocIdRedir.aspx?ID=WCWDX6JSQNUU-979-171</Url>
      <Description>WCWDX6JSQNUU-979-171</Description>
    </_dlc_DocIdUrl>
  </documentManagement>
</p:properties>
</file>

<file path=customXml/itemProps1.xml><?xml version="1.0" encoding="utf-8"?>
<ds:datastoreItem xmlns:ds="http://schemas.openxmlformats.org/officeDocument/2006/customXml" ds:itemID="{B613EAB5-2214-48AA-93F3-0C374CFF4F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589581-5612-4E43-9FCC-A2467C460E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3CE12A4-0329-4D31-84A6-907D3FA69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8292d-8ba8-4731-ad09-ade86ddfe5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D30F752-501A-49DE-B58D-B3381F558C0B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0e18292d-8ba8-4731-ad09-ade86ddfe52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Instructions-May2015</Template>
  <TotalTime>28210</TotalTime>
  <Words>210</Words>
  <Application>Microsoft Office PowerPoint</Application>
  <PresentationFormat>On-screen Show (4:3)</PresentationFormat>
  <Paragraphs>67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Adobe 명조 Std Acro M</vt:lpstr>
      <vt:lpstr>Arial</vt:lpstr>
      <vt:lpstr>Calibri</vt:lpstr>
      <vt:lpstr>Franklin Gothic Book</vt:lpstr>
      <vt:lpstr>Franklin Gothic Demi</vt:lpstr>
      <vt:lpstr>Franklin Gothic Medium</vt:lpstr>
      <vt:lpstr>Wingdings</vt:lpstr>
      <vt:lpstr>Presentation-White</vt:lpstr>
      <vt:lpstr>Microsoft Word 97 - 2003 Document</vt:lpstr>
      <vt:lpstr>PowerPoint Presentation</vt:lpstr>
    </vt:vector>
  </TitlesOfParts>
  <Company>ON Semiconductor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Bessie Lajara</dc:creator>
  <cp:lastModifiedBy>Jundel Fernandez</cp:lastModifiedBy>
  <cp:revision>984</cp:revision>
  <dcterms:created xsi:type="dcterms:W3CDTF">2015-05-18T03:54:43Z</dcterms:created>
  <dcterms:modified xsi:type="dcterms:W3CDTF">2017-08-06T06:03:03Z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0x0101008280CAA46FF03347852295504625C14B</vt:lpwstr>
  </property>
  <property fmtid="{D5CDD505-2E9C-101B-9397-08002B2CF9AE}" pid="3" name="_dlc_DocIdItemGuid">
    <vt:lpwstr>43902103-b38d-497e-994a-180aff8db82a</vt:lpwstr>
  </property>
</Properties>
</file>