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826" r:id="rId5"/>
  </p:sldMasterIdLst>
  <p:notesMasterIdLst>
    <p:notesMasterId r:id="rId8"/>
  </p:notesMasterIdLst>
  <p:sldIdLst>
    <p:sldId id="596" r:id="rId6"/>
    <p:sldId id="59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Adobe 명조 Std Acro M"/>
        <a:cs typeface="Adobe 명조 Std Acro M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2D8435"/>
    <a:srgbClr val="FFFF99"/>
    <a:srgbClr val="2D7131"/>
    <a:srgbClr val="3D5584"/>
    <a:srgbClr val="5C90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8" autoAdjust="0"/>
    <p:restoredTop sz="85258" autoAdjust="0"/>
  </p:normalViewPr>
  <p:slideViewPr>
    <p:cSldViewPr snapToGrid="0">
      <p:cViewPr>
        <p:scale>
          <a:sx n="100" d="100"/>
          <a:sy n="100" d="100"/>
        </p:scale>
        <p:origin x="-666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68CF33-820A-4500-93B2-4EBCD49F9ED6}" type="datetimeFigureOut">
              <a:rPr lang="en-US"/>
              <a:pPr>
                <a:defRPr/>
              </a:pPr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9877D8C-959B-491F-B094-8DDBE1E1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2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77D8C-959B-491F-B094-8DDBE1E1DD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91865"/>
            <a:ext cx="2236964" cy="675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312786"/>
            <a:ext cx="3036651" cy="311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1812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5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4736592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71722"/>
            <a:ext cx="2180352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9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7346950" y="6629400"/>
            <a:ext cx="1246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r"/>
            <a:r>
              <a:rPr lang="en-US" sz="800" i="1">
                <a:solidFill>
                  <a:schemeClr val="bg1"/>
                </a:solidFill>
              </a:rPr>
              <a:t>Confidential Proprietary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6" name="Picture 9" descr="ONVert-3DShadow-L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14400"/>
            <a:ext cx="29019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1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Opt.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8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5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8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82033"/>
            <a:ext cx="2236964" cy="6759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</a:t>
            </a:r>
            <a:r>
              <a:rPr lang="en-US" sz="1000" baseline="0" dirty="0" smtClean="0">
                <a:solidFill>
                  <a:schemeClr val="bg1"/>
                </a:solidFill>
              </a:rPr>
              <a:t> Use Only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327" y="639690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CF2E0C-8448-45AD-BA18-C015FB6BC643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3969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EA8783E-D7BF-491D-B4F9-627FC5BD6335}" type="datetime1">
              <a:rPr lang="en-US" sz="1000" smtClean="0">
                <a:solidFill>
                  <a:schemeClr val="bg1"/>
                </a:solidFill>
              </a:rPr>
              <a:pPr/>
              <a:t>10/8/2017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231980"/>
            <a:ext cx="576072" cy="576072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 flipV="1"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10" name="Picture 17" descr="ONHoriz-3DNoShad-White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270625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593725" y="6542088"/>
            <a:ext cx="24352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fld id="{5D4DE836-E6F3-4651-924F-1CCAC9A22DDF}" type="slidenum">
              <a:rPr lang="en-US" sz="800" i="1">
                <a:solidFill>
                  <a:schemeClr val="bg1"/>
                </a:solidFill>
              </a:rPr>
              <a:pPr/>
              <a:t>‹#›</a:t>
            </a:fld>
            <a:r>
              <a:rPr lang="en-US" sz="800" i="1">
                <a:solidFill>
                  <a:schemeClr val="bg1"/>
                </a:solidFill>
              </a:rPr>
              <a:t>  • CLPD DSD DMAIC • Oct-13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3948113" y="6542088"/>
            <a:ext cx="12461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ctr"/>
            <a:r>
              <a:rPr lang="en-US" sz="800" i="1">
                <a:solidFill>
                  <a:schemeClr val="bg1"/>
                </a:solidFill>
              </a:rPr>
              <a:t>Confidential Proprietary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i="0" kern="1200" baseline="0">
          <a:solidFill>
            <a:schemeClr val="accent6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accent6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3668342"/>
            <a:ext cx="9144000" cy="644577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Machine hung-up </a:t>
            </a:r>
            <a:br>
              <a:rPr lang="en-US" sz="2800" dirty="0" smtClean="0"/>
            </a:br>
            <a:r>
              <a:rPr lang="en-US" sz="2800" dirty="0" smtClean="0"/>
              <a:t>UENO01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11" name="Line 1"/>
          <p:cNvSpPr>
            <a:spLocks noChangeShapeType="1"/>
          </p:cNvSpPr>
          <p:nvPr/>
        </p:nvSpPr>
        <p:spPr bwMode="auto">
          <a:xfrm>
            <a:off x="12249150" y="522814"/>
            <a:ext cx="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862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" y="789364"/>
            <a:ext cx="2787422" cy="1904999"/>
          </a:xfrm>
        </p:spPr>
      </p:pic>
      <p:sp>
        <p:nvSpPr>
          <p:cNvPr id="5" name="Right Arrow 4"/>
          <p:cNvSpPr/>
          <p:nvPr/>
        </p:nvSpPr>
        <p:spPr>
          <a:xfrm>
            <a:off x="3017520" y="1661160"/>
            <a:ext cx="274320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21" y="781745"/>
            <a:ext cx="2486722" cy="18807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81700" y="1627565"/>
            <a:ext cx="274320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16" y="842705"/>
            <a:ext cx="2579274" cy="181978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926580" y="1341120"/>
            <a:ext cx="1524000" cy="101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" y="2975367"/>
            <a:ext cx="8526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Bios setting: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Press up or down button, highlight advanced chipset features, then press enter to select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Press </a:t>
            </a:r>
            <a:r>
              <a:rPr lang="en-US" sz="1200" dirty="0" smtClean="0"/>
              <a:t>PCI express </a:t>
            </a:r>
            <a:r>
              <a:rPr lang="en-US" sz="1200" dirty="0"/>
              <a:t>root port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Change all ports settings from auto to change to disabled</a:t>
            </a:r>
            <a:r>
              <a:rPr lang="en-US" sz="1200" dirty="0" smtClean="0"/>
              <a:t>, highlight </a:t>
            </a:r>
            <a:r>
              <a:rPr lang="en-US" sz="1200" dirty="0"/>
              <a:t>auto setting pressing arrow up and down</a:t>
            </a:r>
            <a:r>
              <a:rPr lang="en-US" sz="1200" dirty="0" smtClean="0"/>
              <a:t>, then </a:t>
            </a:r>
            <a:r>
              <a:rPr lang="en-US" sz="1200" dirty="0"/>
              <a:t>press enter. Select disabled setting by pressing up and down, then enter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After setting is done, press </a:t>
            </a:r>
            <a:r>
              <a:rPr lang="en-US" sz="1200" dirty="0" smtClean="0"/>
              <a:t>F10 </a:t>
            </a:r>
            <a:r>
              <a:rPr lang="en-US" sz="1200" dirty="0"/>
              <a:t>to save the setting.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Reboot mc then power on-same GPIB error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Encounter pop-up error application(the memory could not be written)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Restart MC then reinsert slave and master </a:t>
            </a:r>
            <a:r>
              <a:rPr lang="en-US" sz="1200" dirty="0" smtClean="0"/>
              <a:t>card-same GPIB error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Machine power off, take out slave card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Machine power on, 3 mins machine power off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Connect slave card then power on-same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Try to reboot without slave card then insert slave card on 40 sec. count-machine progress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Restart machine-machine </a:t>
            </a:r>
            <a:r>
              <a:rPr lang="en-US" sz="1200" dirty="0" smtClean="0"/>
              <a:t>reboot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Return </a:t>
            </a:r>
            <a:r>
              <a:rPr lang="en-US" sz="1200" dirty="0"/>
              <a:t>to original position then run to </a:t>
            </a:r>
            <a:r>
              <a:rPr lang="en-US" sz="1200" dirty="0" smtClean="0"/>
              <a:t>production</a:t>
            </a:r>
          </a:p>
          <a:p>
            <a:pPr lvl="1"/>
            <a:r>
              <a:rPr lang="en-US" sz="1200" dirty="0" smtClean="0"/>
              <a:t>ROOT CAUSE: CF card not detected</a:t>
            </a:r>
          </a:p>
          <a:p>
            <a:pPr lvl="1"/>
            <a:r>
              <a:rPr lang="en-US" sz="1200" dirty="0" smtClean="0"/>
              <a:t>Recommendation: possible replacement for CF card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6740" y="2742306"/>
            <a:ext cx="176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GBIB ERROR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8912" y="2692080"/>
            <a:ext cx="172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PANEL FREEZE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793230" y="2649972"/>
            <a:ext cx="179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SLAVE AND MASTER (cf card)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62425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0931E2D451649848C74674E18EFA0" ma:contentTypeVersion="0" ma:contentTypeDescription="Create a new document." ma:contentTypeScope="" ma:versionID="7ac45a4ea69939ad29dbf2946aac9152">
  <xsd:schema xmlns:xsd="http://www.w3.org/2001/XMLSchema" xmlns:p="http://schemas.microsoft.com/office/2006/metadata/properties" targetNamespace="http://schemas.microsoft.com/office/2006/metadata/properties" ma:root="true" ma:fieldsID="9d0a46e2fead460ff3dd5c67ea3c179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469D50-B3F7-4E3D-868A-03A365A2B10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CA2E87F-6A2A-4333-8CFB-96387E8A8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2527F-D998-4E66-A216-A98D9940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5766B267-83AB-4A28-9778-4858E61E31A2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Instructions-May2015</Template>
  <TotalTime>29319</TotalTime>
  <Words>178</Words>
  <Application>Microsoft Office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Presentation-White</vt:lpstr>
      <vt:lpstr>Machine hung-up  UENO01 </vt:lpstr>
      <vt:lpstr>PowerPoint Presentation</vt:lpstr>
    </vt:vector>
  </TitlesOfParts>
  <Company>Steve 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Master Template</dc:title>
  <dc:creator>Steve West</dc:creator>
  <cp:lastModifiedBy>Administrator</cp:lastModifiedBy>
  <cp:revision>1267</cp:revision>
  <dcterms:created xsi:type="dcterms:W3CDTF">2008-02-21T17:33:03Z</dcterms:created>
  <dcterms:modified xsi:type="dcterms:W3CDTF">2017-10-08T09:10:06Z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