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58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>
      <p:cViewPr varScale="1">
        <p:scale>
          <a:sx n="84" d="100"/>
          <a:sy n="84" d="100"/>
        </p:scale>
        <p:origin x="1819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A434F-3368-4EBA-854D-A426C5768A1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B3D9C-66D7-4D46-8BC7-263B172C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28700" y="45720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6191250"/>
            <a:ext cx="22367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312738"/>
            <a:ext cx="3036887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0" y="6397625"/>
            <a:ext cx="2971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US" altLang="en-US" sz="1000">
                <a:solidFill>
                  <a:srgbClr val="FFFFFF"/>
                </a:solidFill>
              </a:rPr>
              <a:t>Internal Use Only</a:t>
            </a:r>
          </a:p>
        </p:txBody>
      </p:sp>
      <p:pic>
        <p:nvPicPr>
          <p:cNvPr id="8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42050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33800"/>
            <a:ext cx="91440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9144000" cy="1371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8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85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553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79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066800"/>
            <a:ext cx="8686800" cy="5181600"/>
          </a:xfrm>
        </p:spPr>
        <p:txBody>
          <a:bodyPr rtlCol="0"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071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28700" y="47371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71575"/>
            <a:ext cx="217963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98392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88992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8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28700" y="31242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aseline="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9144000" cy="128320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7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5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4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marL="0" indent="0">
              <a:buNone/>
              <a:defRPr sz="3200" b="0" i="1">
                <a:solidFill>
                  <a:srgbClr val="00B050"/>
                </a:solidFill>
                <a:effectLst/>
                <a:latin typeface="Franklin Gothic Demi" panose="020B07030201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5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1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6"/>
                </a:solidFill>
                <a:latin typeface="Franklin Gothic Demi" panose="020B07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15544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4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6181725"/>
            <a:ext cx="22367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TextBox 1"/>
          <p:cNvSpPr txBox="1">
            <a:spLocks noChangeArrowheads="1"/>
          </p:cNvSpPr>
          <p:nvPr/>
        </p:nvSpPr>
        <p:spPr bwMode="auto">
          <a:xfrm>
            <a:off x="3124200" y="6397625"/>
            <a:ext cx="2971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US" altLang="en-US" sz="1000">
                <a:solidFill>
                  <a:srgbClr val="FFFFFF"/>
                </a:solidFill>
              </a:rPr>
              <a:t>Internal Use Only</a:t>
            </a:r>
          </a:p>
        </p:txBody>
      </p:sp>
      <p:sp>
        <p:nvSpPr>
          <p:cNvPr id="1029" name="TextBox 5"/>
          <p:cNvSpPr txBox="1">
            <a:spLocks noChangeArrowheads="1"/>
          </p:cNvSpPr>
          <p:nvPr/>
        </p:nvSpPr>
        <p:spPr bwMode="auto">
          <a:xfrm>
            <a:off x="138113" y="6397625"/>
            <a:ext cx="45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fld id="{E3E2F941-BABC-43BF-9199-C2907CB04877}" type="slidenum">
              <a:rPr lang="en-US" altLang="en-US" sz="1000">
                <a:solidFill>
                  <a:srgbClr val="FFFFFF"/>
                </a:solidFill>
              </a:rPr>
              <a:pPr/>
              <a:t>‹#›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685800" y="6397625"/>
            <a:ext cx="1905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fld id="{4BE82BBB-4E15-4291-B7D4-B09CB7F65B06}" type="datetime1">
              <a:rPr lang="en-US" altLang="en-US" sz="1000">
                <a:solidFill>
                  <a:srgbClr val="FFFFFF"/>
                </a:solidFill>
              </a:rPr>
              <a:pPr/>
              <a:t>8/19/2017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2325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82" r:id="rId4"/>
    <p:sldLayoutId id="2147483692" r:id="rId5"/>
    <p:sldLayoutId id="2147483683" r:id="rId6"/>
    <p:sldLayoutId id="2147483693" r:id="rId7"/>
    <p:sldLayoutId id="2147483684" r:id="rId8"/>
    <p:sldLayoutId id="2147483694" r:id="rId9"/>
    <p:sldLayoutId id="2147483685" r:id="rId10"/>
    <p:sldLayoutId id="214748369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rgbClr val="3C5583"/>
          </a:solidFill>
          <a:latin typeface="Franklin Gothic Demi" panose="020B07030201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3C5583"/>
          </a:solidFill>
          <a:latin typeface="Franklin Gothic Dem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C5583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j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ctrTitle"/>
          </p:nvPr>
        </p:nvSpPr>
        <p:spPr bwMode="auto">
          <a:xfrm>
            <a:off x="0" y="4114800"/>
            <a:ext cx="9144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UENO07 GPIB connection error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 bwMode="auto">
          <a:xfrm>
            <a:off x="0" y="4648200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7500" lnSpcReduction="2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kern="1200" baseline="0">
                <a:solidFill>
                  <a:schemeClr val="bg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C5583"/>
                </a:solidFill>
                <a:latin typeface="Franklin Gothic Dem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C5583"/>
                </a:solidFill>
                <a:latin typeface="Franklin Gothic Dem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C5583"/>
                </a:solidFill>
                <a:latin typeface="Franklin Gothic Dem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C5583"/>
                </a:solidFill>
                <a:latin typeface="Franklin Gothic Dem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C5583"/>
                </a:solidFill>
                <a:latin typeface="Franklin Gothic Dem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C5583"/>
                </a:solidFill>
                <a:latin typeface="Franklin Gothic Dem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C5583"/>
                </a:solidFill>
                <a:latin typeface="Franklin Gothic Dem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3C5583"/>
                </a:solidFill>
                <a:latin typeface="Franklin Gothic Demi" pitchFamily="34" charset="0"/>
              </a:defRPr>
            </a:lvl9pPr>
          </a:lstStyle>
          <a:p>
            <a:r>
              <a:rPr lang="en-US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No.: </a:t>
            </a:r>
            <a:r>
              <a:rPr lang="en-US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UENO07</a:t>
            </a:r>
          </a:p>
          <a:p>
            <a:r>
              <a:rPr lang="en-US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Serial No.: 142616-2</a:t>
            </a:r>
            <a:endParaRPr lang="en-US" alt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Date: 170818</a:t>
            </a:r>
          </a:p>
          <a:p>
            <a:endParaRPr lang="en-US" alt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858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Problem: </a:t>
            </a:r>
            <a:r>
              <a:rPr lang="en-US" dirty="0" smtClean="0"/>
              <a:t>The handler has no communication to tester</a:t>
            </a:r>
          </a:p>
          <a:p>
            <a:r>
              <a:rPr lang="en-US" b="1" dirty="0" smtClean="0"/>
              <a:t>Change point: </a:t>
            </a:r>
            <a:r>
              <a:rPr lang="en-US" dirty="0" smtClean="0"/>
              <a:t>The handler cannot reboot after hang up occurred.</a:t>
            </a:r>
          </a:p>
          <a:p>
            <a:r>
              <a:rPr lang="en-US" b="1" dirty="0" smtClean="0"/>
              <a:t>Time of down: </a:t>
            </a:r>
            <a:r>
              <a:rPr lang="en-US" dirty="0" smtClean="0"/>
              <a:t>13:36H 17.08.18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57313"/>
            <a:ext cx="8534400" cy="4571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996145"/>
            <a:ext cx="9143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Isolations done: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Rebooted the handler &amp; reinserted the master &amp; slave CF card– Handler rebooted successfully.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Upon running handler &amp; tester it has no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 the GPIB </a:t>
            </a:r>
            <a:r>
              <a:rPr lang="en-US" dirty="0" smtClean="0"/>
              <a:t>module &amp; interface cable </a:t>
            </a:r>
            <a:r>
              <a:rPr lang="en-US" dirty="0"/>
              <a:t>with other handler – Still no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 communication using tester application [ GPIB0 (NI PCIe-GPIB) ]. Verified handler has no response to tester after scanning for instruments.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33400" y="3962400"/>
            <a:ext cx="7153275" cy="1309096"/>
            <a:chOff x="609600" y="1600200"/>
            <a:chExt cx="7153275" cy="130909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1600200"/>
              <a:ext cx="7153275" cy="1309096"/>
            </a:xfrm>
            <a:prstGeom prst="rect">
              <a:avLst/>
            </a:prstGeom>
          </p:spPr>
        </p:pic>
        <p:sp>
          <p:nvSpPr>
            <p:cNvPr id="26" name="Oval 25"/>
            <p:cNvSpPr/>
            <p:nvPr/>
          </p:nvSpPr>
          <p:spPr>
            <a:xfrm>
              <a:off x="3733800" y="2035050"/>
              <a:ext cx="1143000" cy="304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-33528" y="5271496"/>
            <a:ext cx="917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Verify other handler(UENO02) – communication responded.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" y="710122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95400" y="1380715"/>
            <a:ext cx="5929879" cy="2799676"/>
            <a:chOff x="1336549" y="2892552"/>
            <a:chExt cx="5929879" cy="279967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800" y="4540208"/>
              <a:ext cx="2770628" cy="115202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2" t="16666" r="7018" b="26667"/>
            <a:stretch/>
          </p:blipFill>
          <p:spPr>
            <a:xfrm>
              <a:off x="1348892" y="2892552"/>
              <a:ext cx="3146908" cy="158523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892" y="4477791"/>
              <a:ext cx="3162299" cy="121443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0335" y="2892552"/>
              <a:ext cx="2746093" cy="1647656"/>
            </a:xfrm>
            <a:prstGeom prst="rect">
              <a:avLst/>
            </a:prstGeom>
          </p:spPr>
        </p:pic>
        <p:sp>
          <p:nvSpPr>
            <p:cNvPr id="25" name="Oval 24"/>
            <p:cNvSpPr/>
            <p:nvPr/>
          </p:nvSpPr>
          <p:spPr>
            <a:xfrm>
              <a:off x="1339446" y="304495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527352" y="304495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336549" y="460954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515613" y="4633239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38100" y="72934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Rebooted </a:t>
            </a:r>
            <a:r>
              <a:rPr lang="en-US" dirty="0"/>
              <a:t>the handler using monitor </a:t>
            </a:r>
            <a:r>
              <a:rPr lang="en-US" dirty="0" smtClean="0"/>
              <a:t>screen for </a:t>
            </a:r>
            <a:r>
              <a:rPr lang="en-US" dirty="0"/>
              <a:t>manipulation of AwardBIOS CMOS Setup.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up the AwardBIOS CMOS from auto mode to disabled mode – still no communication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-16764" y="4364362"/>
            <a:ext cx="9160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Changed the LAN connection from GPIB module to handler CPU, port 2 to port 1. handler responded on the tester.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machine running after </a:t>
            </a:r>
            <a:r>
              <a:rPr lang="en-US" dirty="0"/>
              <a:t>~12 devices </a:t>
            </a:r>
            <a:r>
              <a:rPr lang="en-US" dirty="0" smtClean="0"/>
              <a:t>was tested, the tester &amp; handler communication has no response.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5266232"/>
            <a:ext cx="3657600" cy="9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790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" y="710122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38100" y="72934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Returned the LAN port from port 1 to port 2 and reboot the handler.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Verify the running condition of the machine, result continuously communication of tester and handler.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" y="3343868"/>
            <a:ext cx="872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Possible root cause: </a:t>
            </a:r>
            <a:r>
              <a:rPr lang="en-US" dirty="0" smtClean="0"/>
              <a:t>BIOS module has no communication due to low battery as per discussed with UENO team. </a:t>
            </a:r>
          </a:p>
          <a:p>
            <a:r>
              <a:rPr lang="en-US" b="1" dirty="0" smtClean="0"/>
              <a:t>Action: </a:t>
            </a:r>
            <a:r>
              <a:rPr lang="en-US" dirty="0" smtClean="0"/>
              <a:t>Request quotation for BIOS module battery and Identify frequency of change.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72600" r="25555" b="2764"/>
          <a:stretch/>
        </p:blipFill>
        <p:spPr>
          <a:xfrm>
            <a:off x="1790700" y="1400362"/>
            <a:ext cx="2743200" cy="1559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2959935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Handler monitor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59104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White">
  <a:themeElements>
    <a:clrScheme name="ONSemi">
      <a:dk1>
        <a:sysClr val="windowText" lastClr="000000"/>
      </a:dk1>
      <a:lt1>
        <a:sysClr val="window" lastClr="FFFFFF"/>
      </a:lt1>
      <a:dk2>
        <a:srgbClr val="3C5583"/>
      </a:dk2>
      <a:lt2>
        <a:srgbClr val="A7A9AC"/>
      </a:lt2>
      <a:accent1>
        <a:srgbClr val="54B948"/>
      </a:accent1>
      <a:accent2>
        <a:srgbClr val="5B8FCB"/>
      </a:accent2>
      <a:accent3>
        <a:srgbClr val="A7A9AC"/>
      </a:accent3>
      <a:accent4>
        <a:srgbClr val="F79646"/>
      </a:accent4>
      <a:accent5>
        <a:srgbClr val="C0504D"/>
      </a:accent5>
      <a:accent6>
        <a:srgbClr val="3C5583"/>
      </a:accent6>
      <a:hlink>
        <a:srgbClr val="54B948"/>
      </a:hlink>
      <a:folHlink>
        <a:srgbClr val="54B948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13053</TotalTime>
  <Words>259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Franklin Gothic Medium</vt:lpstr>
      <vt:lpstr>Presentation-White</vt:lpstr>
      <vt:lpstr>UENO07 GPIB connection error</vt:lpstr>
      <vt:lpstr>PowerPoint Presentation</vt:lpstr>
      <vt:lpstr>PowerPoint Presentation</vt:lpstr>
      <vt:lpstr>PowerPoint Presentation</vt:lpstr>
    </vt:vector>
  </TitlesOfParts>
  <Company>ON Semiconductor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Quality Strategy – 2017</dc:title>
  <dc:creator>Administrator</dc:creator>
  <cp:lastModifiedBy>Jessie Enriquez</cp:lastModifiedBy>
  <cp:revision>76</cp:revision>
  <dcterms:created xsi:type="dcterms:W3CDTF">2017-06-30T09:05:00Z</dcterms:created>
  <dcterms:modified xsi:type="dcterms:W3CDTF">2017-08-18T18:20:04Z</dcterms:modified>
</cp:coreProperties>
</file>