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1" r:id="rId2"/>
    <p:sldId id="25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>
      <p:cViewPr varScale="1">
        <p:scale>
          <a:sx n="84" d="100"/>
          <a:sy n="84" d="100"/>
        </p:scale>
        <p:origin x="181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434F-3368-4EBA-854D-A426C5768A1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3D9C-66D7-4D46-8BC7-263B172C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91250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312738"/>
            <a:ext cx="303688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altLang="en-US" sz="1000">
                <a:solidFill>
                  <a:srgbClr val="FFFFFF"/>
                </a:solidFill>
              </a:rPr>
              <a:t>Internal Use Only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0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8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5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66800"/>
            <a:ext cx="8686800" cy="51816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071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7371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71575"/>
            <a:ext cx="217963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8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4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81725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Box 1"/>
          <p:cNvSpPr txBox="1">
            <a:spLocks noChangeArrowheads="1"/>
          </p:cNvSpPr>
          <p:nvPr/>
        </p:nvSpPr>
        <p:spPr bwMode="auto">
          <a:xfrm>
            <a:off x="312420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altLang="en-US" sz="1000">
                <a:solidFill>
                  <a:srgbClr val="FFFFFF"/>
                </a:solidFill>
              </a:rPr>
              <a:t>Internal Use Only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138113" y="6397625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fld id="{E3E2F941-BABC-43BF-9199-C2907CB04877}" type="slidenum">
              <a:rPr lang="en-US" altLang="en-US" sz="1000">
                <a:solidFill>
                  <a:srgbClr val="FFFFFF"/>
                </a:solidFill>
              </a:rPr>
              <a:pPr/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685800" y="6397625"/>
            <a:ext cx="1905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fld id="{4BE82BBB-4E15-4291-B7D4-B09CB7F65B06}" type="datetime1">
              <a:rPr lang="en-US" altLang="en-US" sz="1000">
                <a:solidFill>
                  <a:srgbClr val="FFFFFF"/>
                </a:solidFill>
              </a:rPr>
              <a:pPr/>
              <a:t>9/15/2017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2325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2" r:id="rId4"/>
    <p:sldLayoutId id="2147483692" r:id="rId5"/>
    <p:sldLayoutId id="2147483683" r:id="rId6"/>
    <p:sldLayoutId id="2147483693" r:id="rId7"/>
    <p:sldLayoutId id="2147483684" r:id="rId8"/>
    <p:sldLayoutId id="2147483694" r:id="rId9"/>
    <p:sldLayoutId id="2147483685" r:id="rId10"/>
    <p:sldLayoutId id="214748369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ctrTitle"/>
          </p:nvPr>
        </p:nvSpPr>
        <p:spPr bwMode="auto">
          <a:xfrm>
            <a:off x="0" y="4114800"/>
            <a:ext cx="9144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EXCEL MISSING TOOLBARS</a:t>
            </a:r>
            <a:endParaRPr lang="en-US" sz="2400" dirty="0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0" y="46482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75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9pPr>
          </a:lstStyle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No.: UENO07</a:t>
            </a:r>
          </a:p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Serial No.: 142616-2</a:t>
            </a:r>
          </a:p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Date: 170818</a:t>
            </a:r>
          </a:p>
          <a:p>
            <a:endParaRPr lang="en-US" alt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21661"/>
            <a:ext cx="5257800" cy="356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TOOL BARS ARE MISSING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371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 cause: Unknown, why toolbars are disappear.</a:t>
            </a:r>
            <a:endParaRPr lang="en-US" sz="2400" dirty="0"/>
          </a:p>
          <a:p>
            <a:r>
              <a:rPr lang="en-US" sz="2400" dirty="0" smtClean="0"/>
              <a:t>Solution: Press Alt+F11 to open the developer window. In immediate window, paste and run this code to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186404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Root cause: Unknown, why toolbars are disappear.</a:t>
            </a:r>
            <a:endParaRPr lang="en-US" sz="1600" dirty="0"/>
          </a:p>
          <a:p>
            <a:r>
              <a:rPr lang="en-US" sz="1600" dirty="0" smtClean="0"/>
              <a:t>Solution: Press Alt+F11 to open the developer </a:t>
            </a:r>
            <a:r>
              <a:rPr lang="en-US" sz="1600" dirty="0" smtClean="0"/>
              <a:t>window, paste and run this code to restore the toolbars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21661"/>
            <a:ext cx="304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 </a:t>
            </a:r>
            <a:r>
              <a:rPr lang="en-US" sz="1600" dirty="0" err="1"/>
              <a:t>SampleProc</a:t>
            </a:r>
            <a:r>
              <a:rPr lang="en-US" sz="1600" dirty="0"/>
              <a:t> ()    </a:t>
            </a:r>
          </a:p>
          <a:p>
            <a:r>
              <a:rPr lang="en-US" sz="1600" dirty="0"/>
              <a:t>Dim x    </a:t>
            </a:r>
          </a:p>
          <a:p>
            <a:r>
              <a:rPr lang="en-US" sz="1600" dirty="0"/>
              <a:t>On Error Resume Next    </a:t>
            </a:r>
          </a:p>
          <a:p>
            <a:r>
              <a:rPr lang="en-US" sz="1600" dirty="0"/>
              <a:t>For x = 1 To </a:t>
            </a:r>
            <a:r>
              <a:rPr lang="en-US" sz="1600" dirty="0" err="1"/>
              <a:t>Application.CommandBars.Count</a:t>
            </a:r>
            <a:r>
              <a:rPr lang="en-US" sz="1600" dirty="0"/>
              <a:t>    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Application.CommandBars</a:t>
            </a:r>
            <a:r>
              <a:rPr lang="en-US" sz="1600" dirty="0"/>
              <a:t>(x)    </a:t>
            </a:r>
          </a:p>
          <a:p>
            <a:r>
              <a:rPr lang="en-US" sz="1600" dirty="0"/>
              <a:t>.Reset    </a:t>
            </a:r>
          </a:p>
          <a:p>
            <a:r>
              <a:rPr lang="en-US" sz="1600" dirty="0"/>
              <a:t>.Enabled = True    </a:t>
            </a:r>
          </a:p>
          <a:p>
            <a:r>
              <a:rPr lang="en-US" sz="1600" dirty="0"/>
              <a:t>End With    </a:t>
            </a:r>
          </a:p>
          <a:p>
            <a:r>
              <a:rPr lang="en-US" sz="1600" dirty="0"/>
              <a:t>Next x    </a:t>
            </a:r>
          </a:p>
          <a:p>
            <a:r>
              <a:rPr lang="en-US" sz="1600" dirty="0"/>
              <a:t>End Sub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13321</TotalTime>
  <Words>80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Franklin Gothic Medium</vt:lpstr>
      <vt:lpstr>Presentation-White</vt:lpstr>
      <vt:lpstr>EXCEL MISSING TOOLBARS</vt:lpstr>
      <vt:lpstr>PowerPoint Presentation</vt:lpstr>
    </vt:vector>
  </TitlesOfParts>
  <Company>ON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Quality Strategy – 2017</dc:title>
  <dc:creator>Administrator</dc:creator>
  <cp:lastModifiedBy>Victor Nacino</cp:lastModifiedBy>
  <cp:revision>79</cp:revision>
  <dcterms:created xsi:type="dcterms:W3CDTF">2017-06-30T09:05:00Z</dcterms:created>
  <dcterms:modified xsi:type="dcterms:W3CDTF">2017-09-15T00:35:37Z</dcterms:modified>
</cp:coreProperties>
</file>