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78995-9C90-409C-BA2B-96BAE9B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F84103-FD8F-42A2-BAE0-6DD20D93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8F5EF-6FA3-4302-B456-155ADC75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35586-6017-4F65-AE97-11EA7BC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E83B4-0D39-4C2B-898F-B81D0B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1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539B9-1783-46F0-B582-B8A95D0D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878B2-F69C-4588-B0E0-6D0F101FE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88C3B-9665-4650-93C6-ADB311C1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ABE18-54DF-4017-9E50-9D2F3A3E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011C2-59CC-42C1-ACBF-33C394CB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2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258DF2-D420-4506-965C-4AF0C4D7F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CB706-6CF0-479B-9E0F-1B8D25D07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449F2-4074-4AE3-9379-CE10256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4F53A-5AA5-4D77-949F-50BEE9B2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B428B-0775-4362-B376-0899B93C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CAC63-9A56-405B-A8B8-E2D9E75C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73FFA-6D5F-4657-ACFD-D2DE644D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7B41D-B0FB-4B9B-858D-E2B2FE59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11F71-624E-4FC3-B47E-52816765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BF0F4-7382-4660-A987-0DE84A10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5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AAC1D-AA8C-463C-AB84-E55B266B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16104-863B-446F-A528-A400008D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60EDE-61A5-409E-9162-03263A0D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4BAF9-057D-4311-BC8D-C4F7B7DF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C627B-D100-4C3B-88DC-81B4A822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3D92B-DE67-49E4-901A-74224B1A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378A9-FB15-4E76-A24E-28C345173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916D7-58A3-4DD7-980B-5A0126378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01A959-DB33-4B0D-9344-536C783E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A3105-64CC-4535-983F-3E41DADD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E1441-ABC8-4832-B5B5-9B54CB16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1925C-2AD0-4AD4-8AF7-D822E75F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6B513-A022-43C9-B055-96791746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7E5180-42E5-442B-AD7D-187903705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528815-C7C0-4907-964C-130F00544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75D7D8-3567-4E71-8461-FBBD48E12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7628B5-1D59-455B-BBFA-001CBBAE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C8D652-6AA9-48A9-AEA2-625E1B0A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D5CCAF-FEB1-4A4A-A1CE-FA7F0046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4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58EFB-588A-45DE-8208-5A4F21C3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FB5199-81B4-41D9-BBDC-BD62113C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91BC-C895-4B6A-A373-E148256F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754F04-D59E-4A8E-9ACE-F4D39D58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6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94476-07B1-42CD-B790-8FA4F7EE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7A55CB-5E78-4226-84D5-C802AC9B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3626D-42A3-4581-A318-AA224165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3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CDF32-26D5-40B0-B8AB-926FA56B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DD38B-5E92-42DC-9987-2C581392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EA72DD-8619-42CF-893B-331D48536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44276-1889-4EAF-82F4-26C15A7F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023046-4931-4CEB-8A4B-4B5D7187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FFF6D8-6F76-43A6-80D9-43A8111B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9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3DEF1-6E6C-4622-B5C9-D8F4AB8B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66F213-A830-48D0-BCA9-AE8AA24BD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A4788-48FD-4251-A4D0-62C73A292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6A7F8-FD45-4138-AC34-C6EAE618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AE20-F864-45C5-B346-201FD752AB1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D9FE7-D9EE-452E-9EB7-829C994B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60017-A7BB-4D1E-8A62-F7DE15C0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3BFECB-963A-4B7D-9C77-2D02C6D3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F208E-7F76-4FE6-BADE-CFB33445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E9BF4-E076-4FD3-9B38-E2A3B7FDF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AE20-F864-45C5-B346-201FD752AB15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0053F-DE69-47E9-BEBE-B9E08376C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4080A-7C7C-4B0E-B81E-66E0611ED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1F40B-138F-40D8-BAB5-3170B27CD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2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BB8FB-FFB6-4D42-983E-2DFB85F21D78}"/>
              </a:ext>
            </a:extLst>
          </p:cNvPr>
          <p:cNvSpPr txBox="1"/>
          <p:nvPr/>
        </p:nvSpPr>
        <p:spPr>
          <a:xfrm>
            <a:off x="179882" y="0"/>
            <a:ext cx="15439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My</a:t>
            </a:r>
          </a:p>
          <a:p>
            <a:r>
              <a:rPr lang="en-US" altLang="ko-KR" sz="2000" dirty="0"/>
              <a:t>name</a:t>
            </a:r>
          </a:p>
          <a:p>
            <a:r>
              <a:rPr lang="en-US" altLang="ko-KR" sz="2000" dirty="0"/>
              <a:t>is</a:t>
            </a:r>
          </a:p>
          <a:p>
            <a:r>
              <a:rPr lang="en-US" altLang="ko-KR" sz="2000" dirty="0"/>
              <a:t>tom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…</a:t>
            </a:r>
          </a:p>
          <a:p>
            <a:r>
              <a:rPr lang="en-US" altLang="ko-KR" sz="2000" dirty="0"/>
              <a:t>&lt;pad&gt;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499B6B-153C-4773-A0D7-730D3B69831E}"/>
              </a:ext>
            </a:extLst>
          </p:cNvPr>
          <p:cNvSpPr/>
          <p:nvPr/>
        </p:nvSpPr>
        <p:spPr>
          <a:xfrm>
            <a:off x="1094283" y="1036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00100……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D2C616-9378-48A0-9D3A-1A498B52A46B}"/>
              </a:ext>
            </a:extLst>
          </p:cNvPr>
          <p:cNvSpPr/>
          <p:nvPr/>
        </p:nvSpPr>
        <p:spPr>
          <a:xfrm>
            <a:off x="1094281" y="4090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01000……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C6852B-200E-4468-83A5-C7C76D6B4E77}"/>
              </a:ext>
            </a:extLst>
          </p:cNvPr>
          <p:cNvSpPr/>
          <p:nvPr/>
        </p:nvSpPr>
        <p:spPr>
          <a:xfrm>
            <a:off x="1094280" y="7144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00010……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931E08-1508-43A5-87FC-EFB17BB71F11}"/>
              </a:ext>
            </a:extLst>
          </p:cNvPr>
          <p:cNvSpPr/>
          <p:nvPr/>
        </p:nvSpPr>
        <p:spPr>
          <a:xfrm>
            <a:off x="1094279" y="221836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00000…… 0…..00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EAED3945-0519-473C-99D2-37E46094D829}"/>
              </a:ext>
            </a:extLst>
          </p:cNvPr>
          <p:cNvSpPr/>
          <p:nvPr/>
        </p:nvSpPr>
        <p:spPr>
          <a:xfrm rot="5400000">
            <a:off x="1849499" y="1041204"/>
            <a:ext cx="2359174" cy="484032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65EC5-E411-4C53-88C4-13B70729010A}"/>
              </a:ext>
            </a:extLst>
          </p:cNvPr>
          <p:cNvSpPr txBox="1"/>
          <p:nvPr/>
        </p:nvSpPr>
        <p:spPr>
          <a:xfrm>
            <a:off x="746358" y="2552418"/>
            <a:ext cx="228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</a:t>
            </a:r>
          </a:p>
          <a:p>
            <a:pPr algn="ctr"/>
            <a:r>
              <a:rPr lang="en-US" altLang="ko-KR" sz="1200" dirty="0"/>
              <a:t>X </a:t>
            </a:r>
          </a:p>
          <a:p>
            <a:pPr algn="ctr"/>
            <a:r>
              <a:rPr lang="en-US" altLang="ko-KR" sz="1200" dirty="0"/>
              <a:t>MAX sequence length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A6B801-C1D9-4905-925D-CA95BCC20C8B}"/>
              </a:ext>
            </a:extLst>
          </p:cNvPr>
          <p:cNvSpPr/>
          <p:nvPr/>
        </p:nvSpPr>
        <p:spPr>
          <a:xfrm>
            <a:off x="3398461" y="1060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EE912D-4E1B-4A96-8359-5AB810EDF795}"/>
              </a:ext>
            </a:extLst>
          </p:cNvPr>
          <p:cNvSpPr/>
          <p:nvPr/>
        </p:nvSpPr>
        <p:spPr>
          <a:xfrm>
            <a:off x="3398459" y="4090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4EC248-EA6A-4E18-B15B-9272931096E3}"/>
              </a:ext>
            </a:extLst>
          </p:cNvPr>
          <p:cNvSpPr/>
          <p:nvPr/>
        </p:nvSpPr>
        <p:spPr>
          <a:xfrm>
            <a:off x="3398457" y="221836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5FF9C-635F-455A-AF74-5AFD184B56C0}"/>
              </a:ext>
            </a:extLst>
          </p:cNvPr>
          <p:cNvSpPr txBox="1"/>
          <p:nvPr/>
        </p:nvSpPr>
        <p:spPr>
          <a:xfrm>
            <a:off x="1094278" y="1241039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5BE17-904B-4379-AF95-EC57B76B0C63}"/>
              </a:ext>
            </a:extLst>
          </p:cNvPr>
          <p:cNvSpPr txBox="1"/>
          <p:nvPr/>
        </p:nvSpPr>
        <p:spPr>
          <a:xfrm>
            <a:off x="3336348" y="1241039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A3A652-B2CB-420D-84FC-114DCD6F90E8}"/>
              </a:ext>
            </a:extLst>
          </p:cNvPr>
          <p:cNvSpPr/>
          <p:nvPr/>
        </p:nvSpPr>
        <p:spPr>
          <a:xfrm>
            <a:off x="3398457" y="7271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13CAD-3368-48C4-A05C-4E828BA686C3}"/>
              </a:ext>
            </a:extLst>
          </p:cNvPr>
          <p:cNvSpPr txBox="1"/>
          <p:nvPr/>
        </p:nvSpPr>
        <p:spPr>
          <a:xfrm>
            <a:off x="3029086" y="2552418"/>
            <a:ext cx="228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</a:t>
            </a:r>
          </a:p>
          <a:p>
            <a:pPr algn="ctr"/>
            <a:r>
              <a:rPr lang="en-US" altLang="ko-KR" sz="1200" dirty="0"/>
              <a:t>X </a:t>
            </a:r>
          </a:p>
          <a:p>
            <a:pPr algn="ctr"/>
            <a:r>
              <a:rPr lang="en-US" altLang="ko-KR" sz="1200" dirty="0"/>
              <a:t>512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C2657F-F66C-44E8-9645-801D35479C40}"/>
              </a:ext>
            </a:extLst>
          </p:cNvPr>
          <p:cNvSpPr txBox="1"/>
          <p:nvPr/>
        </p:nvSpPr>
        <p:spPr>
          <a:xfrm>
            <a:off x="5026264" y="1148003"/>
            <a:ext cx="36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+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66E34B-2979-4543-B663-5E7DE357E568}"/>
              </a:ext>
            </a:extLst>
          </p:cNvPr>
          <p:cNvSpPr/>
          <p:nvPr/>
        </p:nvSpPr>
        <p:spPr>
          <a:xfrm>
            <a:off x="5339000" y="1060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F77E69-1463-41F8-9DB8-E87F75A6099A}"/>
              </a:ext>
            </a:extLst>
          </p:cNvPr>
          <p:cNvSpPr/>
          <p:nvPr/>
        </p:nvSpPr>
        <p:spPr>
          <a:xfrm>
            <a:off x="5338998" y="409032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9F958D-D260-4178-A312-B22CFA388C03}"/>
              </a:ext>
            </a:extLst>
          </p:cNvPr>
          <p:cNvSpPr/>
          <p:nvPr/>
        </p:nvSpPr>
        <p:spPr>
          <a:xfrm>
            <a:off x="5338996" y="221836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2706E9-81C8-44EC-80A0-60A4CDABA739}"/>
              </a:ext>
            </a:extLst>
          </p:cNvPr>
          <p:cNvSpPr txBox="1"/>
          <p:nvPr/>
        </p:nvSpPr>
        <p:spPr>
          <a:xfrm>
            <a:off x="5276887" y="1241039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B663D7-637B-4716-9236-35BAD283E5A8}"/>
              </a:ext>
            </a:extLst>
          </p:cNvPr>
          <p:cNvSpPr/>
          <p:nvPr/>
        </p:nvSpPr>
        <p:spPr>
          <a:xfrm>
            <a:off x="5338996" y="72718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0DD15-48BF-47C2-927A-9F6BA4CFF9AE}"/>
              </a:ext>
            </a:extLst>
          </p:cNvPr>
          <p:cNvSpPr txBox="1"/>
          <p:nvPr/>
        </p:nvSpPr>
        <p:spPr>
          <a:xfrm>
            <a:off x="5338996" y="2552418"/>
            <a:ext cx="157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Positional encoding vector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7A770D7D-591E-40BE-B605-3D16D2194675}"/>
              </a:ext>
            </a:extLst>
          </p:cNvPr>
          <p:cNvSpPr/>
          <p:nvPr/>
        </p:nvSpPr>
        <p:spPr>
          <a:xfrm>
            <a:off x="746358" y="1424066"/>
            <a:ext cx="6329724" cy="2488367"/>
          </a:xfrm>
          <a:custGeom>
            <a:avLst/>
            <a:gdLst>
              <a:gd name="connsiteX0" fmla="*/ 6623021 w 6713687"/>
              <a:gd name="connsiteY0" fmla="*/ 0 h 2488367"/>
              <a:gd name="connsiteX1" fmla="*/ 5918484 w 6713687"/>
              <a:gd name="connsiteY1" fmla="*/ 1753849 h 2488367"/>
              <a:gd name="connsiteX2" fmla="*/ 821828 w 6713687"/>
              <a:gd name="connsiteY2" fmla="*/ 1873770 h 2488367"/>
              <a:gd name="connsiteX3" fmla="*/ 72320 w 6713687"/>
              <a:gd name="connsiteY3" fmla="*/ 2488367 h 248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3687" h="2488367">
                <a:moveTo>
                  <a:pt x="6623021" y="0"/>
                </a:moveTo>
                <a:cubicBezTo>
                  <a:pt x="6754185" y="720777"/>
                  <a:pt x="6885349" y="1441554"/>
                  <a:pt x="5918484" y="1753849"/>
                </a:cubicBezTo>
                <a:cubicBezTo>
                  <a:pt x="4951619" y="2066144"/>
                  <a:pt x="1796189" y="1751350"/>
                  <a:pt x="821828" y="1873770"/>
                </a:cubicBezTo>
                <a:cubicBezTo>
                  <a:pt x="-152533" y="1996190"/>
                  <a:pt x="-40107" y="2242278"/>
                  <a:pt x="72320" y="248836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8181A8-A2C6-4403-B297-2E2D25184032}"/>
              </a:ext>
            </a:extLst>
          </p:cNvPr>
          <p:cNvSpPr/>
          <p:nvPr/>
        </p:nvSpPr>
        <p:spPr>
          <a:xfrm>
            <a:off x="1067098" y="361894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7C9481-C0A6-4CE2-9FD2-C507DD1FF059}"/>
              </a:ext>
            </a:extLst>
          </p:cNvPr>
          <p:cNvSpPr/>
          <p:nvPr/>
        </p:nvSpPr>
        <p:spPr>
          <a:xfrm>
            <a:off x="1067096" y="3921897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AE360B-203E-45CA-A060-283721CC2D24}"/>
              </a:ext>
            </a:extLst>
          </p:cNvPr>
          <p:cNvSpPr/>
          <p:nvPr/>
        </p:nvSpPr>
        <p:spPr>
          <a:xfrm>
            <a:off x="1067094" y="5731230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C49857-C9D7-4845-9C21-EF99CF092D35}"/>
              </a:ext>
            </a:extLst>
          </p:cNvPr>
          <p:cNvSpPr txBox="1"/>
          <p:nvPr/>
        </p:nvSpPr>
        <p:spPr>
          <a:xfrm>
            <a:off x="1004985" y="4753904"/>
            <a:ext cx="15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E8B9D0-6B7A-42B8-B30E-1F7E4304A128}"/>
              </a:ext>
            </a:extLst>
          </p:cNvPr>
          <p:cNvSpPr/>
          <p:nvPr/>
        </p:nvSpPr>
        <p:spPr>
          <a:xfrm>
            <a:off x="1067094" y="4240045"/>
            <a:ext cx="1543987" cy="244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8A66-0E9E-4C04-8DFC-763A7ED13E01}"/>
              </a:ext>
            </a:extLst>
          </p:cNvPr>
          <p:cNvSpPr txBox="1"/>
          <p:nvPr/>
        </p:nvSpPr>
        <p:spPr>
          <a:xfrm>
            <a:off x="1039909" y="6076271"/>
            <a:ext cx="157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X 512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ACA41-6F9B-4259-B5D3-9342C50CAB31}"/>
              </a:ext>
            </a:extLst>
          </p:cNvPr>
          <p:cNvSpPr/>
          <p:nvPr/>
        </p:nvSpPr>
        <p:spPr>
          <a:xfrm>
            <a:off x="2837452" y="3724412"/>
            <a:ext cx="611387" cy="44099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9025AD-A7ED-457F-9C86-71DEEADAECF1}"/>
              </a:ext>
            </a:extLst>
          </p:cNvPr>
          <p:cNvSpPr/>
          <p:nvPr/>
        </p:nvSpPr>
        <p:spPr>
          <a:xfrm>
            <a:off x="2837452" y="4622885"/>
            <a:ext cx="611387" cy="44099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27DB63-953F-491A-B99F-BFB864805A27}"/>
              </a:ext>
            </a:extLst>
          </p:cNvPr>
          <p:cNvSpPr/>
          <p:nvPr/>
        </p:nvSpPr>
        <p:spPr>
          <a:xfrm>
            <a:off x="2837452" y="5517755"/>
            <a:ext cx="611387" cy="44099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0FBDF99-CB6C-45AC-AFBA-03CFAE8F4BB0}"/>
              </a:ext>
            </a:extLst>
          </p:cNvPr>
          <p:cNvGrpSpPr/>
          <p:nvPr/>
        </p:nvGrpSpPr>
        <p:grpSpPr>
          <a:xfrm>
            <a:off x="3588000" y="3581758"/>
            <a:ext cx="1040684" cy="760578"/>
            <a:chOff x="3586750" y="3617049"/>
            <a:chExt cx="1040684" cy="8674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86C695-B53D-41DC-8F45-4FFF529132A6}"/>
                </a:ext>
              </a:extLst>
            </p:cNvPr>
            <p:cNvSpPr/>
            <p:nvPr/>
          </p:nvSpPr>
          <p:spPr>
            <a:xfrm rot="5400000">
              <a:off x="3254496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0F6D6C-9974-4B96-AFBD-6B66213EA5F3}"/>
                </a:ext>
              </a:extLst>
            </p:cNvPr>
            <p:cNvSpPr/>
            <p:nvPr/>
          </p:nvSpPr>
          <p:spPr>
            <a:xfrm rot="5400000">
              <a:off x="4092250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61DF96-7E70-48BE-BD32-28C5FE967669}"/>
                </a:ext>
              </a:extLst>
            </p:cNvPr>
            <p:cNvSpPr txBox="1"/>
            <p:nvPr/>
          </p:nvSpPr>
          <p:spPr>
            <a:xfrm rot="5400000">
              <a:off x="3794925" y="3733139"/>
              <a:ext cx="66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80909D1-AA30-4CF5-9446-4C64BAF94A46}"/>
              </a:ext>
            </a:extLst>
          </p:cNvPr>
          <p:cNvGrpSpPr/>
          <p:nvPr/>
        </p:nvGrpSpPr>
        <p:grpSpPr>
          <a:xfrm>
            <a:off x="3588000" y="4486142"/>
            <a:ext cx="1040684" cy="760578"/>
            <a:chOff x="3586750" y="3617049"/>
            <a:chExt cx="1040684" cy="867438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2FD4C35-186E-4073-BF6C-00C2564508F8}"/>
                </a:ext>
              </a:extLst>
            </p:cNvPr>
            <p:cNvSpPr/>
            <p:nvPr/>
          </p:nvSpPr>
          <p:spPr>
            <a:xfrm rot="5400000">
              <a:off x="3254496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5F85398-DD1C-4013-A58B-88E7E43E8F3F}"/>
                </a:ext>
              </a:extLst>
            </p:cNvPr>
            <p:cNvSpPr/>
            <p:nvPr/>
          </p:nvSpPr>
          <p:spPr>
            <a:xfrm rot="5400000">
              <a:off x="4092250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805951-571F-4A09-9A23-F2D3AD6FF01C}"/>
                </a:ext>
              </a:extLst>
            </p:cNvPr>
            <p:cNvSpPr txBox="1"/>
            <p:nvPr/>
          </p:nvSpPr>
          <p:spPr>
            <a:xfrm rot="5400000">
              <a:off x="3794925" y="3733139"/>
              <a:ext cx="66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90DFA32-4A4C-4FAA-B1CA-CF7C402CAFDC}"/>
              </a:ext>
            </a:extLst>
          </p:cNvPr>
          <p:cNvGrpSpPr/>
          <p:nvPr/>
        </p:nvGrpSpPr>
        <p:grpSpPr>
          <a:xfrm>
            <a:off x="3588000" y="5400235"/>
            <a:ext cx="1040684" cy="760578"/>
            <a:chOff x="3586750" y="3617049"/>
            <a:chExt cx="1040684" cy="86743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F3069C-14BC-4BDB-A987-3CDE77115599}"/>
                </a:ext>
              </a:extLst>
            </p:cNvPr>
            <p:cNvSpPr/>
            <p:nvPr/>
          </p:nvSpPr>
          <p:spPr>
            <a:xfrm rot="5400000">
              <a:off x="3254496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44D95E6-2CD3-4B85-A582-B472D0780226}"/>
                </a:ext>
              </a:extLst>
            </p:cNvPr>
            <p:cNvSpPr/>
            <p:nvPr/>
          </p:nvSpPr>
          <p:spPr>
            <a:xfrm rot="5400000">
              <a:off x="4092250" y="3949303"/>
              <a:ext cx="867438" cy="2029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011C6B-AAA9-422A-AFDC-8AFE4C329F2C}"/>
                </a:ext>
              </a:extLst>
            </p:cNvPr>
            <p:cNvSpPr txBox="1"/>
            <p:nvPr/>
          </p:nvSpPr>
          <p:spPr>
            <a:xfrm rot="5400000">
              <a:off x="3794925" y="3733139"/>
              <a:ext cx="663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  <a:p>
              <a:pPr algn="ctr"/>
              <a:r>
                <a:rPr lang="en-US" altLang="ko-KR" sz="1200" dirty="0"/>
                <a:t>…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B664986-F282-415E-B1F3-BFCC87F6098B}"/>
              </a:ext>
            </a:extLst>
          </p:cNvPr>
          <p:cNvSpPr txBox="1"/>
          <p:nvPr/>
        </p:nvSpPr>
        <p:spPr>
          <a:xfrm>
            <a:off x="2611085" y="6169183"/>
            <a:ext cx="276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MAX sequence length X 1536 </a:t>
            </a:r>
          </a:p>
          <a:p>
            <a:pPr algn="ctr"/>
            <a:r>
              <a:rPr lang="en-US" altLang="ko-KR" sz="1200" dirty="0"/>
              <a:t>(Q, K, V vectors split into 8 heads)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34E35B5-293F-42CA-AC18-EBF41472C2D8}"/>
              </a:ext>
            </a:extLst>
          </p:cNvPr>
          <p:cNvSpPr/>
          <p:nvPr/>
        </p:nvSpPr>
        <p:spPr>
          <a:xfrm>
            <a:off x="4903163" y="3603120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A004F92-3E12-4EAF-B9E1-687AAF839431}"/>
              </a:ext>
            </a:extLst>
          </p:cNvPr>
          <p:cNvSpPr/>
          <p:nvPr/>
        </p:nvSpPr>
        <p:spPr>
          <a:xfrm>
            <a:off x="4903163" y="3916575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1BB2917-B17F-469A-A0BF-3C56F0AE62E5}"/>
              </a:ext>
            </a:extLst>
          </p:cNvPr>
          <p:cNvSpPr/>
          <p:nvPr/>
        </p:nvSpPr>
        <p:spPr>
          <a:xfrm>
            <a:off x="4903163" y="4224492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1B0212-B9BE-41CA-ADAC-0EEBE52C99E2}"/>
              </a:ext>
            </a:extLst>
          </p:cNvPr>
          <p:cNvSpPr/>
          <p:nvPr/>
        </p:nvSpPr>
        <p:spPr>
          <a:xfrm>
            <a:off x="4903163" y="4537947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C6ED421-F944-4174-B00C-EEF34DA04941}"/>
              </a:ext>
            </a:extLst>
          </p:cNvPr>
          <p:cNvSpPr/>
          <p:nvPr/>
        </p:nvSpPr>
        <p:spPr>
          <a:xfrm>
            <a:off x="4903163" y="4974091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5D4964-295B-4D0A-9DD2-B5225454C597}"/>
              </a:ext>
            </a:extLst>
          </p:cNvPr>
          <p:cNvSpPr/>
          <p:nvPr/>
        </p:nvSpPr>
        <p:spPr>
          <a:xfrm>
            <a:off x="4903163" y="5287546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2CD7CF9-6C31-49B3-A2C7-1E584880BC82}"/>
              </a:ext>
            </a:extLst>
          </p:cNvPr>
          <p:cNvSpPr/>
          <p:nvPr/>
        </p:nvSpPr>
        <p:spPr>
          <a:xfrm>
            <a:off x="4903163" y="5595463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B46012-9CB9-4BE2-A539-57AB0758264B}"/>
              </a:ext>
            </a:extLst>
          </p:cNvPr>
          <p:cNvSpPr/>
          <p:nvPr/>
        </p:nvSpPr>
        <p:spPr>
          <a:xfrm>
            <a:off x="4903163" y="5908918"/>
            <a:ext cx="291997" cy="2602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C57CAB5F-8585-42FB-B876-B83D6B2EC7D4}"/>
              </a:ext>
            </a:extLst>
          </p:cNvPr>
          <p:cNvSpPr/>
          <p:nvPr/>
        </p:nvSpPr>
        <p:spPr>
          <a:xfrm>
            <a:off x="4614672" y="3669792"/>
            <a:ext cx="274320" cy="6096"/>
          </a:xfrm>
          <a:custGeom>
            <a:avLst/>
            <a:gdLst>
              <a:gd name="connsiteX0" fmla="*/ 0 w 274320"/>
              <a:gd name="connsiteY0" fmla="*/ 0 h 6096"/>
              <a:gd name="connsiteX1" fmla="*/ 274320 w 274320"/>
              <a:gd name="connsiteY1" fmla="*/ 6096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320" h="6096">
                <a:moveTo>
                  <a:pt x="0" y="0"/>
                </a:moveTo>
                <a:lnTo>
                  <a:pt x="274320" y="60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BBD1EAB9-E587-4FA6-90DB-94B8EBE40659}"/>
              </a:ext>
            </a:extLst>
          </p:cNvPr>
          <p:cNvSpPr/>
          <p:nvPr/>
        </p:nvSpPr>
        <p:spPr>
          <a:xfrm>
            <a:off x="4639056" y="3700272"/>
            <a:ext cx="237744" cy="822960"/>
          </a:xfrm>
          <a:custGeom>
            <a:avLst/>
            <a:gdLst>
              <a:gd name="connsiteX0" fmla="*/ 0 w 237744"/>
              <a:gd name="connsiteY0" fmla="*/ 822960 h 822960"/>
              <a:gd name="connsiteX1" fmla="*/ 60960 w 237744"/>
              <a:gd name="connsiteY1" fmla="*/ 219456 h 822960"/>
              <a:gd name="connsiteX2" fmla="*/ 237744 w 237744"/>
              <a:gd name="connsiteY2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44" h="822960">
                <a:moveTo>
                  <a:pt x="0" y="822960"/>
                </a:moveTo>
                <a:cubicBezTo>
                  <a:pt x="10668" y="589788"/>
                  <a:pt x="21336" y="356616"/>
                  <a:pt x="60960" y="219456"/>
                </a:cubicBezTo>
                <a:cubicBezTo>
                  <a:pt x="100584" y="82296"/>
                  <a:pt x="169164" y="41148"/>
                  <a:pt x="2377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6E62D624-9356-482C-A04B-A066D29D172C}"/>
              </a:ext>
            </a:extLst>
          </p:cNvPr>
          <p:cNvSpPr/>
          <p:nvPr/>
        </p:nvSpPr>
        <p:spPr>
          <a:xfrm>
            <a:off x="4646143" y="3694176"/>
            <a:ext cx="230657" cy="1773936"/>
          </a:xfrm>
          <a:custGeom>
            <a:avLst/>
            <a:gdLst>
              <a:gd name="connsiteX0" fmla="*/ 5105 w 230657"/>
              <a:gd name="connsiteY0" fmla="*/ 1773936 h 1773936"/>
              <a:gd name="connsiteX1" fmla="*/ 29489 w 230657"/>
              <a:gd name="connsiteY1" fmla="*/ 725424 h 1773936"/>
              <a:gd name="connsiteX2" fmla="*/ 230657 w 230657"/>
              <a:gd name="connsiteY2" fmla="*/ 0 h 177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657" h="1773936">
                <a:moveTo>
                  <a:pt x="5105" y="1773936"/>
                </a:moveTo>
                <a:cubicBezTo>
                  <a:pt x="-1499" y="1397508"/>
                  <a:pt x="-8103" y="1021080"/>
                  <a:pt x="29489" y="725424"/>
                </a:cubicBezTo>
                <a:cubicBezTo>
                  <a:pt x="67081" y="429768"/>
                  <a:pt x="148869" y="214884"/>
                  <a:pt x="23065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014142A-DED1-4B57-8A1C-B04B50CF38F1}"/>
              </a:ext>
            </a:extLst>
          </p:cNvPr>
          <p:cNvSpPr/>
          <p:nvPr/>
        </p:nvSpPr>
        <p:spPr>
          <a:xfrm rot="5400000">
            <a:off x="4275228" y="4703497"/>
            <a:ext cx="2569723" cy="36165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Softmax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BB481F9-1763-403C-ADBC-EAAE99318845}"/>
              </a:ext>
            </a:extLst>
          </p:cNvPr>
          <p:cNvSpPr/>
          <p:nvPr/>
        </p:nvSpPr>
        <p:spPr>
          <a:xfrm rot="5400000">
            <a:off x="4783976" y="4703497"/>
            <a:ext cx="2569723" cy="36165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Concatenate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0F2EA1-63D5-479F-8BA1-3FDEF8B64653}"/>
              </a:ext>
            </a:extLst>
          </p:cNvPr>
          <p:cNvSpPr txBox="1"/>
          <p:nvPr/>
        </p:nvSpPr>
        <p:spPr>
          <a:xfrm>
            <a:off x="6311175" y="3485108"/>
            <a:ext cx="15439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name</a:t>
            </a:r>
          </a:p>
          <a:p>
            <a:r>
              <a:rPr lang="en-US" altLang="ko-KR" sz="2000" dirty="0"/>
              <a:t>is</a:t>
            </a:r>
          </a:p>
          <a:p>
            <a:r>
              <a:rPr lang="en-US" altLang="ko-KR" sz="2000" dirty="0"/>
              <a:t>tom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&lt;pad&gt;</a:t>
            </a:r>
          </a:p>
          <a:p>
            <a:r>
              <a:rPr lang="en-US" altLang="ko-KR" sz="2000" dirty="0"/>
              <a:t>…</a:t>
            </a:r>
          </a:p>
          <a:p>
            <a:r>
              <a:rPr lang="en-US" altLang="ko-KR" sz="2000" dirty="0"/>
              <a:t>…</a:t>
            </a:r>
          </a:p>
          <a:p>
            <a:r>
              <a:rPr lang="en-US" altLang="ko-KR" sz="2000" dirty="0"/>
              <a:t>&lt;pad&gt;</a:t>
            </a:r>
          </a:p>
        </p:txBody>
      </p:sp>
    </p:spTree>
    <p:extLst>
      <p:ext uri="{BB962C8B-B14F-4D97-AF65-F5344CB8AC3E}">
        <p14:creationId xmlns:p14="http://schemas.microsoft.com/office/powerpoint/2010/main" val="31920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139</Words>
  <Application>Microsoft Office PowerPoint</Application>
  <PresentationFormat>와이드스크린</PresentationFormat>
  <Paragraphs>84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</dc:creator>
  <cp:lastModifiedBy>MAC</cp:lastModifiedBy>
  <cp:revision>22</cp:revision>
  <dcterms:created xsi:type="dcterms:W3CDTF">2024-02-02T09:52:09Z</dcterms:created>
  <dcterms:modified xsi:type="dcterms:W3CDTF">2024-02-02T10:20:02Z</dcterms:modified>
</cp:coreProperties>
</file>