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 autoAdjust="0"/>
    <p:restoredTop sz="94660"/>
  </p:normalViewPr>
  <p:slideViewPr>
    <p:cSldViewPr snapToGrid="0">
      <p:cViewPr>
        <p:scale>
          <a:sx n="50" d="100"/>
          <a:sy n="50" d="100"/>
        </p:scale>
        <p:origin x="296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8995-9C90-409C-BA2B-96BAE9B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84103-FD8F-42A2-BAE0-6DD20D93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F5EF-6FA3-4302-B456-155ADC7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35586-6017-4F65-AE97-11EA7BC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83B4-0D39-4C2B-898F-B81D0B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39B9-1783-46F0-B582-B8A95D0D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878B2-F69C-4588-B0E0-6D0F101F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88C3B-9665-4650-93C6-ADB311C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ABE18-54DF-4017-9E50-9D2F3A3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011C2-59CC-42C1-ACBF-33C394CB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58DF2-D420-4506-965C-4AF0C4D7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CB706-6CF0-479B-9E0F-1B8D25D0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9F2-4074-4AE3-9379-CE10256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4F53A-5AA5-4D77-949F-50BEE9B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428B-0775-4362-B376-0899B93C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CAC63-9A56-405B-A8B8-E2D9E7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73FFA-6D5F-4657-ACFD-D2DE644D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B41D-B0FB-4B9B-858D-E2B2FE59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11F71-624E-4FC3-B47E-5281676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F0F4-7382-4660-A987-0DE84A1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AC1D-AA8C-463C-AB84-E55B266B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16104-863B-446F-A528-A400008D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60EDE-61A5-409E-9162-03263A0D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4BAF9-057D-4311-BC8D-C4F7B7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C627B-D100-4C3B-88DC-81B4A822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D92B-DE67-49E4-901A-74224B1A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78A9-FB15-4E76-A24E-28C34517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16D7-58A3-4DD7-980B-5A012637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1A959-DB33-4B0D-9344-536C783E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A3105-64CC-4535-983F-3E41DAD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E1441-ABC8-4832-B5B5-9B54CB1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925C-2AD0-4AD4-8AF7-D822E75F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6B513-A022-43C9-B055-96791746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E5180-42E5-442B-AD7D-18790370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28815-C7C0-4907-964C-130F0054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5D7D8-3567-4E71-8461-FBBD48E1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628B5-1D59-455B-BBFA-001CBBAE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C8D652-6AA9-48A9-AEA2-625E1B0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5CCAF-FEB1-4A4A-A1CE-FA7F004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8EFB-588A-45DE-8208-5A4F21C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B5199-81B4-41D9-BBDC-BD62113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91BC-C895-4B6A-A373-E148256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54F04-D59E-4A8E-9ACE-F4D39D5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94476-07B1-42CD-B790-8FA4F7E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55CB-5E78-4226-84D5-C802AC9B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3626D-42A3-4581-A318-AA22416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DF32-26D5-40B0-B8AB-926FA56B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D38B-5E92-42DC-9987-2C581392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A72DD-8619-42CF-893B-331D4853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44276-1889-4EAF-82F4-26C15A7F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23046-4931-4CEB-8A4B-4B5D7187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FF6D8-6F76-43A6-80D9-43A8111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DEF1-6E6C-4622-B5C9-D8F4AB8B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6F213-A830-48D0-BCA9-AE8AA24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4788-48FD-4251-A4D0-62C73A29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6A7F8-FD45-4138-AC34-C6EAE61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D9FE7-D9EE-452E-9EB7-829C994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60017-A7BB-4D1E-8A62-F7DE15C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BFECB-963A-4B7D-9C77-2D02C6D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F208E-7F76-4FE6-BADE-CFB33445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E9BF4-E076-4FD3-9B38-E2A3B7FD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E20-F864-45C5-B346-201FD752AB15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053F-DE69-47E9-BEBE-B9E08376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4080A-7C7C-4B0E-B81E-66E0611E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BB8FB-FFB6-4D42-983E-2DFB85F21D78}"/>
              </a:ext>
            </a:extLst>
          </p:cNvPr>
          <p:cNvSpPr txBox="1"/>
          <p:nvPr/>
        </p:nvSpPr>
        <p:spPr>
          <a:xfrm>
            <a:off x="179882" y="0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</a:t>
            </a:r>
          </a:p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9B6B-153C-4773-A0D7-730D3B69831E}"/>
              </a:ext>
            </a:extLst>
          </p:cNvPr>
          <p:cNvSpPr/>
          <p:nvPr/>
        </p:nvSpPr>
        <p:spPr>
          <a:xfrm>
            <a:off x="1094283" y="1036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00100……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2C616-9378-48A0-9D3A-1A498B52A46B}"/>
              </a:ext>
            </a:extLst>
          </p:cNvPr>
          <p:cNvSpPr/>
          <p:nvPr/>
        </p:nvSpPr>
        <p:spPr>
          <a:xfrm>
            <a:off x="1094281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852B-200E-4468-83A5-C7C76D6B4E77}"/>
              </a:ext>
            </a:extLst>
          </p:cNvPr>
          <p:cNvSpPr/>
          <p:nvPr/>
        </p:nvSpPr>
        <p:spPr>
          <a:xfrm>
            <a:off x="1094280" y="7144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00010……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31E08-1508-43A5-87FC-EFB17BB71F11}"/>
              </a:ext>
            </a:extLst>
          </p:cNvPr>
          <p:cNvSpPr/>
          <p:nvPr/>
        </p:nvSpPr>
        <p:spPr>
          <a:xfrm>
            <a:off x="1094279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AED3945-0519-473C-99D2-37E46094D829}"/>
              </a:ext>
            </a:extLst>
          </p:cNvPr>
          <p:cNvSpPr/>
          <p:nvPr/>
        </p:nvSpPr>
        <p:spPr>
          <a:xfrm rot="5400000">
            <a:off x="1849499" y="1041204"/>
            <a:ext cx="2359174" cy="484032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65EC5-E411-4C53-88C4-13B70729010A}"/>
              </a:ext>
            </a:extLst>
          </p:cNvPr>
          <p:cNvSpPr txBox="1"/>
          <p:nvPr/>
        </p:nvSpPr>
        <p:spPr>
          <a:xfrm>
            <a:off x="746358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MAX sequence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6B801-C1D9-4905-925D-CA95BCC20C8B}"/>
              </a:ext>
            </a:extLst>
          </p:cNvPr>
          <p:cNvSpPr/>
          <p:nvPr/>
        </p:nvSpPr>
        <p:spPr>
          <a:xfrm>
            <a:off x="3398461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E912D-4E1B-4A96-8359-5AB810EDF795}"/>
              </a:ext>
            </a:extLst>
          </p:cNvPr>
          <p:cNvSpPr/>
          <p:nvPr/>
        </p:nvSpPr>
        <p:spPr>
          <a:xfrm>
            <a:off x="3398459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EC248-EA6A-4E18-B15B-9272931096E3}"/>
              </a:ext>
            </a:extLst>
          </p:cNvPr>
          <p:cNvSpPr/>
          <p:nvPr/>
        </p:nvSpPr>
        <p:spPr>
          <a:xfrm>
            <a:off x="3398457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FF9C-635F-455A-AF74-5AFD184B56C0}"/>
              </a:ext>
            </a:extLst>
          </p:cNvPr>
          <p:cNvSpPr txBox="1"/>
          <p:nvPr/>
        </p:nvSpPr>
        <p:spPr>
          <a:xfrm>
            <a:off x="109427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E17-904B-4379-AF95-EC57B76B0C63}"/>
              </a:ext>
            </a:extLst>
          </p:cNvPr>
          <p:cNvSpPr txBox="1"/>
          <p:nvPr/>
        </p:nvSpPr>
        <p:spPr>
          <a:xfrm>
            <a:off x="333634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3A652-B2CB-420D-84FC-114DCD6F90E8}"/>
              </a:ext>
            </a:extLst>
          </p:cNvPr>
          <p:cNvSpPr/>
          <p:nvPr/>
        </p:nvSpPr>
        <p:spPr>
          <a:xfrm>
            <a:off x="3398457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3CAD-3368-48C4-A05C-4E828BA686C3}"/>
              </a:ext>
            </a:extLst>
          </p:cNvPr>
          <p:cNvSpPr txBox="1"/>
          <p:nvPr/>
        </p:nvSpPr>
        <p:spPr>
          <a:xfrm>
            <a:off x="3029086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2657F-F66C-44E8-9645-801D35479C40}"/>
              </a:ext>
            </a:extLst>
          </p:cNvPr>
          <p:cNvSpPr txBox="1"/>
          <p:nvPr/>
        </p:nvSpPr>
        <p:spPr>
          <a:xfrm>
            <a:off x="5026264" y="1148003"/>
            <a:ext cx="3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6E34B-2979-4543-B663-5E7DE357E568}"/>
              </a:ext>
            </a:extLst>
          </p:cNvPr>
          <p:cNvSpPr/>
          <p:nvPr/>
        </p:nvSpPr>
        <p:spPr>
          <a:xfrm>
            <a:off x="5339000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E69-1463-41F8-9DB8-E87F75A6099A}"/>
              </a:ext>
            </a:extLst>
          </p:cNvPr>
          <p:cNvSpPr/>
          <p:nvPr/>
        </p:nvSpPr>
        <p:spPr>
          <a:xfrm>
            <a:off x="5338998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F958D-D260-4178-A312-B22CFA388C03}"/>
              </a:ext>
            </a:extLst>
          </p:cNvPr>
          <p:cNvSpPr/>
          <p:nvPr/>
        </p:nvSpPr>
        <p:spPr>
          <a:xfrm>
            <a:off x="5338996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706E9-81C8-44EC-80A0-60A4CDABA739}"/>
              </a:ext>
            </a:extLst>
          </p:cNvPr>
          <p:cNvSpPr txBox="1"/>
          <p:nvPr/>
        </p:nvSpPr>
        <p:spPr>
          <a:xfrm>
            <a:off x="5276887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663D7-637B-4716-9236-35BAD283E5A8}"/>
              </a:ext>
            </a:extLst>
          </p:cNvPr>
          <p:cNvSpPr/>
          <p:nvPr/>
        </p:nvSpPr>
        <p:spPr>
          <a:xfrm>
            <a:off x="5338996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0DD15-48BF-47C2-927A-9F6BA4CFF9AE}"/>
              </a:ext>
            </a:extLst>
          </p:cNvPr>
          <p:cNvSpPr txBox="1"/>
          <p:nvPr/>
        </p:nvSpPr>
        <p:spPr>
          <a:xfrm>
            <a:off x="5338996" y="2552418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Positional encoding vector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770D7D-591E-40BE-B605-3D16D2194675}"/>
              </a:ext>
            </a:extLst>
          </p:cNvPr>
          <p:cNvSpPr/>
          <p:nvPr/>
        </p:nvSpPr>
        <p:spPr>
          <a:xfrm>
            <a:off x="746358" y="1424066"/>
            <a:ext cx="6329724" cy="2488367"/>
          </a:xfrm>
          <a:custGeom>
            <a:avLst/>
            <a:gdLst>
              <a:gd name="connsiteX0" fmla="*/ 6623021 w 6713687"/>
              <a:gd name="connsiteY0" fmla="*/ 0 h 2488367"/>
              <a:gd name="connsiteX1" fmla="*/ 5918484 w 6713687"/>
              <a:gd name="connsiteY1" fmla="*/ 1753849 h 2488367"/>
              <a:gd name="connsiteX2" fmla="*/ 821828 w 6713687"/>
              <a:gd name="connsiteY2" fmla="*/ 1873770 h 2488367"/>
              <a:gd name="connsiteX3" fmla="*/ 72320 w 6713687"/>
              <a:gd name="connsiteY3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3687" h="2488367">
                <a:moveTo>
                  <a:pt x="6623021" y="0"/>
                </a:moveTo>
                <a:cubicBezTo>
                  <a:pt x="6754185" y="720777"/>
                  <a:pt x="6885349" y="1441554"/>
                  <a:pt x="5918484" y="1753849"/>
                </a:cubicBezTo>
                <a:cubicBezTo>
                  <a:pt x="4951619" y="2066144"/>
                  <a:pt x="1796189" y="1751350"/>
                  <a:pt x="821828" y="1873770"/>
                </a:cubicBezTo>
                <a:cubicBezTo>
                  <a:pt x="-152533" y="1996190"/>
                  <a:pt x="-40107" y="2242278"/>
                  <a:pt x="72320" y="248836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181A8-A2C6-4403-B297-2E2D25184032}"/>
              </a:ext>
            </a:extLst>
          </p:cNvPr>
          <p:cNvSpPr/>
          <p:nvPr/>
        </p:nvSpPr>
        <p:spPr>
          <a:xfrm>
            <a:off x="1067098" y="36189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7C9481-C0A6-4CE2-9FD2-C507DD1FF059}"/>
              </a:ext>
            </a:extLst>
          </p:cNvPr>
          <p:cNvSpPr/>
          <p:nvPr/>
        </p:nvSpPr>
        <p:spPr>
          <a:xfrm>
            <a:off x="1067096" y="3921897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E360B-203E-45CA-A060-283721CC2D24}"/>
              </a:ext>
            </a:extLst>
          </p:cNvPr>
          <p:cNvSpPr/>
          <p:nvPr/>
        </p:nvSpPr>
        <p:spPr>
          <a:xfrm>
            <a:off x="1067094" y="573123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49857-C9D7-4845-9C21-EF99CF092D35}"/>
              </a:ext>
            </a:extLst>
          </p:cNvPr>
          <p:cNvSpPr txBox="1"/>
          <p:nvPr/>
        </p:nvSpPr>
        <p:spPr>
          <a:xfrm>
            <a:off x="1004985" y="4753904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8B9D0-6B7A-42B8-B30E-1F7E4304A128}"/>
              </a:ext>
            </a:extLst>
          </p:cNvPr>
          <p:cNvSpPr/>
          <p:nvPr/>
        </p:nvSpPr>
        <p:spPr>
          <a:xfrm>
            <a:off x="1067094" y="42400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8A66-0E9E-4C04-8DFC-763A7ED13E01}"/>
              </a:ext>
            </a:extLst>
          </p:cNvPr>
          <p:cNvSpPr txBox="1"/>
          <p:nvPr/>
        </p:nvSpPr>
        <p:spPr>
          <a:xfrm>
            <a:off x="1039909" y="6076271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512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ACA41-6F9B-4259-B5D3-9342C50CAB31}"/>
              </a:ext>
            </a:extLst>
          </p:cNvPr>
          <p:cNvSpPr/>
          <p:nvPr/>
        </p:nvSpPr>
        <p:spPr>
          <a:xfrm>
            <a:off x="2837452" y="3724412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9025AD-A7ED-457F-9C86-71DEEADAECF1}"/>
              </a:ext>
            </a:extLst>
          </p:cNvPr>
          <p:cNvSpPr/>
          <p:nvPr/>
        </p:nvSpPr>
        <p:spPr>
          <a:xfrm>
            <a:off x="2837452" y="462288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7DB63-953F-491A-B99F-BFB864805A27}"/>
              </a:ext>
            </a:extLst>
          </p:cNvPr>
          <p:cNvSpPr/>
          <p:nvPr/>
        </p:nvSpPr>
        <p:spPr>
          <a:xfrm>
            <a:off x="2837452" y="551775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BDF99-CB6C-45AC-AFBA-03CFAE8F4BB0}"/>
              </a:ext>
            </a:extLst>
          </p:cNvPr>
          <p:cNvGrpSpPr/>
          <p:nvPr/>
        </p:nvGrpSpPr>
        <p:grpSpPr>
          <a:xfrm>
            <a:off x="3588000" y="3581758"/>
            <a:ext cx="1040684" cy="760578"/>
            <a:chOff x="3586750" y="3617049"/>
            <a:chExt cx="1040684" cy="8674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86C695-B53D-41DC-8F45-4FFF529132A6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0F6D6C-9974-4B96-AFBD-6B66213EA5F3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61DF96-7E70-48BE-BD32-28C5FE967669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0909D1-AA30-4CF5-9446-4C64BAF94A46}"/>
              </a:ext>
            </a:extLst>
          </p:cNvPr>
          <p:cNvGrpSpPr/>
          <p:nvPr/>
        </p:nvGrpSpPr>
        <p:grpSpPr>
          <a:xfrm>
            <a:off x="3588000" y="4486142"/>
            <a:ext cx="1040684" cy="760578"/>
            <a:chOff x="3586750" y="3617049"/>
            <a:chExt cx="1040684" cy="86743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FD4C35-186E-4073-BF6C-00C2564508F8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F85398-DD1C-4013-A58B-88E7E43E8F3F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805951-571F-4A09-9A23-F2D3AD6FF01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0DFA32-4A4C-4FAA-B1CA-CF7C402CAFDC}"/>
              </a:ext>
            </a:extLst>
          </p:cNvPr>
          <p:cNvGrpSpPr/>
          <p:nvPr/>
        </p:nvGrpSpPr>
        <p:grpSpPr>
          <a:xfrm>
            <a:off x="3588000" y="5400235"/>
            <a:ext cx="1040684" cy="760578"/>
            <a:chOff x="3586750" y="3617049"/>
            <a:chExt cx="1040684" cy="867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3069C-14BC-4BDB-A987-3CDE77115599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4D95E6-2CD3-4B85-A582-B472D0780226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11C6B-AAA9-422A-AFDC-8AFE4C329F2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664986-F282-415E-B1F3-BFCC87F6098B}"/>
              </a:ext>
            </a:extLst>
          </p:cNvPr>
          <p:cNvSpPr txBox="1"/>
          <p:nvPr/>
        </p:nvSpPr>
        <p:spPr>
          <a:xfrm>
            <a:off x="2611085" y="6169183"/>
            <a:ext cx="27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1536 </a:t>
            </a:r>
          </a:p>
          <a:p>
            <a:pPr algn="ctr"/>
            <a:r>
              <a:rPr lang="en-US" altLang="ko-KR" sz="1200" dirty="0"/>
              <a:t>(Q, K, V vectors split into 8 heads)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E35B5-293F-42CA-AC18-EBF41472C2D8}"/>
              </a:ext>
            </a:extLst>
          </p:cNvPr>
          <p:cNvSpPr/>
          <p:nvPr/>
        </p:nvSpPr>
        <p:spPr>
          <a:xfrm>
            <a:off x="4903163" y="3603120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004F92-3E12-4EAF-B9E1-687AAF839431}"/>
              </a:ext>
            </a:extLst>
          </p:cNvPr>
          <p:cNvSpPr/>
          <p:nvPr/>
        </p:nvSpPr>
        <p:spPr>
          <a:xfrm>
            <a:off x="4903163" y="3916575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BB2917-B17F-469A-A0BF-3C56F0AE62E5}"/>
              </a:ext>
            </a:extLst>
          </p:cNvPr>
          <p:cNvSpPr/>
          <p:nvPr/>
        </p:nvSpPr>
        <p:spPr>
          <a:xfrm>
            <a:off x="4903163" y="4224492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1B0212-B9BE-41CA-ADAC-0EEBE52C99E2}"/>
              </a:ext>
            </a:extLst>
          </p:cNvPr>
          <p:cNvSpPr/>
          <p:nvPr/>
        </p:nvSpPr>
        <p:spPr>
          <a:xfrm>
            <a:off x="4903163" y="4537947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ED421-F944-4174-B00C-EEF34DA04941}"/>
              </a:ext>
            </a:extLst>
          </p:cNvPr>
          <p:cNvSpPr/>
          <p:nvPr/>
        </p:nvSpPr>
        <p:spPr>
          <a:xfrm>
            <a:off x="4903163" y="4974091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5D4964-295B-4D0A-9DD2-B5225454C597}"/>
              </a:ext>
            </a:extLst>
          </p:cNvPr>
          <p:cNvSpPr/>
          <p:nvPr/>
        </p:nvSpPr>
        <p:spPr>
          <a:xfrm>
            <a:off x="4903163" y="5287546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CD7CF9-6C31-49B3-A2C7-1E584880BC82}"/>
              </a:ext>
            </a:extLst>
          </p:cNvPr>
          <p:cNvSpPr/>
          <p:nvPr/>
        </p:nvSpPr>
        <p:spPr>
          <a:xfrm>
            <a:off x="4903163" y="5595463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6012-9CB9-4BE2-A539-57AB0758264B}"/>
              </a:ext>
            </a:extLst>
          </p:cNvPr>
          <p:cNvSpPr/>
          <p:nvPr/>
        </p:nvSpPr>
        <p:spPr>
          <a:xfrm>
            <a:off x="4903163" y="5908918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57CAB5F-8585-42FB-B876-B83D6B2EC7D4}"/>
              </a:ext>
            </a:extLst>
          </p:cNvPr>
          <p:cNvSpPr/>
          <p:nvPr/>
        </p:nvSpPr>
        <p:spPr>
          <a:xfrm>
            <a:off x="4614672" y="3669792"/>
            <a:ext cx="274320" cy="6096"/>
          </a:xfrm>
          <a:custGeom>
            <a:avLst/>
            <a:gdLst>
              <a:gd name="connsiteX0" fmla="*/ 0 w 274320"/>
              <a:gd name="connsiteY0" fmla="*/ 0 h 6096"/>
              <a:gd name="connsiteX1" fmla="*/ 274320 w 274320"/>
              <a:gd name="connsiteY1" fmla="*/ 60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096">
                <a:moveTo>
                  <a:pt x="0" y="0"/>
                </a:moveTo>
                <a:lnTo>
                  <a:pt x="274320" y="60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D1EAB9-E587-4FA6-90DB-94B8EBE40659}"/>
              </a:ext>
            </a:extLst>
          </p:cNvPr>
          <p:cNvSpPr/>
          <p:nvPr/>
        </p:nvSpPr>
        <p:spPr>
          <a:xfrm>
            <a:off x="4639056" y="3700272"/>
            <a:ext cx="237744" cy="822960"/>
          </a:xfrm>
          <a:custGeom>
            <a:avLst/>
            <a:gdLst>
              <a:gd name="connsiteX0" fmla="*/ 0 w 237744"/>
              <a:gd name="connsiteY0" fmla="*/ 822960 h 822960"/>
              <a:gd name="connsiteX1" fmla="*/ 60960 w 237744"/>
              <a:gd name="connsiteY1" fmla="*/ 219456 h 822960"/>
              <a:gd name="connsiteX2" fmla="*/ 237744 w 237744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" h="822960">
                <a:moveTo>
                  <a:pt x="0" y="822960"/>
                </a:moveTo>
                <a:cubicBezTo>
                  <a:pt x="10668" y="589788"/>
                  <a:pt x="21336" y="356616"/>
                  <a:pt x="60960" y="219456"/>
                </a:cubicBezTo>
                <a:cubicBezTo>
                  <a:pt x="100584" y="82296"/>
                  <a:pt x="169164" y="41148"/>
                  <a:pt x="23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E62D624-9356-482C-A04B-A066D29D172C}"/>
              </a:ext>
            </a:extLst>
          </p:cNvPr>
          <p:cNvSpPr/>
          <p:nvPr/>
        </p:nvSpPr>
        <p:spPr>
          <a:xfrm>
            <a:off x="4646143" y="3694176"/>
            <a:ext cx="230657" cy="1773936"/>
          </a:xfrm>
          <a:custGeom>
            <a:avLst/>
            <a:gdLst>
              <a:gd name="connsiteX0" fmla="*/ 5105 w 230657"/>
              <a:gd name="connsiteY0" fmla="*/ 1773936 h 1773936"/>
              <a:gd name="connsiteX1" fmla="*/ 29489 w 230657"/>
              <a:gd name="connsiteY1" fmla="*/ 725424 h 1773936"/>
              <a:gd name="connsiteX2" fmla="*/ 230657 w 230657"/>
              <a:gd name="connsiteY2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7" h="1773936">
                <a:moveTo>
                  <a:pt x="5105" y="1773936"/>
                </a:moveTo>
                <a:cubicBezTo>
                  <a:pt x="-1499" y="1397508"/>
                  <a:pt x="-8103" y="1021080"/>
                  <a:pt x="29489" y="725424"/>
                </a:cubicBezTo>
                <a:cubicBezTo>
                  <a:pt x="67081" y="429768"/>
                  <a:pt x="148869" y="214884"/>
                  <a:pt x="230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4142A-DED1-4B57-8A1C-B04B50CF38F1}"/>
              </a:ext>
            </a:extLst>
          </p:cNvPr>
          <p:cNvSpPr/>
          <p:nvPr/>
        </p:nvSpPr>
        <p:spPr>
          <a:xfrm rot="5400000">
            <a:off x="4275228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Softmax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B481F9-1763-403C-ADBC-EAAE99318845}"/>
              </a:ext>
            </a:extLst>
          </p:cNvPr>
          <p:cNvSpPr/>
          <p:nvPr/>
        </p:nvSpPr>
        <p:spPr>
          <a:xfrm rot="5400000">
            <a:off x="4783976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0F2EA1-63D5-479F-8BA1-3FDEF8B64653}"/>
              </a:ext>
            </a:extLst>
          </p:cNvPr>
          <p:cNvSpPr txBox="1"/>
          <p:nvPr/>
        </p:nvSpPr>
        <p:spPr>
          <a:xfrm>
            <a:off x="6311175" y="3485108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3192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9163668-EE8A-475B-AB4C-4D4CB7C8C5A4}"/>
              </a:ext>
            </a:extLst>
          </p:cNvPr>
          <p:cNvCxnSpPr/>
          <p:nvPr/>
        </p:nvCxnSpPr>
        <p:spPr>
          <a:xfrm flipV="1">
            <a:off x="49149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A60F1E8-35EE-494D-8EB0-5103E70EE36E}"/>
              </a:ext>
            </a:extLst>
          </p:cNvPr>
          <p:cNvCxnSpPr/>
          <p:nvPr/>
        </p:nvCxnSpPr>
        <p:spPr>
          <a:xfrm flipV="1">
            <a:off x="36258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D18DA02-7168-46F9-B4EA-D8D2EF4FBB92}"/>
              </a:ext>
            </a:extLst>
          </p:cNvPr>
          <p:cNvCxnSpPr/>
          <p:nvPr/>
        </p:nvCxnSpPr>
        <p:spPr>
          <a:xfrm flipV="1">
            <a:off x="24066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59052B1-9525-48A8-9BB9-94B1F3BA1E87}"/>
              </a:ext>
            </a:extLst>
          </p:cNvPr>
          <p:cNvCxnSpPr/>
          <p:nvPr/>
        </p:nvCxnSpPr>
        <p:spPr>
          <a:xfrm flipV="1">
            <a:off x="11938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AC9284-0620-4EAC-974E-B48370339650}"/>
              </a:ext>
            </a:extLst>
          </p:cNvPr>
          <p:cNvSpPr/>
          <p:nvPr/>
        </p:nvSpPr>
        <p:spPr>
          <a:xfrm>
            <a:off x="753963" y="460095"/>
            <a:ext cx="156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cats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5E2AE-F307-4A6E-8B49-CFE0E38247A2}"/>
              </a:ext>
            </a:extLst>
          </p:cNvPr>
          <p:cNvSpPr/>
          <p:nvPr/>
        </p:nvSpPr>
        <p:spPr>
          <a:xfrm>
            <a:off x="410584" y="929548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Ich</a:t>
            </a:r>
            <a:r>
              <a:rPr lang="ko-KR" altLang="en-US" dirty="0"/>
              <a:t> </a:t>
            </a:r>
            <a:r>
              <a:rPr lang="ko-KR" altLang="en-US" dirty="0" err="1"/>
              <a:t>mag</a:t>
            </a:r>
            <a:r>
              <a:rPr lang="ko-KR" altLang="en-US" dirty="0"/>
              <a:t> </a:t>
            </a:r>
            <a:r>
              <a:rPr lang="ko-KR" altLang="en-US" dirty="0" err="1"/>
              <a:t>meine</a:t>
            </a:r>
            <a:r>
              <a:rPr lang="ko-KR" altLang="en-US" dirty="0"/>
              <a:t> </a:t>
            </a:r>
            <a:r>
              <a:rPr lang="ko-KR" altLang="en-US" dirty="0" err="1"/>
              <a:t>Katzen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F55CE3-1C8A-4BFF-9744-74F6BFD6839A}"/>
              </a:ext>
            </a:extLst>
          </p:cNvPr>
          <p:cNvSpPr/>
          <p:nvPr/>
        </p:nvSpPr>
        <p:spPr>
          <a:xfrm>
            <a:off x="1013675" y="3051417"/>
            <a:ext cx="1483991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 like my cats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623D45-D775-446F-80B1-F79B5B86DBF8}"/>
              </a:ext>
            </a:extLst>
          </p:cNvPr>
          <p:cNvSpPr/>
          <p:nvPr/>
        </p:nvSpPr>
        <p:spPr>
          <a:xfrm>
            <a:off x="2900467" y="1769033"/>
            <a:ext cx="21029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 mag </a:t>
            </a:r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10AB06-8B46-4D06-BC65-9B4916C01AC5}"/>
              </a:ext>
            </a:extLst>
          </p:cNvPr>
          <p:cNvSpPr/>
          <p:nvPr/>
        </p:nvSpPr>
        <p:spPr>
          <a:xfrm>
            <a:off x="482600" y="3908628"/>
            <a:ext cx="4978400" cy="1635366"/>
          </a:xfrm>
          <a:prstGeom prst="roundRect">
            <a:avLst>
              <a:gd name="adj" fmla="val 641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A165B4C-3663-4083-B149-F6C96789B378}"/>
              </a:ext>
            </a:extLst>
          </p:cNvPr>
          <p:cNvSpPr/>
          <p:nvPr/>
        </p:nvSpPr>
        <p:spPr>
          <a:xfrm>
            <a:off x="1013675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EF6224D-0B55-458D-A6D7-8A2FE1AABA2E}"/>
              </a:ext>
            </a:extLst>
          </p:cNvPr>
          <p:cNvSpPr/>
          <p:nvPr/>
        </p:nvSpPr>
        <p:spPr>
          <a:xfrm>
            <a:off x="3206541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6E4E38-4989-4622-BB35-65D2EE9D405E}"/>
              </a:ext>
            </a:extLst>
          </p:cNvPr>
          <p:cNvCxnSpPr>
            <a:stCxn id="64" idx="0"/>
            <a:endCxn id="72" idx="2"/>
          </p:cNvCxnSpPr>
          <p:nvPr/>
        </p:nvCxnSpPr>
        <p:spPr>
          <a:xfrm flipV="1">
            <a:off x="1755671" y="2772287"/>
            <a:ext cx="3386" cy="279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C337A3-91A3-48D3-A16F-DF3DBC4A2350}"/>
              </a:ext>
            </a:extLst>
          </p:cNvPr>
          <p:cNvCxnSpPr>
            <a:cxnSpLocks/>
            <a:stCxn id="74" idx="0"/>
            <a:endCxn id="68" idx="2"/>
          </p:cNvCxnSpPr>
          <p:nvPr/>
        </p:nvCxnSpPr>
        <p:spPr>
          <a:xfrm flipV="1">
            <a:off x="3951923" y="2138365"/>
            <a:ext cx="0" cy="2645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24F5AAF-3C17-4C71-9150-170527987F86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2504439" y="2587621"/>
            <a:ext cx="70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01ABC5-20EA-4046-85C5-6DF0C0B3FD77}"/>
              </a:ext>
            </a:extLst>
          </p:cNvPr>
          <p:cNvSpPr txBox="1"/>
          <p:nvPr/>
        </p:nvSpPr>
        <p:spPr>
          <a:xfrm>
            <a:off x="3767773" y="507691"/>
            <a:ext cx="33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Text</a:t>
            </a:r>
            <a:r>
              <a:rPr lang="ko-KR" altLang="en-US" sz="1600" dirty="0"/>
              <a:t>            </a:t>
            </a:r>
            <a:r>
              <a:rPr lang="en-US" altLang="ko-KR" sz="1600" dirty="0"/>
              <a:t>Tokenization</a:t>
            </a:r>
          </a:p>
          <a:p>
            <a:pPr algn="ctr"/>
            <a:endParaRPr lang="en-US" altLang="ko-KR" sz="1600" dirty="0"/>
          </a:p>
          <a:p>
            <a:r>
              <a:rPr lang="en-US" altLang="ko-KR" sz="1600" dirty="0"/>
              <a:t>‘I like my cats’   ‘I’, ‘like’, ‘my’,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D3753E-2077-4C09-95AF-9A442EB10DA3}"/>
              </a:ext>
            </a:extLst>
          </p:cNvPr>
          <p:cNvSpPr/>
          <p:nvPr/>
        </p:nvSpPr>
        <p:spPr>
          <a:xfrm>
            <a:off x="870616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7C0CA2B-7B99-490A-B503-8102F054F56D}"/>
              </a:ext>
            </a:extLst>
          </p:cNvPr>
          <p:cNvSpPr/>
          <p:nvPr/>
        </p:nvSpPr>
        <p:spPr>
          <a:xfrm>
            <a:off x="2116191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mag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1E6D26-CBB4-4047-9C32-1C8666EDD5C6}"/>
              </a:ext>
            </a:extLst>
          </p:cNvPr>
          <p:cNvSpPr/>
          <p:nvPr/>
        </p:nvSpPr>
        <p:spPr>
          <a:xfrm>
            <a:off x="3290808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68225E-437F-40FE-9EAA-0371FA0C3C4C}"/>
              </a:ext>
            </a:extLst>
          </p:cNvPr>
          <p:cNvSpPr/>
          <p:nvPr/>
        </p:nvSpPr>
        <p:spPr>
          <a:xfrm>
            <a:off x="4561941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09C2FA-6AE0-49E6-B484-53377FD4D690}"/>
              </a:ext>
            </a:extLst>
          </p:cNvPr>
          <p:cNvSpPr/>
          <p:nvPr/>
        </p:nvSpPr>
        <p:spPr>
          <a:xfrm>
            <a:off x="635000" y="4989124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Self-Attention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E8FABA8-126F-42D7-AE88-5264B6B5162F}"/>
              </a:ext>
            </a:extLst>
          </p:cNvPr>
          <p:cNvSpPr/>
          <p:nvPr/>
        </p:nvSpPr>
        <p:spPr>
          <a:xfrm>
            <a:off x="635000" y="4108870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Feed Forward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C0E81A4-DBDC-40E7-8FE7-6D9A338B5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4056"/>
              </p:ext>
            </p:extLst>
          </p:nvPr>
        </p:nvGraphicFramePr>
        <p:xfrm>
          <a:off x="780077" y="5669068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BBB7BCB-56B0-41B7-9128-0A35E0B88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67217"/>
              </p:ext>
            </p:extLst>
          </p:nvPr>
        </p:nvGraphicFramePr>
        <p:xfrm>
          <a:off x="2002422" y="5671021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7764784-4692-45BB-8546-5EB419E2B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4073"/>
              </p:ext>
            </p:extLst>
          </p:nvPr>
        </p:nvGraphicFramePr>
        <p:xfrm>
          <a:off x="3247102" y="5673203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2F96425-C3E4-4E38-BC5C-7B08EC9A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01547"/>
              </p:ext>
            </p:extLst>
          </p:nvPr>
        </p:nvGraphicFramePr>
        <p:xfrm>
          <a:off x="4518235" y="567099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B65D3D-2F62-4341-B3CD-234655D83D37}"/>
              </a:ext>
            </a:extLst>
          </p:cNvPr>
          <p:cNvSpPr/>
          <p:nvPr/>
        </p:nvSpPr>
        <p:spPr>
          <a:xfrm>
            <a:off x="512394" y="5601606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BA5CDF-8262-431B-B468-BC8E496AA907}"/>
              </a:ext>
            </a:extLst>
          </p:cNvPr>
          <p:cNvSpPr/>
          <p:nvPr/>
        </p:nvSpPr>
        <p:spPr>
          <a:xfrm>
            <a:off x="1732772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056684-3CC2-4D08-950E-F8FC21F8B8B8}"/>
              </a:ext>
            </a:extLst>
          </p:cNvPr>
          <p:cNvSpPr/>
          <p:nvPr/>
        </p:nvSpPr>
        <p:spPr>
          <a:xfrm>
            <a:off x="2967174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CCB547-BAE9-49DF-B9BB-CDD4A5066D74}"/>
              </a:ext>
            </a:extLst>
          </p:cNvPr>
          <p:cNvSpPr/>
          <p:nvPr/>
        </p:nvSpPr>
        <p:spPr>
          <a:xfrm>
            <a:off x="4244575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AD683B-DF4F-4B1F-8C17-5B09BA1CA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80508"/>
              </p:ext>
            </p:extLst>
          </p:nvPr>
        </p:nvGraphicFramePr>
        <p:xfrm>
          <a:off x="731865" y="4595089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BD77E37E-7200-4C83-9D3C-8AAA1C09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18355"/>
              </p:ext>
            </p:extLst>
          </p:nvPr>
        </p:nvGraphicFramePr>
        <p:xfrm>
          <a:off x="1954210" y="4597042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4A6E1361-C053-40EA-A570-EF2E7F43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23611"/>
              </p:ext>
            </p:extLst>
          </p:nvPr>
        </p:nvGraphicFramePr>
        <p:xfrm>
          <a:off x="3198890" y="459922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D032D8-4A90-4B1A-AE03-1C235653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5549"/>
              </p:ext>
            </p:extLst>
          </p:nvPr>
        </p:nvGraphicFramePr>
        <p:xfrm>
          <a:off x="4470023" y="4597015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9B82756F-DDEB-49C7-BBB9-79885CCF0DBC}"/>
              </a:ext>
            </a:extLst>
          </p:cNvPr>
          <p:cNvSpPr/>
          <p:nvPr/>
        </p:nvSpPr>
        <p:spPr>
          <a:xfrm>
            <a:off x="464182" y="4527627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4E83BE-FCDF-4257-B36C-EB2E8EBE0623}"/>
              </a:ext>
            </a:extLst>
          </p:cNvPr>
          <p:cNvSpPr/>
          <p:nvPr/>
        </p:nvSpPr>
        <p:spPr>
          <a:xfrm>
            <a:off x="1684560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FB23D54-BFD1-4F8E-87C0-E3A6E228AABE}"/>
              </a:ext>
            </a:extLst>
          </p:cNvPr>
          <p:cNvSpPr/>
          <p:nvPr/>
        </p:nvSpPr>
        <p:spPr>
          <a:xfrm>
            <a:off x="2918962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D6043B-9E5E-420C-9591-7095A05D918C}"/>
              </a:ext>
            </a:extLst>
          </p:cNvPr>
          <p:cNvSpPr/>
          <p:nvPr/>
        </p:nvSpPr>
        <p:spPr>
          <a:xfrm>
            <a:off x="4196363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09BBE7-EAD3-4071-810D-C70714139E99}"/>
              </a:ext>
            </a:extLst>
          </p:cNvPr>
          <p:cNvSpPr/>
          <p:nvPr/>
        </p:nvSpPr>
        <p:spPr>
          <a:xfrm>
            <a:off x="482600" y="3470875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encoder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28FAA7-1FF8-4FE9-A162-BBCD5D65F7D8}"/>
              </a:ext>
            </a:extLst>
          </p:cNvPr>
          <p:cNvSpPr/>
          <p:nvPr/>
        </p:nvSpPr>
        <p:spPr>
          <a:xfrm>
            <a:off x="5966380" y="2717494"/>
            <a:ext cx="1483991" cy="1012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One-hot word sequence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7DD97E-375D-4233-A623-1800A461DECC}"/>
              </a:ext>
            </a:extLst>
          </p:cNvPr>
          <p:cNvSpPr/>
          <p:nvPr/>
        </p:nvSpPr>
        <p:spPr>
          <a:xfrm>
            <a:off x="7978119" y="2692860"/>
            <a:ext cx="1223738" cy="1834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 transform (word2vec)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D6A5266-8905-4442-A775-4D9C2A1EC24D}"/>
              </a:ext>
            </a:extLst>
          </p:cNvPr>
          <p:cNvSpPr/>
          <p:nvPr/>
        </p:nvSpPr>
        <p:spPr>
          <a:xfrm>
            <a:off x="9788753" y="2692861"/>
            <a:ext cx="1223738" cy="10857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Embedded word sequence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52BFD0-DDFB-46CC-B830-741B3AED8A74}"/>
              </a:ext>
            </a:extLst>
          </p:cNvPr>
          <p:cNvSpPr/>
          <p:nvPr/>
        </p:nvSpPr>
        <p:spPr>
          <a:xfrm>
            <a:off x="5677518" y="3041726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AF1245-E133-49FC-B0A8-A40B89F393A8}"/>
              </a:ext>
            </a:extLst>
          </p:cNvPr>
          <p:cNvSpPr/>
          <p:nvPr/>
        </p:nvSpPr>
        <p:spPr>
          <a:xfrm>
            <a:off x="6547113" y="2409717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02FDAA-41D8-47B3-A22B-2AE07D62CD41}"/>
              </a:ext>
            </a:extLst>
          </p:cNvPr>
          <p:cNvSpPr/>
          <p:nvPr/>
        </p:nvSpPr>
        <p:spPr>
          <a:xfrm>
            <a:off x="8148200" y="2373030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4FB249-79C5-4F30-906D-CD5664C2E73A}"/>
              </a:ext>
            </a:extLst>
          </p:cNvPr>
          <p:cNvSpPr/>
          <p:nvPr/>
        </p:nvSpPr>
        <p:spPr>
          <a:xfrm>
            <a:off x="9958834" y="2373029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CDAB2B-50AD-4595-8E6A-C89F11957643}"/>
              </a:ext>
            </a:extLst>
          </p:cNvPr>
          <p:cNvSpPr/>
          <p:nvPr/>
        </p:nvSpPr>
        <p:spPr>
          <a:xfrm>
            <a:off x="7679975" y="3369968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3DC311-7520-4C75-BDF8-0957C6DC5C62}"/>
              </a:ext>
            </a:extLst>
          </p:cNvPr>
          <p:cNvSpPr/>
          <p:nvPr/>
        </p:nvSpPr>
        <p:spPr>
          <a:xfrm>
            <a:off x="9494150" y="3087978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9795AC-1394-418D-9B39-B383321EE386}"/>
              </a:ext>
            </a:extLst>
          </p:cNvPr>
          <p:cNvSpPr/>
          <p:nvPr/>
        </p:nvSpPr>
        <p:spPr>
          <a:xfrm>
            <a:off x="7444619" y="3402509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FEBA91-1656-407F-B93D-BE24D358A40E}"/>
              </a:ext>
            </a:extLst>
          </p:cNvPr>
          <p:cNvSpPr/>
          <p:nvPr/>
        </p:nvSpPr>
        <p:spPr>
          <a:xfrm>
            <a:off x="9186487" y="3108799"/>
            <a:ext cx="2792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=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A8554D-6D54-4CFB-B672-53C42CB21FAA}"/>
              </a:ext>
            </a:extLst>
          </p:cNvPr>
          <p:cNvSpPr/>
          <p:nvPr/>
        </p:nvSpPr>
        <p:spPr>
          <a:xfrm>
            <a:off x="6377992" y="4595089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N]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EF50FF-CCAF-4297-9FCA-A8518C2AA6B4}"/>
              </a:ext>
            </a:extLst>
          </p:cNvPr>
          <p:cNvSpPr/>
          <p:nvPr/>
        </p:nvSpPr>
        <p:spPr>
          <a:xfrm>
            <a:off x="7934210" y="4595089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00FC71-DB47-4ACC-A552-BBB7C6B99209}"/>
              </a:ext>
            </a:extLst>
          </p:cNvPr>
          <p:cNvSpPr/>
          <p:nvPr/>
        </p:nvSpPr>
        <p:spPr>
          <a:xfrm>
            <a:off x="9731207" y="4587935"/>
            <a:ext cx="1305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3C914-441D-4BAA-B1F0-96617DE200AB}"/>
              </a:ext>
            </a:extLst>
          </p:cNvPr>
          <p:cNvSpPr txBox="1"/>
          <p:nvPr/>
        </p:nvSpPr>
        <p:spPr>
          <a:xfrm>
            <a:off x="5314950" y="1434047"/>
            <a:ext cx="268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‘I’,   ‘like’,   ‘my’, 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  <a:p>
            <a:r>
              <a:rPr lang="en-US" altLang="ko-KR" sz="1600" dirty="0"/>
              <a:t>[0.23] [0.31] [0.15] [0.86]</a:t>
            </a:r>
          </a:p>
        </p:txBody>
      </p:sp>
    </p:spTree>
    <p:extLst>
      <p:ext uri="{BB962C8B-B14F-4D97-AF65-F5344CB8AC3E}">
        <p14:creationId xmlns:p14="http://schemas.microsoft.com/office/powerpoint/2010/main" val="6160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27C2C0-143C-4D1F-998D-E24F2FDC0AEF}"/>
              </a:ext>
            </a:extLst>
          </p:cNvPr>
          <p:cNvCxnSpPr/>
          <p:nvPr/>
        </p:nvCxnSpPr>
        <p:spPr>
          <a:xfrm flipV="1">
            <a:off x="1372635" y="612408"/>
            <a:ext cx="0" cy="258318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93E774-4FC2-4C1C-9138-07CD19D98909}"/>
              </a:ext>
            </a:extLst>
          </p:cNvPr>
          <p:cNvCxnSpPr>
            <a:cxnSpLocks/>
          </p:cNvCxnSpPr>
          <p:nvPr/>
        </p:nvCxnSpPr>
        <p:spPr>
          <a:xfrm>
            <a:off x="1121175" y="2966988"/>
            <a:ext cx="359791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E5C78-6B0B-4EBC-84E4-1A8834F9CE1C}"/>
              </a:ext>
            </a:extLst>
          </p:cNvPr>
          <p:cNvSpPr/>
          <p:nvPr/>
        </p:nvSpPr>
        <p:spPr>
          <a:xfrm>
            <a:off x="1775378" y="12357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cat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EFF633-87DC-417D-A30B-78FA23316F48}"/>
              </a:ext>
            </a:extLst>
          </p:cNvPr>
          <p:cNvSpPr/>
          <p:nvPr/>
        </p:nvSpPr>
        <p:spPr>
          <a:xfrm>
            <a:off x="2704230" y="1512398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672A50-8E83-4519-B3AF-079A785E0699}"/>
              </a:ext>
            </a:extLst>
          </p:cNvPr>
          <p:cNvSpPr/>
          <p:nvPr/>
        </p:nvSpPr>
        <p:spPr>
          <a:xfrm>
            <a:off x="3514445" y="2369057"/>
            <a:ext cx="77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snake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03975-7632-498E-ADD7-431EDFA034BB}"/>
              </a:ext>
            </a:extLst>
          </p:cNvPr>
          <p:cNvCxnSpPr>
            <a:endCxn id="9" idx="2"/>
          </p:cNvCxnSpPr>
          <p:nvPr/>
        </p:nvCxnSpPr>
        <p:spPr>
          <a:xfrm flipV="1">
            <a:off x="1372635" y="1605032"/>
            <a:ext cx="649766" cy="13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D09E00-F260-49D6-8894-0D3DBC8F9738}"/>
              </a:ext>
            </a:extLst>
          </p:cNvPr>
          <p:cNvCxnSpPr>
            <a:cxnSpLocks/>
          </p:cNvCxnSpPr>
          <p:nvPr/>
        </p:nvCxnSpPr>
        <p:spPr>
          <a:xfrm flipV="1">
            <a:off x="1372634" y="1903998"/>
            <a:ext cx="1331596" cy="10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4E540B-1986-429E-9514-9C5468B77B4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372633" y="2553723"/>
            <a:ext cx="2141812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3ED2E6-282E-4113-9BDF-C677268B5978}"/>
              </a:ext>
            </a:extLst>
          </p:cNvPr>
          <p:cNvSpPr/>
          <p:nvPr/>
        </p:nvSpPr>
        <p:spPr>
          <a:xfrm>
            <a:off x="1798039" y="2149010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1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A983E5-CE79-4339-AA57-E6640DD2BBBC}"/>
              </a:ext>
            </a:extLst>
          </p:cNvPr>
          <p:cNvSpPr/>
          <p:nvPr/>
        </p:nvSpPr>
        <p:spPr>
          <a:xfrm>
            <a:off x="1758399" y="259765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2</a:t>
            </a:r>
            <a:endParaRPr lang="ko-KR" altLang="en-US" sz="14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9F54FAD-AA77-4C3C-B82C-3F397979D529}"/>
              </a:ext>
            </a:extLst>
          </p:cNvPr>
          <p:cNvSpPr/>
          <p:nvPr/>
        </p:nvSpPr>
        <p:spPr>
          <a:xfrm>
            <a:off x="1710145" y="2345146"/>
            <a:ext cx="241300" cy="177800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E2E4DAC9-C62D-4047-9386-B2597F7FC90E}"/>
              </a:ext>
            </a:extLst>
          </p:cNvPr>
          <p:cNvSpPr/>
          <p:nvPr/>
        </p:nvSpPr>
        <p:spPr>
          <a:xfrm rot="493301">
            <a:off x="1550429" y="2608508"/>
            <a:ext cx="305984" cy="246031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사진 설명이 없습니다.">
            <a:extLst>
              <a:ext uri="{FF2B5EF4-FFF2-40B4-BE49-F238E27FC236}">
                <a16:creationId xmlns:a16="http://schemas.microsoft.com/office/drawing/2014/main" id="{8DEDF4B1-321F-4737-9E60-C3620E75E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4" r="13352"/>
          <a:stretch/>
        </p:blipFill>
        <p:spPr bwMode="auto">
          <a:xfrm>
            <a:off x="2275853" y="770565"/>
            <a:ext cx="574887" cy="7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Cute Fox Photos and Fun Facts to Brighten Your Day | Woman's World">
            <a:extLst>
              <a:ext uri="{FF2B5EF4-FFF2-40B4-BE49-F238E27FC236}">
                <a16:creationId xmlns:a16="http://schemas.microsoft.com/office/drawing/2014/main" id="{B2D8B67A-B5E2-4B69-8CE1-431D4B7C8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1" r="22453"/>
          <a:stretch/>
        </p:blipFill>
        <p:spPr bwMode="auto">
          <a:xfrm>
            <a:off x="3172641" y="1167691"/>
            <a:ext cx="520449" cy="7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kes in the city">
            <a:extLst>
              <a:ext uri="{FF2B5EF4-FFF2-40B4-BE49-F238E27FC236}">
                <a16:creationId xmlns:a16="http://schemas.microsoft.com/office/drawing/2014/main" id="{6F762BFA-0500-4212-8D42-F78F6D47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0" r="40206"/>
          <a:stretch/>
        </p:blipFill>
        <p:spPr bwMode="auto">
          <a:xfrm>
            <a:off x="4224702" y="1420366"/>
            <a:ext cx="38592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2F65DF-8C6F-47AC-A16A-7DC260101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83492"/>
              </p:ext>
            </p:extLst>
          </p:nvPr>
        </p:nvGraphicFramePr>
        <p:xfrm>
          <a:off x="1433117" y="3818742"/>
          <a:ext cx="2946380" cy="2668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95">
                  <a:extLst>
                    <a:ext uri="{9D8B030D-6E8A-4147-A177-3AD203B41FA5}">
                      <a16:colId xmlns:a16="http://schemas.microsoft.com/office/drawing/2014/main" val="191969996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2758101518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3374620483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1204432851"/>
                    </a:ext>
                  </a:extLst>
                </a:gridCol>
              </a:tblGrid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74024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229080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5312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9012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030485-262A-4A37-82A7-1FDBE035CFE1}"/>
              </a:ext>
            </a:extLst>
          </p:cNvPr>
          <p:cNvSpPr/>
          <p:nvPr/>
        </p:nvSpPr>
        <p:spPr>
          <a:xfrm>
            <a:off x="793020" y="4013518"/>
            <a:ext cx="6328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like</a:t>
            </a:r>
          </a:p>
          <a:p>
            <a:endParaRPr lang="en-US" altLang="ko-KR" sz="2000" dirty="0"/>
          </a:p>
          <a:p>
            <a:r>
              <a:rPr lang="en-US" altLang="ko-KR" sz="2000" dirty="0"/>
              <a:t>my</a:t>
            </a:r>
          </a:p>
          <a:p>
            <a:endParaRPr lang="en-US" altLang="ko-KR" sz="2000" dirty="0"/>
          </a:p>
          <a:p>
            <a:r>
              <a:rPr lang="en-US" altLang="ko-KR" sz="2000" dirty="0"/>
              <a:t>cats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4A79E0-766F-43E7-B6E1-2C3ED76EF3E7}"/>
              </a:ext>
            </a:extLst>
          </p:cNvPr>
          <p:cNvSpPr/>
          <p:nvPr/>
        </p:nvSpPr>
        <p:spPr>
          <a:xfrm>
            <a:off x="1609670" y="3360565"/>
            <a:ext cx="2593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     like     my   cat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5CD960C-EFFD-4145-816D-FF32A2BD1A14}"/>
              </a:ext>
            </a:extLst>
          </p:cNvPr>
          <p:cNvSpPr/>
          <p:nvPr/>
        </p:nvSpPr>
        <p:spPr>
          <a:xfrm>
            <a:off x="1408823" y="4359574"/>
            <a:ext cx="1029903" cy="77055"/>
          </a:xfrm>
          <a:custGeom>
            <a:avLst/>
            <a:gdLst>
              <a:gd name="connsiteX0" fmla="*/ 0 w 1029903"/>
              <a:gd name="connsiteY0" fmla="*/ 0 h 77055"/>
              <a:gd name="connsiteX1" fmla="*/ 346509 w 1029903"/>
              <a:gd name="connsiteY1" fmla="*/ 77002 h 77055"/>
              <a:gd name="connsiteX2" fmla="*/ 1029903 w 1029903"/>
              <a:gd name="connsiteY2" fmla="*/ 9625 h 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3" h="77055">
                <a:moveTo>
                  <a:pt x="0" y="0"/>
                </a:moveTo>
                <a:cubicBezTo>
                  <a:pt x="87429" y="37699"/>
                  <a:pt x="174859" y="75398"/>
                  <a:pt x="346509" y="77002"/>
                </a:cubicBezTo>
                <a:cubicBezTo>
                  <a:pt x="518159" y="78606"/>
                  <a:pt x="774031" y="44115"/>
                  <a:pt x="1029903" y="9625"/>
                </a:cubicBezTo>
              </a:path>
            </a:pathLst>
          </a:custGeom>
          <a:noFill/>
          <a:ln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4BEA61C-7A36-4DC2-BF63-D9D63B1BB16D}"/>
              </a:ext>
            </a:extLst>
          </p:cNvPr>
          <p:cNvSpPr/>
          <p:nvPr/>
        </p:nvSpPr>
        <p:spPr>
          <a:xfrm>
            <a:off x="1434164" y="4389120"/>
            <a:ext cx="1106905" cy="673768"/>
          </a:xfrm>
          <a:custGeom>
            <a:avLst/>
            <a:gdLst>
              <a:gd name="connsiteX0" fmla="*/ 1106905 w 1106905"/>
              <a:gd name="connsiteY0" fmla="*/ 0 h 673768"/>
              <a:gd name="connsiteX1" fmla="*/ 808522 w 1106905"/>
              <a:gd name="connsiteY1" fmla="*/ 317634 h 673768"/>
              <a:gd name="connsiteX2" fmla="*/ 481263 w 1106905"/>
              <a:gd name="connsiteY2" fmla="*/ 587141 h 673768"/>
              <a:gd name="connsiteX3" fmla="*/ 0 w 1106905"/>
              <a:gd name="connsiteY3" fmla="*/ 673768 h 6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905" h="673768">
                <a:moveTo>
                  <a:pt x="1106905" y="0"/>
                </a:moveTo>
                <a:cubicBezTo>
                  <a:pt x="1009850" y="109888"/>
                  <a:pt x="912796" y="219777"/>
                  <a:pt x="808522" y="317634"/>
                </a:cubicBezTo>
                <a:cubicBezTo>
                  <a:pt x="704248" y="415491"/>
                  <a:pt x="616017" y="527785"/>
                  <a:pt x="481263" y="587141"/>
                </a:cubicBezTo>
                <a:cubicBezTo>
                  <a:pt x="346509" y="646497"/>
                  <a:pt x="173254" y="660132"/>
                  <a:pt x="0" y="673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D229904-20A7-4D99-8592-F0D042F66928}"/>
              </a:ext>
            </a:extLst>
          </p:cNvPr>
          <p:cNvSpPr/>
          <p:nvPr/>
        </p:nvSpPr>
        <p:spPr>
          <a:xfrm>
            <a:off x="1463040" y="4966636"/>
            <a:ext cx="1799924" cy="115503"/>
          </a:xfrm>
          <a:custGeom>
            <a:avLst/>
            <a:gdLst>
              <a:gd name="connsiteX0" fmla="*/ 0 w 1799924"/>
              <a:gd name="connsiteY0" fmla="*/ 115503 h 115503"/>
              <a:gd name="connsiteX1" fmla="*/ 904775 w 1799924"/>
              <a:gd name="connsiteY1" fmla="*/ 77002 h 115503"/>
              <a:gd name="connsiteX2" fmla="*/ 1799924 w 1799924"/>
              <a:gd name="connsiteY2" fmla="*/ 0 h 11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924" h="115503">
                <a:moveTo>
                  <a:pt x="0" y="115503"/>
                </a:moveTo>
                <a:cubicBezTo>
                  <a:pt x="302394" y="105878"/>
                  <a:pt x="604788" y="96253"/>
                  <a:pt x="904775" y="77002"/>
                </a:cubicBezTo>
                <a:cubicBezTo>
                  <a:pt x="1204762" y="57751"/>
                  <a:pt x="1502343" y="28875"/>
                  <a:pt x="1799924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lh6.googleusercontent.com/5oxLo3thSFJGzzpUAhxcqRlD6gugUNens-6Kd-lnpms7VhdwtB3hsxf-L0NclkjG7_zFTjzvuEHhc23rE2ko2T_6Kwk8hOTPUoigbbLyj3LmmjCI24ER_dC6yujM47ic1MsEwiFppK576qLgJ8R_KlgkwYrW_N7dVNwlwZ-FSdBAQHqWaBfg_ee2gIE2dg">
            <a:extLst>
              <a:ext uri="{FF2B5EF4-FFF2-40B4-BE49-F238E27FC236}">
                <a16:creationId xmlns:a16="http://schemas.microsoft.com/office/drawing/2014/main" id="{AD6A5489-D99D-4672-AFE5-3D2E653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3588"/>
            <a:ext cx="12192000" cy="27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6.googleusercontent.com/5oxLo3thSFJGzzpUAhxcqRlD6gugUNens-6Kd-lnpms7VhdwtB3hsxf-L0NclkjG7_zFTjzvuEHhc23rE2ko2T_6Kwk8hOTPUoigbbLyj3LmmjCI24ER_dC6yujM47ic1MsEwiFppK576qLgJ8R_KlgkwYrW_N7dVNwlwZ-FSdBAQHqWaBfg_ee2gIE2dg">
            <a:extLst>
              <a:ext uri="{FF2B5EF4-FFF2-40B4-BE49-F238E27FC236}">
                <a16:creationId xmlns:a16="http://schemas.microsoft.com/office/drawing/2014/main" id="{AD6A5489-D99D-4672-AFE5-3D2E653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572042"/>
            <a:ext cx="8883650" cy="20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S37Lz26FBXq4pNIq4rAap7Lrg9vuzglGEuqk-3Pop3XPLs3007qaeGKeT3vx_UHg_8cAhTrOBzvupTCNJsyjOc6Pu52kykEzZ_B-oQdsy3gb1hkhEB4252-qf6MP903FGKbMNUcfv7hqs85Nh2xYNk5cl96gjG1ss-K_bEGlUU9dEOIRjVAN4m9gKv9dKw">
            <a:extLst>
              <a:ext uri="{FF2B5EF4-FFF2-40B4-BE49-F238E27FC236}">
                <a16:creationId xmlns:a16="http://schemas.microsoft.com/office/drawing/2014/main" id="{F2E76F7A-6147-4DDE-A87C-30009158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802216"/>
            <a:ext cx="7772400" cy="37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292</Words>
  <Application>Microsoft Office PowerPoint</Application>
  <PresentationFormat>와이드스크린</PresentationFormat>
  <Paragraphs>153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</dc:creator>
  <cp:lastModifiedBy>MAC</cp:lastModifiedBy>
  <cp:revision>47</cp:revision>
  <dcterms:created xsi:type="dcterms:W3CDTF">2024-02-02T09:52:09Z</dcterms:created>
  <dcterms:modified xsi:type="dcterms:W3CDTF">2024-02-03T09:20:48Z</dcterms:modified>
</cp:coreProperties>
</file>