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8995-9C90-409C-BA2B-96BAE9B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F84103-FD8F-42A2-BAE0-6DD20D93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8F5EF-6FA3-4302-B456-155ADC75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35586-6017-4F65-AE97-11EA7BC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E83B4-0D39-4C2B-898F-B81D0B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39B9-1783-46F0-B582-B8A95D0D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878B2-F69C-4588-B0E0-6D0F101F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88C3B-9665-4650-93C6-ADB311C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ABE18-54DF-4017-9E50-9D2F3A3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011C2-59CC-42C1-ACBF-33C394CB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2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258DF2-D420-4506-965C-4AF0C4D7F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CB706-6CF0-479B-9E0F-1B8D25D0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9F2-4074-4AE3-9379-CE10256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4F53A-5AA5-4D77-949F-50BEE9B2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B428B-0775-4362-B376-0899B93C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CAC63-9A56-405B-A8B8-E2D9E75C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73FFA-6D5F-4657-ACFD-D2DE644D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7B41D-B0FB-4B9B-858D-E2B2FE59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11F71-624E-4FC3-B47E-52816765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BF0F4-7382-4660-A987-0DE84A1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AAC1D-AA8C-463C-AB84-E55B266B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16104-863B-446F-A528-A400008D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60EDE-61A5-409E-9162-03263A0D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4BAF9-057D-4311-BC8D-C4F7B7D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C627B-D100-4C3B-88DC-81B4A822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3D92B-DE67-49E4-901A-74224B1A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378A9-FB15-4E76-A24E-28C345173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16D7-58A3-4DD7-980B-5A012637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1A959-DB33-4B0D-9344-536C783E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A3105-64CC-4535-983F-3E41DADD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E1441-ABC8-4832-B5B5-9B54CB16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925C-2AD0-4AD4-8AF7-D822E75F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6B513-A022-43C9-B055-96791746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E5180-42E5-442B-AD7D-18790370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528815-C7C0-4907-964C-130F00544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75D7D8-3567-4E71-8461-FBBD48E12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7628B5-1D59-455B-BBFA-001CBBAE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C8D652-6AA9-48A9-AEA2-625E1B0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5CCAF-FEB1-4A4A-A1CE-FA7F0046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8EFB-588A-45DE-8208-5A4F21C3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FB5199-81B4-41D9-BBDC-BD62113C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91BC-C895-4B6A-A373-E148256F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54F04-D59E-4A8E-9ACE-F4D39D58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6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94476-07B1-42CD-B790-8FA4F7EE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A55CB-5E78-4226-84D5-C802AC9B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3626D-42A3-4581-A318-AA224165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CDF32-26D5-40B0-B8AB-926FA56B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DD38B-5E92-42DC-9987-2C581392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A72DD-8619-42CF-893B-331D48536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44276-1889-4EAF-82F4-26C15A7F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23046-4931-4CEB-8A4B-4B5D7187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FF6D8-6F76-43A6-80D9-43A8111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DEF1-6E6C-4622-B5C9-D8F4AB8B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6F213-A830-48D0-BCA9-AE8AA24B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4788-48FD-4251-A4D0-62C73A29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6A7F8-FD45-4138-AC34-C6EAE618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D9FE7-D9EE-452E-9EB7-829C994B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60017-A7BB-4D1E-8A62-F7DE15C0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BFECB-963A-4B7D-9C77-2D02C6D3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F208E-7F76-4FE6-BADE-CFB33445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E9BF4-E076-4FD3-9B38-E2A3B7FDF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AE20-F864-45C5-B346-201FD752AB15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0053F-DE69-47E9-BEBE-B9E08376C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4080A-7C7C-4B0E-B81E-66E0611E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2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BB8FB-FFB6-4D42-983E-2DFB85F21D78}"/>
              </a:ext>
            </a:extLst>
          </p:cNvPr>
          <p:cNvSpPr txBox="1"/>
          <p:nvPr/>
        </p:nvSpPr>
        <p:spPr>
          <a:xfrm>
            <a:off x="179882" y="0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My</a:t>
            </a:r>
          </a:p>
          <a:p>
            <a:r>
              <a:rPr lang="en-US" altLang="ko-KR" sz="2000" dirty="0"/>
              <a:t>name</a:t>
            </a:r>
          </a:p>
          <a:p>
            <a:r>
              <a:rPr lang="en-US" altLang="ko-KR" sz="2000" dirty="0"/>
              <a:t>is</a:t>
            </a:r>
          </a:p>
          <a:p>
            <a:r>
              <a:rPr lang="en-US" altLang="ko-KR" sz="2000" dirty="0"/>
              <a:t>tom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9B6B-153C-4773-A0D7-730D3B69831E}"/>
              </a:ext>
            </a:extLst>
          </p:cNvPr>
          <p:cNvSpPr/>
          <p:nvPr/>
        </p:nvSpPr>
        <p:spPr>
          <a:xfrm>
            <a:off x="1094283" y="1036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00100……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D2C616-9378-48A0-9D3A-1A498B52A46B}"/>
              </a:ext>
            </a:extLst>
          </p:cNvPr>
          <p:cNvSpPr/>
          <p:nvPr/>
        </p:nvSpPr>
        <p:spPr>
          <a:xfrm>
            <a:off x="1094281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01000……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C6852B-200E-4468-83A5-C7C76D6B4E77}"/>
              </a:ext>
            </a:extLst>
          </p:cNvPr>
          <p:cNvSpPr/>
          <p:nvPr/>
        </p:nvSpPr>
        <p:spPr>
          <a:xfrm>
            <a:off x="1094280" y="7144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00010……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931E08-1508-43A5-87FC-EFB17BB71F11}"/>
              </a:ext>
            </a:extLst>
          </p:cNvPr>
          <p:cNvSpPr/>
          <p:nvPr/>
        </p:nvSpPr>
        <p:spPr>
          <a:xfrm>
            <a:off x="1094279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EAED3945-0519-473C-99D2-37E46094D829}"/>
              </a:ext>
            </a:extLst>
          </p:cNvPr>
          <p:cNvSpPr/>
          <p:nvPr/>
        </p:nvSpPr>
        <p:spPr>
          <a:xfrm rot="5400000">
            <a:off x="1849499" y="1041204"/>
            <a:ext cx="2359174" cy="484032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65EC5-E411-4C53-88C4-13B70729010A}"/>
              </a:ext>
            </a:extLst>
          </p:cNvPr>
          <p:cNvSpPr txBox="1"/>
          <p:nvPr/>
        </p:nvSpPr>
        <p:spPr>
          <a:xfrm>
            <a:off x="746358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MAX sequence length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A6B801-C1D9-4905-925D-CA95BCC20C8B}"/>
              </a:ext>
            </a:extLst>
          </p:cNvPr>
          <p:cNvSpPr/>
          <p:nvPr/>
        </p:nvSpPr>
        <p:spPr>
          <a:xfrm>
            <a:off x="3398461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EE912D-4E1B-4A96-8359-5AB810EDF795}"/>
              </a:ext>
            </a:extLst>
          </p:cNvPr>
          <p:cNvSpPr/>
          <p:nvPr/>
        </p:nvSpPr>
        <p:spPr>
          <a:xfrm>
            <a:off x="3398459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EC248-EA6A-4E18-B15B-9272931096E3}"/>
              </a:ext>
            </a:extLst>
          </p:cNvPr>
          <p:cNvSpPr/>
          <p:nvPr/>
        </p:nvSpPr>
        <p:spPr>
          <a:xfrm>
            <a:off x="3398457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5FF9C-635F-455A-AF74-5AFD184B56C0}"/>
              </a:ext>
            </a:extLst>
          </p:cNvPr>
          <p:cNvSpPr txBox="1"/>
          <p:nvPr/>
        </p:nvSpPr>
        <p:spPr>
          <a:xfrm>
            <a:off x="109427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5BE17-904B-4379-AF95-EC57B76B0C63}"/>
              </a:ext>
            </a:extLst>
          </p:cNvPr>
          <p:cNvSpPr txBox="1"/>
          <p:nvPr/>
        </p:nvSpPr>
        <p:spPr>
          <a:xfrm>
            <a:off x="333634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A3A652-B2CB-420D-84FC-114DCD6F90E8}"/>
              </a:ext>
            </a:extLst>
          </p:cNvPr>
          <p:cNvSpPr/>
          <p:nvPr/>
        </p:nvSpPr>
        <p:spPr>
          <a:xfrm>
            <a:off x="3398457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13CAD-3368-48C4-A05C-4E828BA686C3}"/>
              </a:ext>
            </a:extLst>
          </p:cNvPr>
          <p:cNvSpPr txBox="1"/>
          <p:nvPr/>
        </p:nvSpPr>
        <p:spPr>
          <a:xfrm>
            <a:off x="3029086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512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2657F-F66C-44E8-9645-801D35479C40}"/>
              </a:ext>
            </a:extLst>
          </p:cNvPr>
          <p:cNvSpPr txBox="1"/>
          <p:nvPr/>
        </p:nvSpPr>
        <p:spPr>
          <a:xfrm>
            <a:off x="5026264" y="1148003"/>
            <a:ext cx="3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+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66E34B-2979-4543-B663-5E7DE357E568}"/>
              </a:ext>
            </a:extLst>
          </p:cNvPr>
          <p:cNvSpPr/>
          <p:nvPr/>
        </p:nvSpPr>
        <p:spPr>
          <a:xfrm>
            <a:off x="5339000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F77E69-1463-41F8-9DB8-E87F75A6099A}"/>
              </a:ext>
            </a:extLst>
          </p:cNvPr>
          <p:cNvSpPr/>
          <p:nvPr/>
        </p:nvSpPr>
        <p:spPr>
          <a:xfrm>
            <a:off x="5338998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9F958D-D260-4178-A312-B22CFA388C03}"/>
              </a:ext>
            </a:extLst>
          </p:cNvPr>
          <p:cNvSpPr/>
          <p:nvPr/>
        </p:nvSpPr>
        <p:spPr>
          <a:xfrm>
            <a:off x="5338996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706E9-81C8-44EC-80A0-60A4CDABA739}"/>
              </a:ext>
            </a:extLst>
          </p:cNvPr>
          <p:cNvSpPr txBox="1"/>
          <p:nvPr/>
        </p:nvSpPr>
        <p:spPr>
          <a:xfrm>
            <a:off x="5276887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663D7-637B-4716-9236-35BAD283E5A8}"/>
              </a:ext>
            </a:extLst>
          </p:cNvPr>
          <p:cNvSpPr/>
          <p:nvPr/>
        </p:nvSpPr>
        <p:spPr>
          <a:xfrm>
            <a:off x="5338996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0DD15-48BF-47C2-927A-9F6BA4CFF9AE}"/>
              </a:ext>
            </a:extLst>
          </p:cNvPr>
          <p:cNvSpPr txBox="1"/>
          <p:nvPr/>
        </p:nvSpPr>
        <p:spPr>
          <a:xfrm>
            <a:off x="5338996" y="2552418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Positional encoding vector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A770D7D-591E-40BE-B605-3D16D2194675}"/>
              </a:ext>
            </a:extLst>
          </p:cNvPr>
          <p:cNvSpPr/>
          <p:nvPr/>
        </p:nvSpPr>
        <p:spPr>
          <a:xfrm>
            <a:off x="746358" y="1424066"/>
            <a:ext cx="6329724" cy="2488367"/>
          </a:xfrm>
          <a:custGeom>
            <a:avLst/>
            <a:gdLst>
              <a:gd name="connsiteX0" fmla="*/ 6623021 w 6713687"/>
              <a:gd name="connsiteY0" fmla="*/ 0 h 2488367"/>
              <a:gd name="connsiteX1" fmla="*/ 5918484 w 6713687"/>
              <a:gd name="connsiteY1" fmla="*/ 1753849 h 2488367"/>
              <a:gd name="connsiteX2" fmla="*/ 821828 w 6713687"/>
              <a:gd name="connsiteY2" fmla="*/ 1873770 h 2488367"/>
              <a:gd name="connsiteX3" fmla="*/ 72320 w 6713687"/>
              <a:gd name="connsiteY3" fmla="*/ 2488367 h 248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3687" h="2488367">
                <a:moveTo>
                  <a:pt x="6623021" y="0"/>
                </a:moveTo>
                <a:cubicBezTo>
                  <a:pt x="6754185" y="720777"/>
                  <a:pt x="6885349" y="1441554"/>
                  <a:pt x="5918484" y="1753849"/>
                </a:cubicBezTo>
                <a:cubicBezTo>
                  <a:pt x="4951619" y="2066144"/>
                  <a:pt x="1796189" y="1751350"/>
                  <a:pt x="821828" y="1873770"/>
                </a:cubicBezTo>
                <a:cubicBezTo>
                  <a:pt x="-152533" y="1996190"/>
                  <a:pt x="-40107" y="2242278"/>
                  <a:pt x="72320" y="248836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181A8-A2C6-4403-B297-2E2D25184032}"/>
              </a:ext>
            </a:extLst>
          </p:cNvPr>
          <p:cNvSpPr/>
          <p:nvPr/>
        </p:nvSpPr>
        <p:spPr>
          <a:xfrm>
            <a:off x="1067098" y="36189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7C9481-C0A6-4CE2-9FD2-C507DD1FF059}"/>
              </a:ext>
            </a:extLst>
          </p:cNvPr>
          <p:cNvSpPr/>
          <p:nvPr/>
        </p:nvSpPr>
        <p:spPr>
          <a:xfrm>
            <a:off x="1067096" y="3921897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AE360B-203E-45CA-A060-283721CC2D24}"/>
              </a:ext>
            </a:extLst>
          </p:cNvPr>
          <p:cNvSpPr/>
          <p:nvPr/>
        </p:nvSpPr>
        <p:spPr>
          <a:xfrm>
            <a:off x="1067094" y="573123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49857-C9D7-4845-9C21-EF99CF092D35}"/>
              </a:ext>
            </a:extLst>
          </p:cNvPr>
          <p:cNvSpPr txBox="1"/>
          <p:nvPr/>
        </p:nvSpPr>
        <p:spPr>
          <a:xfrm>
            <a:off x="1004985" y="4753904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E8B9D0-6B7A-42B8-B30E-1F7E4304A128}"/>
              </a:ext>
            </a:extLst>
          </p:cNvPr>
          <p:cNvSpPr/>
          <p:nvPr/>
        </p:nvSpPr>
        <p:spPr>
          <a:xfrm>
            <a:off x="1067094" y="42400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8A66-0E9E-4C04-8DFC-763A7ED13E01}"/>
              </a:ext>
            </a:extLst>
          </p:cNvPr>
          <p:cNvSpPr txBox="1"/>
          <p:nvPr/>
        </p:nvSpPr>
        <p:spPr>
          <a:xfrm>
            <a:off x="1039909" y="6076271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512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ACA41-6F9B-4259-B5D3-9342C50CAB31}"/>
              </a:ext>
            </a:extLst>
          </p:cNvPr>
          <p:cNvSpPr/>
          <p:nvPr/>
        </p:nvSpPr>
        <p:spPr>
          <a:xfrm>
            <a:off x="2837452" y="3724412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9025AD-A7ED-457F-9C86-71DEEADAECF1}"/>
              </a:ext>
            </a:extLst>
          </p:cNvPr>
          <p:cNvSpPr/>
          <p:nvPr/>
        </p:nvSpPr>
        <p:spPr>
          <a:xfrm>
            <a:off x="2837452" y="462288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27DB63-953F-491A-B99F-BFB864805A27}"/>
              </a:ext>
            </a:extLst>
          </p:cNvPr>
          <p:cNvSpPr/>
          <p:nvPr/>
        </p:nvSpPr>
        <p:spPr>
          <a:xfrm>
            <a:off x="2837452" y="551775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0FBDF99-CB6C-45AC-AFBA-03CFAE8F4BB0}"/>
              </a:ext>
            </a:extLst>
          </p:cNvPr>
          <p:cNvGrpSpPr/>
          <p:nvPr/>
        </p:nvGrpSpPr>
        <p:grpSpPr>
          <a:xfrm>
            <a:off x="3588000" y="3581758"/>
            <a:ext cx="1040684" cy="760578"/>
            <a:chOff x="3586750" y="3617049"/>
            <a:chExt cx="1040684" cy="8674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86C695-B53D-41DC-8F45-4FFF529132A6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0F6D6C-9974-4B96-AFBD-6B66213EA5F3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61DF96-7E70-48BE-BD32-28C5FE967669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80909D1-AA30-4CF5-9446-4C64BAF94A46}"/>
              </a:ext>
            </a:extLst>
          </p:cNvPr>
          <p:cNvGrpSpPr/>
          <p:nvPr/>
        </p:nvGrpSpPr>
        <p:grpSpPr>
          <a:xfrm>
            <a:off x="3588000" y="4486142"/>
            <a:ext cx="1040684" cy="760578"/>
            <a:chOff x="3586750" y="3617049"/>
            <a:chExt cx="1040684" cy="86743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FD4C35-186E-4073-BF6C-00C2564508F8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5F85398-DD1C-4013-A58B-88E7E43E8F3F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805951-571F-4A09-9A23-F2D3AD6FF01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90DFA32-4A4C-4FAA-B1CA-CF7C402CAFDC}"/>
              </a:ext>
            </a:extLst>
          </p:cNvPr>
          <p:cNvGrpSpPr/>
          <p:nvPr/>
        </p:nvGrpSpPr>
        <p:grpSpPr>
          <a:xfrm>
            <a:off x="3588000" y="5400235"/>
            <a:ext cx="1040684" cy="760578"/>
            <a:chOff x="3586750" y="3617049"/>
            <a:chExt cx="1040684" cy="8674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F3069C-14BC-4BDB-A987-3CDE77115599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44D95E6-2CD3-4B85-A582-B472D0780226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011C6B-AAA9-422A-AFDC-8AFE4C329F2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664986-F282-415E-B1F3-BFCC87F6098B}"/>
              </a:ext>
            </a:extLst>
          </p:cNvPr>
          <p:cNvSpPr txBox="1"/>
          <p:nvPr/>
        </p:nvSpPr>
        <p:spPr>
          <a:xfrm>
            <a:off x="2611085" y="6169183"/>
            <a:ext cx="276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1536 </a:t>
            </a:r>
          </a:p>
          <a:p>
            <a:pPr algn="ctr"/>
            <a:r>
              <a:rPr lang="en-US" altLang="ko-KR" sz="1200" dirty="0"/>
              <a:t>(Q, K, V vectors split into 8 heads)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4E35B5-293F-42CA-AC18-EBF41472C2D8}"/>
              </a:ext>
            </a:extLst>
          </p:cNvPr>
          <p:cNvSpPr/>
          <p:nvPr/>
        </p:nvSpPr>
        <p:spPr>
          <a:xfrm>
            <a:off x="4903163" y="3603120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004F92-3E12-4EAF-B9E1-687AAF839431}"/>
              </a:ext>
            </a:extLst>
          </p:cNvPr>
          <p:cNvSpPr/>
          <p:nvPr/>
        </p:nvSpPr>
        <p:spPr>
          <a:xfrm>
            <a:off x="4903163" y="3916575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BB2917-B17F-469A-A0BF-3C56F0AE62E5}"/>
              </a:ext>
            </a:extLst>
          </p:cNvPr>
          <p:cNvSpPr/>
          <p:nvPr/>
        </p:nvSpPr>
        <p:spPr>
          <a:xfrm>
            <a:off x="4903163" y="4224492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1B0212-B9BE-41CA-ADAC-0EEBE52C99E2}"/>
              </a:ext>
            </a:extLst>
          </p:cNvPr>
          <p:cNvSpPr/>
          <p:nvPr/>
        </p:nvSpPr>
        <p:spPr>
          <a:xfrm>
            <a:off x="4903163" y="4537947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6ED421-F944-4174-B00C-EEF34DA04941}"/>
              </a:ext>
            </a:extLst>
          </p:cNvPr>
          <p:cNvSpPr/>
          <p:nvPr/>
        </p:nvSpPr>
        <p:spPr>
          <a:xfrm>
            <a:off x="4903163" y="4974091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5D4964-295B-4D0A-9DD2-B5225454C597}"/>
              </a:ext>
            </a:extLst>
          </p:cNvPr>
          <p:cNvSpPr/>
          <p:nvPr/>
        </p:nvSpPr>
        <p:spPr>
          <a:xfrm>
            <a:off x="4903163" y="5287546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CD7CF9-6C31-49B3-A2C7-1E584880BC82}"/>
              </a:ext>
            </a:extLst>
          </p:cNvPr>
          <p:cNvSpPr/>
          <p:nvPr/>
        </p:nvSpPr>
        <p:spPr>
          <a:xfrm>
            <a:off x="4903163" y="5595463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B46012-9CB9-4BE2-A539-57AB0758264B}"/>
              </a:ext>
            </a:extLst>
          </p:cNvPr>
          <p:cNvSpPr/>
          <p:nvPr/>
        </p:nvSpPr>
        <p:spPr>
          <a:xfrm>
            <a:off x="4903163" y="5908918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C57CAB5F-8585-42FB-B876-B83D6B2EC7D4}"/>
              </a:ext>
            </a:extLst>
          </p:cNvPr>
          <p:cNvSpPr/>
          <p:nvPr/>
        </p:nvSpPr>
        <p:spPr>
          <a:xfrm>
            <a:off x="4614672" y="3669792"/>
            <a:ext cx="274320" cy="6096"/>
          </a:xfrm>
          <a:custGeom>
            <a:avLst/>
            <a:gdLst>
              <a:gd name="connsiteX0" fmla="*/ 0 w 274320"/>
              <a:gd name="connsiteY0" fmla="*/ 0 h 6096"/>
              <a:gd name="connsiteX1" fmla="*/ 274320 w 274320"/>
              <a:gd name="connsiteY1" fmla="*/ 6096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" h="6096">
                <a:moveTo>
                  <a:pt x="0" y="0"/>
                </a:moveTo>
                <a:lnTo>
                  <a:pt x="274320" y="60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BBD1EAB9-E587-4FA6-90DB-94B8EBE40659}"/>
              </a:ext>
            </a:extLst>
          </p:cNvPr>
          <p:cNvSpPr/>
          <p:nvPr/>
        </p:nvSpPr>
        <p:spPr>
          <a:xfrm>
            <a:off x="4639056" y="3700272"/>
            <a:ext cx="237744" cy="822960"/>
          </a:xfrm>
          <a:custGeom>
            <a:avLst/>
            <a:gdLst>
              <a:gd name="connsiteX0" fmla="*/ 0 w 237744"/>
              <a:gd name="connsiteY0" fmla="*/ 822960 h 822960"/>
              <a:gd name="connsiteX1" fmla="*/ 60960 w 237744"/>
              <a:gd name="connsiteY1" fmla="*/ 219456 h 822960"/>
              <a:gd name="connsiteX2" fmla="*/ 237744 w 237744"/>
              <a:gd name="connsiteY2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44" h="822960">
                <a:moveTo>
                  <a:pt x="0" y="822960"/>
                </a:moveTo>
                <a:cubicBezTo>
                  <a:pt x="10668" y="589788"/>
                  <a:pt x="21336" y="356616"/>
                  <a:pt x="60960" y="219456"/>
                </a:cubicBezTo>
                <a:cubicBezTo>
                  <a:pt x="100584" y="82296"/>
                  <a:pt x="169164" y="41148"/>
                  <a:pt x="2377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6E62D624-9356-482C-A04B-A066D29D172C}"/>
              </a:ext>
            </a:extLst>
          </p:cNvPr>
          <p:cNvSpPr/>
          <p:nvPr/>
        </p:nvSpPr>
        <p:spPr>
          <a:xfrm>
            <a:off x="4646143" y="3694176"/>
            <a:ext cx="230657" cy="1773936"/>
          </a:xfrm>
          <a:custGeom>
            <a:avLst/>
            <a:gdLst>
              <a:gd name="connsiteX0" fmla="*/ 5105 w 230657"/>
              <a:gd name="connsiteY0" fmla="*/ 1773936 h 1773936"/>
              <a:gd name="connsiteX1" fmla="*/ 29489 w 230657"/>
              <a:gd name="connsiteY1" fmla="*/ 725424 h 1773936"/>
              <a:gd name="connsiteX2" fmla="*/ 230657 w 230657"/>
              <a:gd name="connsiteY2" fmla="*/ 0 h 177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57" h="1773936">
                <a:moveTo>
                  <a:pt x="5105" y="1773936"/>
                </a:moveTo>
                <a:cubicBezTo>
                  <a:pt x="-1499" y="1397508"/>
                  <a:pt x="-8103" y="1021080"/>
                  <a:pt x="29489" y="725424"/>
                </a:cubicBezTo>
                <a:cubicBezTo>
                  <a:pt x="67081" y="429768"/>
                  <a:pt x="148869" y="214884"/>
                  <a:pt x="2306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014142A-DED1-4B57-8A1C-B04B50CF38F1}"/>
              </a:ext>
            </a:extLst>
          </p:cNvPr>
          <p:cNvSpPr/>
          <p:nvPr/>
        </p:nvSpPr>
        <p:spPr>
          <a:xfrm rot="5400000">
            <a:off x="4275228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Softmax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B481F9-1763-403C-ADBC-EAAE99318845}"/>
              </a:ext>
            </a:extLst>
          </p:cNvPr>
          <p:cNvSpPr/>
          <p:nvPr/>
        </p:nvSpPr>
        <p:spPr>
          <a:xfrm rot="5400000">
            <a:off x="4783976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Concatenate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0F2EA1-63D5-479F-8BA1-3FDEF8B64653}"/>
              </a:ext>
            </a:extLst>
          </p:cNvPr>
          <p:cNvSpPr txBox="1"/>
          <p:nvPr/>
        </p:nvSpPr>
        <p:spPr>
          <a:xfrm>
            <a:off x="6311175" y="3485108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name</a:t>
            </a:r>
          </a:p>
          <a:p>
            <a:r>
              <a:rPr lang="en-US" altLang="ko-KR" sz="2000" dirty="0"/>
              <a:t>is</a:t>
            </a:r>
          </a:p>
          <a:p>
            <a:r>
              <a:rPr lang="en-US" altLang="ko-KR" sz="2000" dirty="0"/>
              <a:t>tom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</p:spTree>
    <p:extLst>
      <p:ext uri="{BB962C8B-B14F-4D97-AF65-F5344CB8AC3E}">
        <p14:creationId xmlns:p14="http://schemas.microsoft.com/office/powerpoint/2010/main" val="31920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BB8FB-FFB6-4D42-983E-2DFB85F21D78}"/>
              </a:ext>
            </a:extLst>
          </p:cNvPr>
          <p:cNvSpPr txBox="1"/>
          <p:nvPr/>
        </p:nvSpPr>
        <p:spPr>
          <a:xfrm>
            <a:off x="179882" y="0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Ich</a:t>
            </a:r>
            <a:endParaRPr lang="en-US" altLang="ko-KR" sz="2000" dirty="0"/>
          </a:p>
          <a:p>
            <a:r>
              <a:rPr lang="ko-KR" altLang="en-US" sz="2000" dirty="0"/>
              <a:t>mag</a:t>
            </a:r>
            <a:endParaRPr lang="en-US" altLang="ko-KR" sz="2000" dirty="0"/>
          </a:p>
          <a:p>
            <a:r>
              <a:rPr lang="ko-KR" altLang="en-US" sz="2000" dirty="0"/>
              <a:t>meine</a:t>
            </a:r>
            <a:endParaRPr lang="en-US" altLang="ko-KR" sz="2000" dirty="0"/>
          </a:p>
          <a:p>
            <a:r>
              <a:rPr lang="ko-KR" altLang="en-US" sz="2000" dirty="0"/>
              <a:t>Katzen</a:t>
            </a:r>
            <a:endParaRPr lang="en-US" altLang="ko-KR" sz="2000" dirty="0"/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9B6B-153C-4773-A0D7-730D3B69831E}"/>
              </a:ext>
            </a:extLst>
          </p:cNvPr>
          <p:cNvSpPr/>
          <p:nvPr/>
        </p:nvSpPr>
        <p:spPr>
          <a:xfrm>
            <a:off x="1094283" y="1036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00100……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D2C616-9378-48A0-9D3A-1A498B52A46B}"/>
              </a:ext>
            </a:extLst>
          </p:cNvPr>
          <p:cNvSpPr/>
          <p:nvPr/>
        </p:nvSpPr>
        <p:spPr>
          <a:xfrm>
            <a:off x="1094281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01000……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C6852B-200E-4468-83A5-C7C76D6B4E77}"/>
              </a:ext>
            </a:extLst>
          </p:cNvPr>
          <p:cNvSpPr/>
          <p:nvPr/>
        </p:nvSpPr>
        <p:spPr>
          <a:xfrm>
            <a:off x="1094280" y="7144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00010……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931E08-1508-43A5-87FC-EFB17BB71F11}"/>
              </a:ext>
            </a:extLst>
          </p:cNvPr>
          <p:cNvSpPr/>
          <p:nvPr/>
        </p:nvSpPr>
        <p:spPr>
          <a:xfrm>
            <a:off x="1094279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EAED3945-0519-473C-99D2-37E46094D829}"/>
              </a:ext>
            </a:extLst>
          </p:cNvPr>
          <p:cNvSpPr/>
          <p:nvPr/>
        </p:nvSpPr>
        <p:spPr>
          <a:xfrm rot="5400000">
            <a:off x="1849499" y="1041204"/>
            <a:ext cx="2359174" cy="484032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65EC5-E411-4C53-88C4-13B70729010A}"/>
              </a:ext>
            </a:extLst>
          </p:cNvPr>
          <p:cNvSpPr txBox="1"/>
          <p:nvPr/>
        </p:nvSpPr>
        <p:spPr>
          <a:xfrm>
            <a:off x="746358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MAX sequence length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A6B801-C1D9-4905-925D-CA95BCC20C8B}"/>
              </a:ext>
            </a:extLst>
          </p:cNvPr>
          <p:cNvSpPr/>
          <p:nvPr/>
        </p:nvSpPr>
        <p:spPr>
          <a:xfrm>
            <a:off x="3398461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EE912D-4E1B-4A96-8359-5AB810EDF795}"/>
              </a:ext>
            </a:extLst>
          </p:cNvPr>
          <p:cNvSpPr/>
          <p:nvPr/>
        </p:nvSpPr>
        <p:spPr>
          <a:xfrm>
            <a:off x="3398459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EC248-EA6A-4E18-B15B-9272931096E3}"/>
              </a:ext>
            </a:extLst>
          </p:cNvPr>
          <p:cNvSpPr/>
          <p:nvPr/>
        </p:nvSpPr>
        <p:spPr>
          <a:xfrm>
            <a:off x="3398457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5FF9C-635F-455A-AF74-5AFD184B56C0}"/>
              </a:ext>
            </a:extLst>
          </p:cNvPr>
          <p:cNvSpPr txBox="1"/>
          <p:nvPr/>
        </p:nvSpPr>
        <p:spPr>
          <a:xfrm>
            <a:off x="109427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5BE17-904B-4379-AF95-EC57B76B0C63}"/>
              </a:ext>
            </a:extLst>
          </p:cNvPr>
          <p:cNvSpPr txBox="1"/>
          <p:nvPr/>
        </p:nvSpPr>
        <p:spPr>
          <a:xfrm>
            <a:off x="333634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A3A652-B2CB-420D-84FC-114DCD6F90E8}"/>
              </a:ext>
            </a:extLst>
          </p:cNvPr>
          <p:cNvSpPr/>
          <p:nvPr/>
        </p:nvSpPr>
        <p:spPr>
          <a:xfrm>
            <a:off x="3398457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13CAD-3368-48C4-A05C-4E828BA686C3}"/>
              </a:ext>
            </a:extLst>
          </p:cNvPr>
          <p:cNvSpPr txBox="1"/>
          <p:nvPr/>
        </p:nvSpPr>
        <p:spPr>
          <a:xfrm>
            <a:off x="3029086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512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2657F-F66C-44E8-9645-801D35479C40}"/>
              </a:ext>
            </a:extLst>
          </p:cNvPr>
          <p:cNvSpPr txBox="1"/>
          <p:nvPr/>
        </p:nvSpPr>
        <p:spPr>
          <a:xfrm>
            <a:off x="5026264" y="1148003"/>
            <a:ext cx="3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+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66E34B-2979-4543-B663-5E7DE357E568}"/>
              </a:ext>
            </a:extLst>
          </p:cNvPr>
          <p:cNvSpPr/>
          <p:nvPr/>
        </p:nvSpPr>
        <p:spPr>
          <a:xfrm>
            <a:off x="5339000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F77E69-1463-41F8-9DB8-E87F75A6099A}"/>
              </a:ext>
            </a:extLst>
          </p:cNvPr>
          <p:cNvSpPr/>
          <p:nvPr/>
        </p:nvSpPr>
        <p:spPr>
          <a:xfrm>
            <a:off x="5338998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9F958D-D260-4178-A312-B22CFA388C03}"/>
              </a:ext>
            </a:extLst>
          </p:cNvPr>
          <p:cNvSpPr/>
          <p:nvPr/>
        </p:nvSpPr>
        <p:spPr>
          <a:xfrm>
            <a:off x="5338996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706E9-81C8-44EC-80A0-60A4CDABA739}"/>
              </a:ext>
            </a:extLst>
          </p:cNvPr>
          <p:cNvSpPr txBox="1"/>
          <p:nvPr/>
        </p:nvSpPr>
        <p:spPr>
          <a:xfrm>
            <a:off x="5276887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663D7-637B-4716-9236-35BAD283E5A8}"/>
              </a:ext>
            </a:extLst>
          </p:cNvPr>
          <p:cNvSpPr/>
          <p:nvPr/>
        </p:nvSpPr>
        <p:spPr>
          <a:xfrm>
            <a:off x="5338996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0DD15-48BF-47C2-927A-9F6BA4CFF9AE}"/>
              </a:ext>
            </a:extLst>
          </p:cNvPr>
          <p:cNvSpPr txBox="1"/>
          <p:nvPr/>
        </p:nvSpPr>
        <p:spPr>
          <a:xfrm>
            <a:off x="5338996" y="2552418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Positional encoding vector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A770D7D-591E-40BE-B605-3D16D2194675}"/>
              </a:ext>
            </a:extLst>
          </p:cNvPr>
          <p:cNvSpPr/>
          <p:nvPr/>
        </p:nvSpPr>
        <p:spPr>
          <a:xfrm>
            <a:off x="746358" y="1424066"/>
            <a:ext cx="6329724" cy="2488367"/>
          </a:xfrm>
          <a:custGeom>
            <a:avLst/>
            <a:gdLst>
              <a:gd name="connsiteX0" fmla="*/ 6623021 w 6713687"/>
              <a:gd name="connsiteY0" fmla="*/ 0 h 2488367"/>
              <a:gd name="connsiteX1" fmla="*/ 5918484 w 6713687"/>
              <a:gd name="connsiteY1" fmla="*/ 1753849 h 2488367"/>
              <a:gd name="connsiteX2" fmla="*/ 821828 w 6713687"/>
              <a:gd name="connsiteY2" fmla="*/ 1873770 h 2488367"/>
              <a:gd name="connsiteX3" fmla="*/ 72320 w 6713687"/>
              <a:gd name="connsiteY3" fmla="*/ 2488367 h 248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3687" h="2488367">
                <a:moveTo>
                  <a:pt x="6623021" y="0"/>
                </a:moveTo>
                <a:cubicBezTo>
                  <a:pt x="6754185" y="720777"/>
                  <a:pt x="6885349" y="1441554"/>
                  <a:pt x="5918484" y="1753849"/>
                </a:cubicBezTo>
                <a:cubicBezTo>
                  <a:pt x="4951619" y="2066144"/>
                  <a:pt x="1796189" y="1751350"/>
                  <a:pt x="821828" y="1873770"/>
                </a:cubicBezTo>
                <a:cubicBezTo>
                  <a:pt x="-152533" y="1996190"/>
                  <a:pt x="-40107" y="2242278"/>
                  <a:pt x="72320" y="248836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181A8-A2C6-4403-B297-2E2D25184032}"/>
              </a:ext>
            </a:extLst>
          </p:cNvPr>
          <p:cNvSpPr/>
          <p:nvPr/>
        </p:nvSpPr>
        <p:spPr>
          <a:xfrm>
            <a:off x="1067098" y="36189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7C9481-C0A6-4CE2-9FD2-C507DD1FF059}"/>
              </a:ext>
            </a:extLst>
          </p:cNvPr>
          <p:cNvSpPr/>
          <p:nvPr/>
        </p:nvSpPr>
        <p:spPr>
          <a:xfrm>
            <a:off x="1067096" y="3921897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AE360B-203E-45CA-A060-283721CC2D24}"/>
              </a:ext>
            </a:extLst>
          </p:cNvPr>
          <p:cNvSpPr/>
          <p:nvPr/>
        </p:nvSpPr>
        <p:spPr>
          <a:xfrm>
            <a:off x="1067094" y="573123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49857-C9D7-4845-9C21-EF99CF092D35}"/>
              </a:ext>
            </a:extLst>
          </p:cNvPr>
          <p:cNvSpPr txBox="1"/>
          <p:nvPr/>
        </p:nvSpPr>
        <p:spPr>
          <a:xfrm>
            <a:off x="1004985" y="4753904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E8B9D0-6B7A-42B8-B30E-1F7E4304A128}"/>
              </a:ext>
            </a:extLst>
          </p:cNvPr>
          <p:cNvSpPr/>
          <p:nvPr/>
        </p:nvSpPr>
        <p:spPr>
          <a:xfrm>
            <a:off x="1067094" y="42400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8A66-0E9E-4C04-8DFC-763A7ED13E01}"/>
              </a:ext>
            </a:extLst>
          </p:cNvPr>
          <p:cNvSpPr txBox="1"/>
          <p:nvPr/>
        </p:nvSpPr>
        <p:spPr>
          <a:xfrm>
            <a:off x="1039909" y="6076271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512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ACA41-6F9B-4259-B5D3-9342C50CAB31}"/>
              </a:ext>
            </a:extLst>
          </p:cNvPr>
          <p:cNvSpPr/>
          <p:nvPr/>
        </p:nvSpPr>
        <p:spPr>
          <a:xfrm>
            <a:off x="2837452" y="3724412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9025AD-A7ED-457F-9C86-71DEEADAECF1}"/>
              </a:ext>
            </a:extLst>
          </p:cNvPr>
          <p:cNvSpPr/>
          <p:nvPr/>
        </p:nvSpPr>
        <p:spPr>
          <a:xfrm>
            <a:off x="2837452" y="462288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27DB63-953F-491A-B99F-BFB864805A27}"/>
              </a:ext>
            </a:extLst>
          </p:cNvPr>
          <p:cNvSpPr/>
          <p:nvPr/>
        </p:nvSpPr>
        <p:spPr>
          <a:xfrm>
            <a:off x="2837452" y="551775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0FBDF99-CB6C-45AC-AFBA-03CFAE8F4BB0}"/>
              </a:ext>
            </a:extLst>
          </p:cNvPr>
          <p:cNvGrpSpPr/>
          <p:nvPr/>
        </p:nvGrpSpPr>
        <p:grpSpPr>
          <a:xfrm>
            <a:off x="3588000" y="3581758"/>
            <a:ext cx="1040684" cy="760578"/>
            <a:chOff x="3586750" y="3617049"/>
            <a:chExt cx="1040684" cy="8674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86C695-B53D-41DC-8F45-4FFF529132A6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0F6D6C-9974-4B96-AFBD-6B66213EA5F3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61DF96-7E70-48BE-BD32-28C5FE967669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80909D1-AA30-4CF5-9446-4C64BAF94A46}"/>
              </a:ext>
            </a:extLst>
          </p:cNvPr>
          <p:cNvGrpSpPr/>
          <p:nvPr/>
        </p:nvGrpSpPr>
        <p:grpSpPr>
          <a:xfrm>
            <a:off x="3588000" y="4486142"/>
            <a:ext cx="1040684" cy="760578"/>
            <a:chOff x="3586750" y="3617049"/>
            <a:chExt cx="1040684" cy="86743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FD4C35-186E-4073-BF6C-00C2564508F8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5F85398-DD1C-4013-A58B-88E7E43E8F3F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805951-571F-4A09-9A23-F2D3AD6FF01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90DFA32-4A4C-4FAA-B1CA-CF7C402CAFDC}"/>
              </a:ext>
            </a:extLst>
          </p:cNvPr>
          <p:cNvGrpSpPr/>
          <p:nvPr/>
        </p:nvGrpSpPr>
        <p:grpSpPr>
          <a:xfrm>
            <a:off x="3588000" y="5400235"/>
            <a:ext cx="1040684" cy="760578"/>
            <a:chOff x="3586750" y="3617049"/>
            <a:chExt cx="1040684" cy="8674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F3069C-14BC-4BDB-A987-3CDE77115599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44D95E6-2CD3-4B85-A582-B472D0780226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011C6B-AAA9-422A-AFDC-8AFE4C329F2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664986-F282-415E-B1F3-BFCC87F6098B}"/>
              </a:ext>
            </a:extLst>
          </p:cNvPr>
          <p:cNvSpPr txBox="1"/>
          <p:nvPr/>
        </p:nvSpPr>
        <p:spPr>
          <a:xfrm>
            <a:off x="2611085" y="6169183"/>
            <a:ext cx="276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1536 </a:t>
            </a:r>
          </a:p>
          <a:p>
            <a:pPr algn="ctr"/>
            <a:r>
              <a:rPr lang="en-US" altLang="ko-KR" sz="1200" dirty="0"/>
              <a:t>(Q, K, V vectors split into 8 heads)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4E35B5-293F-42CA-AC18-EBF41472C2D8}"/>
              </a:ext>
            </a:extLst>
          </p:cNvPr>
          <p:cNvSpPr/>
          <p:nvPr/>
        </p:nvSpPr>
        <p:spPr>
          <a:xfrm>
            <a:off x="4903163" y="3603120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004F92-3E12-4EAF-B9E1-687AAF839431}"/>
              </a:ext>
            </a:extLst>
          </p:cNvPr>
          <p:cNvSpPr/>
          <p:nvPr/>
        </p:nvSpPr>
        <p:spPr>
          <a:xfrm>
            <a:off x="4903163" y="3916575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BB2917-B17F-469A-A0BF-3C56F0AE62E5}"/>
              </a:ext>
            </a:extLst>
          </p:cNvPr>
          <p:cNvSpPr/>
          <p:nvPr/>
        </p:nvSpPr>
        <p:spPr>
          <a:xfrm>
            <a:off x="4903163" y="4224492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1B0212-B9BE-41CA-ADAC-0EEBE52C99E2}"/>
              </a:ext>
            </a:extLst>
          </p:cNvPr>
          <p:cNvSpPr/>
          <p:nvPr/>
        </p:nvSpPr>
        <p:spPr>
          <a:xfrm>
            <a:off x="4903163" y="4537947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6ED421-F944-4174-B00C-EEF34DA04941}"/>
              </a:ext>
            </a:extLst>
          </p:cNvPr>
          <p:cNvSpPr/>
          <p:nvPr/>
        </p:nvSpPr>
        <p:spPr>
          <a:xfrm>
            <a:off x="4903163" y="4974091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5D4964-295B-4D0A-9DD2-B5225454C597}"/>
              </a:ext>
            </a:extLst>
          </p:cNvPr>
          <p:cNvSpPr/>
          <p:nvPr/>
        </p:nvSpPr>
        <p:spPr>
          <a:xfrm>
            <a:off x="4903163" y="5287546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CD7CF9-6C31-49B3-A2C7-1E584880BC82}"/>
              </a:ext>
            </a:extLst>
          </p:cNvPr>
          <p:cNvSpPr/>
          <p:nvPr/>
        </p:nvSpPr>
        <p:spPr>
          <a:xfrm>
            <a:off x="4903163" y="5595463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B46012-9CB9-4BE2-A539-57AB0758264B}"/>
              </a:ext>
            </a:extLst>
          </p:cNvPr>
          <p:cNvSpPr/>
          <p:nvPr/>
        </p:nvSpPr>
        <p:spPr>
          <a:xfrm>
            <a:off x="4903163" y="5908918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C57CAB5F-8585-42FB-B876-B83D6B2EC7D4}"/>
              </a:ext>
            </a:extLst>
          </p:cNvPr>
          <p:cNvSpPr/>
          <p:nvPr/>
        </p:nvSpPr>
        <p:spPr>
          <a:xfrm>
            <a:off x="4614672" y="3669792"/>
            <a:ext cx="274320" cy="6096"/>
          </a:xfrm>
          <a:custGeom>
            <a:avLst/>
            <a:gdLst>
              <a:gd name="connsiteX0" fmla="*/ 0 w 274320"/>
              <a:gd name="connsiteY0" fmla="*/ 0 h 6096"/>
              <a:gd name="connsiteX1" fmla="*/ 274320 w 274320"/>
              <a:gd name="connsiteY1" fmla="*/ 6096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" h="6096">
                <a:moveTo>
                  <a:pt x="0" y="0"/>
                </a:moveTo>
                <a:lnTo>
                  <a:pt x="274320" y="60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BBD1EAB9-E587-4FA6-90DB-94B8EBE40659}"/>
              </a:ext>
            </a:extLst>
          </p:cNvPr>
          <p:cNvSpPr/>
          <p:nvPr/>
        </p:nvSpPr>
        <p:spPr>
          <a:xfrm>
            <a:off x="4639056" y="3700272"/>
            <a:ext cx="237744" cy="822960"/>
          </a:xfrm>
          <a:custGeom>
            <a:avLst/>
            <a:gdLst>
              <a:gd name="connsiteX0" fmla="*/ 0 w 237744"/>
              <a:gd name="connsiteY0" fmla="*/ 822960 h 822960"/>
              <a:gd name="connsiteX1" fmla="*/ 60960 w 237744"/>
              <a:gd name="connsiteY1" fmla="*/ 219456 h 822960"/>
              <a:gd name="connsiteX2" fmla="*/ 237744 w 237744"/>
              <a:gd name="connsiteY2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44" h="822960">
                <a:moveTo>
                  <a:pt x="0" y="822960"/>
                </a:moveTo>
                <a:cubicBezTo>
                  <a:pt x="10668" y="589788"/>
                  <a:pt x="21336" y="356616"/>
                  <a:pt x="60960" y="219456"/>
                </a:cubicBezTo>
                <a:cubicBezTo>
                  <a:pt x="100584" y="82296"/>
                  <a:pt x="169164" y="41148"/>
                  <a:pt x="2377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6E62D624-9356-482C-A04B-A066D29D172C}"/>
              </a:ext>
            </a:extLst>
          </p:cNvPr>
          <p:cNvSpPr/>
          <p:nvPr/>
        </p:nvSpPr>
        <p:spPr>
          <a:xfrm>
            <a:off x="4646143" y="3694176"/>
            <a:ext cx="230657" cy="1773936"/>
          </a:xfrm>
          <a:custGeom>
            <a:avLst/>
            <a:gdLst>
              <a:gd name="connsiteX0" fmla="*/ 5105 w 230657"/>
              <a:gd name="connsiteY0" fmla="*/ 1773936 h 1773936"/>
              <a:gd name="connsiteX1" fmla="*/ 29489 w 230657"/>
              <a:gd name="connsiteY1" fmla="*/ 725424 h 1773936"/>
              <a:gd name="connsiteX2" fmla="*/ 230657 w 230657"/>
              <a:gd name="connsiteY2" fmla="*/ 0 h 177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57" h="1773936">
                <a:moveTo>
                  <a:pt x="5105" y="1773936"/>
                </a:moveTo>
                <a:cubicBezTo>
                  <a:pt x="-1499" y="1397508"/>
                  <a:pt x="-8103" y="1021080"/>
                  <a:pt x="29489" y="725424"/>
                </a:cubicBezTo>
                <a:cubicBezTo>
                  <a:pt x="67081" y="429768"/>
                  <a:pt x="148869" y="214884"/>
                  <a:pt x="2306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014142A-DED1-4B57-8A1C-B04B50CF38F1}"/>
              </a:ext>
            </a:extLst>
          </p:cNvPr>
          <p:cNvSpPr/>
          <p:nvPr/>
        </p:nvSpPr>
        <p:spPr>
          <a:xfrm rot="5400000">
            <a:off x="4275228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Softmax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B481F9-1763-403C-ADBC-EAAE99318845}"/>
              </a:ext>
            </a:extLst>
          </p:cNvPr>
          <p:cNvSpPr/>
          <p:nvPr/>
        </p:nvSpPr>
        <p:spPr>
          <a:xfrm rot="5400000">
            <a:off x="4783976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Concatenate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0F2EA1-63D5-479F-8BA1-3FDEF8B64653}"/>
              </a:ext>
            </a:extLst>
          </p:cNvPr>
          <p:cNvSpPr txBox="1"/>
          <p:nvPr/>
        </p:nvSpPr>
        <p:spPr>
          <a:xfrm>
            <a:off x="6311175" y="3485108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mag</a:t>
            </a:r>
            <a:endParaRPr lang="en-US" altLang="ko-KR" sz="2000" dirty="0"/>
          </a:p>
          <a:p>
            <a:r>
              <a:rPr lang="ko-KR" altLang="en-US" sz="2000" dirty="0"/>
              <a:t>meine</a:t>
            </a:r>
            <a:endParaRPr lang="en-US" altLang="ko-KR" sz="2000" dirty="0"/>
          </a:p>
          <a:p>
            <a:r>
              <a:rPr lang="ko-KR" altLang="en-US" sz="2000" dirty="0"/>
              <a:t>Katzen</a:t>
            </a:r>
            <a:endParaRPr lang="en-US" altLang="ko-KR" sz="2000" dirty="0"/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</p:spTree>
    <p:extLst>
      <p:ext uri="{BB962C8B-B14F-4D97-AF65-F5344CB8AC3E}">
        <p14:creationId xmlns:p14="http://schemas.microsoft.com/office/powerpoint/2010/main" val="135759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9163668-EE8A-475B-AB4C-4D4CB7C8C5A4}"/>
              </a:ext>
            </a:extLst>
          </p:cNvPr>
          <p:cNvCxnSpPr/>
          <p:nvPr/>
        </p:nvCxnSpPr>
        <p:spPr>
          <a:xfrm flipV="1">
            <a:off x="491490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A60F1E8-35EE-494D-8EB0-5103E70EE36E}"/>
              </a:ext>
            </a:extLst>
          </p:cNvPr>
          <p:cNvCxnSpPr/>
          <p:nvPr/>
        </p:nvCxnSpPr>
        <p:spPr>
          <a:xfrm flipV="1">
            <a:off x="362585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D18DA02-7168-46F9-B4EA-D8D2EF4FBB92}"/>
              </a:ext>
            </a:extLst>
          </p:cNvPr>
          <p:cNvCxnSpPr/>
          <p:nvPr/>
        </p:nvCxnSpPr>
        <p:spPr>
          <a:xfrm flipV="1">
            <a:off x="240665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59052B1-9525-48A8-9BB9-94B1F3BA1E87}"/>
              </a:ext>
            </a:extLst>
          </p:cNvPr>
          <p:cNvCxnSpPr/>
          <p:nvPr/>
        </p:nvCxnSpPr>
        <p:spPr>
          <a:xfrm flipV="1">
            <a:off x="1193800" y="3739349"/>
            <a:ext cx="0" cy="18622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AC9284-0620-4EAC-974E-B48370339650}"/>
              </a:ext>
            </a:extLst>
          </p:cNvPr>
          <p:cNvSpPr/>
          <p:nvPr/>
        </p:nvSpPr>
        <p:spPr>
          <a:xfrm>
            <a:off x="753963" y="460095"/>
            <a:ext cx="156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like</a:t>
            </a:r>
            <a:r>
              <a:rPr lang="ko-KR" altLang="en-US" dirty="0"/>
              <a:t> </a:t>
            </a:r>
            <a:r>
              <a:rPr lang="ko-KR" altLang="en-US" dirty="0" err="1"/>
              <a:t>my</a:t>
            </a:r>
            <a:r>
              <a:rPr lang="ko-KR" altLang="en-US" dirty="0"/>
              <a:t> </a:t>
            </a:r>
            <a:r>
              <a:rPr lang="ko-KR" altLang="en-US" dirty="0" err="1"/>
              <a:t>cats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C5E2AE-F307-4A6E-8B49-CFE0E38247A2}"/>
              </a:ext>
            </a:extLst>
          </p:cNvPr>
          <p:cNvSpPr/>
          <p:nvPr/>
        </p:nvSpPr>
        <p:spPr>
          <a:xfrm>
            <a:off x="410584" y="929548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Ich mag meine Katzen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EF55CE3-1C8A-4BFF-9744-74F6BFD6839A}"/>
              </a:ext>
            </a:extLst>
          </p:cNvPr>
          <p:cNvSpPr/>
          <p:nvPr/>
        </p:nvSpPr>
        <p:spPr>
          <a:xfrm>
            <a:off x="1013675" y="3051417"/>
            <a:ext cx="1483991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 like my cats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0623D45-D775-446F-80B1-F79B5B86DBF8}"/>
              </a:ext>
            </a:extLst>
          </p:cNvPr>
          <p:cNvSpPr/>
          <p:nvPr/>
        </p:nvSpPr>
        <p:spPr>
          <a:xfrm>
            <a:off x="2900467" y="1769033"/>
            <a:ext cx="21029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Ich mag </a:t>
            </a:r>
            <a:r>
              <a:rPr lang="en-US" altLang="ko-KR" sz="1400" dirty="0" err="1">
                <a:solidFill>
                  <a:schemeClr val="tx1"/>
                </a:solidFill>
              </a:rPr>
              <a:t>meine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Katzen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E10AB06-8B46-4D06-BC65-9B4916C01AC5}"/>
              </a:ext>
            </a:extLst>
          </p:cNvPr>
          <p:cNvSpPr/>
          <p:nvPr/>
        </p:nvSpPr>
        <p:spPr>
          <a:xfrm>
            <a:off x="482600" y="3908628"/>
            <a:ext cx="4978400" cy="1635366"/>
          </a:xfrm>
          <a:prstGeom prst="roundRect">
            <a:avLst>
              <a:gd name="adj" fmla="val 641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A165B4C-3663-4083-B149-F6C96789B378}"/>
              </a:ext>
            </a:extLst>
          </p:cNvPr>
          <p:cNvSpPr/>
          <p:nvPr/>
        </p:nvSpPr>
        <p:spPr>
          <a:xfrm>
            <a:off x="1013675" y="2402955"/>
            <a:ext cx="1490764" cy="369332"/>
          </a:xfrm>
          <a:prstGeom prst="round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EF6224D-0B55-458D-A6D7-8A2FE1AABA2E}"/>
              </a:ext>
            </a:extLst>
          </p:cNvPr>
          <p:cNvSpPr/>
          <p:nvPr/>
        </p:nvSpPr>
        <p:spPr>
          <a:xfrm>
            <a:off x="3206541" y="2402955"/>
            <a:ext cx="1490764" cy="369332"/>
          </a:xfrm>
          <a:prstGeom prst="round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76E4E38-4989-4622-BB35-65D2EE9D405E}"/>
              </a:ext>
            </a:extLst>
          </p:cNvPr>
          <p:cNvCxnSpPr>
            <a:stCxn id="64" idx="0"/>
            <a:endCxn id="72" idx="2"/>
          </p:cNvCxnSpPr>
          <p:nvPr/>
        </p:nvCxnSpPr>
        <p:spPr>
          <a:xfrm flipV="1">
            <a:off x="1755671" y="2772287"/>
            <a:ext cx="3386" cy="2791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1C337A3-91A3-48D3-A16F-DF3DBC4A2350}"/>
              </a:ext>
            </a:extLst>
          </p:cNvPr>
          <p:cNvCxnSpPr>
            <a:cxnSpLocks/>
            <a:stCxn id="74" idx="0"/>
            <a:endCxn id="68" idx="2"/>
          </p:cNvCxnSpPr>
          <p:nvPr/>
        </p:nvCxnSpPr>
        <p:spPr>
          <a:xfrm flipV="1">
            <a:off x="3951923" y="2138365"/>
            <a:ext cx="0" cy="2645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24F5AAF-3C17-4C71-9150-170527987F86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2504439" y="2587621"/>
            <a:ext cx="70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201ABC5-20EA-4046-85C5-6DF0C0B3FD77}"/>
              </a:ext>
            </a:extLst>
          </p:cNvPr>
          <p:cNvSpPr txBox="1"/>
          <p:nvPr/>
        </p:nvSpPr>
        <p:spPr>
          <a:xfrm>
            <a:off x="3767773" y="507691"/>
            <a:ext cx="33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   Text</a:t>
            </a:r>
            <a:r>
              <a:rPr lang="ko-KR" altLang="en-US" sz="1600" dirty="0"/>
              <a:t>            </a:t>
            </a:r>
            <a:r>
              <a:rPr lang="en-US" altLang="ko-KR" sz="1600" dirty="0"/>
              <a:t>Tokenization</a:t>
            </a:r>
          </a:p>
          <a:p>
            <a:pPr algn="ctr"/>
            <a:endParaRPr lang="en-US" altLang="ko-KR" sz="1600" dirty="0"/>
          </a:p>
          <a:p>
            <a:r>
              <a:rPr lang="en-US" altLang="ko-KR" sz="1600" dirty="0"/>
              <a:t>‘I like my cats’   ‘I’, ‘like’, ‘my’, ‘cats’   </a:t>
            </a:r>
            <a:r>
              <a:rPr lang="ko-KR" altLang="en-US" sz="1600" dirty="0"/>
              <a:t>   </a:t>
            </a:r>
            <a:endParaRPr lang="en-US" altLang="ko-KR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D3753E-2077-4C09-95AF-9A442EB10DA3}"/>
              </a:ext>
            </a:extLst>
          </p:cNvPr>
          <p:cNvSpPr/>
          <p:nvPr/>
        </p:nvSpPr>
        <p:spPr>
          <a:xfrm>
            <a:off x="870616" y="5903476"/>
            <a:ext cx="65204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Ich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7C0CA2B-7B99-490A-B503-8102F054F56D}"/>
              </a:ext>
            </a:extLst>
          </p:cNvPr>
          <p:cNvSpPr/>
          <p:nvPr/>
        </p:nvSpPr>
        <p:spPr>
          <a:xfrm>
            <a:off x="2116191" y="5903476"/>
            <a:ext cx="65204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mag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1E6D26-CBB4-4047-9C32-1C8666EDD5C6}"/>
              </a:ext>
            </a:extLst>
          </p:cNvPr>
          <p:cNvSpPr/>
          <p:nvPr/>
        </p:nvSpPr>
        <p:spPr>
          <a:xfrm>
            <a:off x="3290808" y="5896935"/>
            <a:ext cx="745708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meine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68225E-437F-40FE-9EAA-0371FA0C3C4C}"/>
              </a:ext>
            </a:extLst>
          </p:cNvPr>
          <p:cNvSpPr/>
          <p:nvPr/>
        </p:nvSpPr>
        <p:spPr>
          <a:xfrm>
            <a:off x="4561941" y="5896935"/>
            <a:ext cx="745708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Katzen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C09C2FA-6AE0-49E6-B484-53377FD4D690}"/>
              </a:ext>
            </a:extLst>
          </p:cNvPr>
          <p:cNvSpPr/>
          <p:nvPr/>
        </p:nvSpPr>
        <p:spPr>
          <a:xfrm>
            <a:off x="635000" y="4989124"/>
            <a:ext cx="4679950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Self-Attention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E8FABA8-126F-42D7-AE88-5264B6B5162F}"/>
              </a:ext>
            </a:extLst>
          </p:cNvPr>
          <p:cNvSpPr/>
          <p:nvPr/>
        </p:nvSpPr>
        <p:spPr>
          <a:xfrm>
            <a:off x="635000" y="4108870"/>
            <a:ext cx="4679950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Feed Forward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DC0E81A4-DBDC-40E7-8FE7-6D9A338B5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14056"/>
              </p:ext>
            </p:extLst>
          </p:nvPr>
        </p:nvGraphicFramePr>
        <p:xfrm>
          <a:off x="780077" y="5669068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4BBB7BCB-56B0-41B7-9128-0A35E0B88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67217"/>
              </p:ext>
            </p:extLst>
          </p:nvPr>
        </p:nvGraphicFramePr>
        <p:xfrm>
          <a:off x="2002422" y="5671021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87764784-4692-45BB-8546-5EB419E2B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4073"/>
              </p:ext>
            </p:extLst>
          </p:nvPr>
        </p:nvGraphicFramePr>
        <p:xfrm>
          <a:off x="3247102" y="5673203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2F96425-C3E4-4E38-BC5C-7B08EC9A7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01547"/>
              </p:ext>
            </p:extLst>
          </p:nvPr>
        </p:nvGraphicFramePr>
        <p:xfrm>
          <a:off x="4518235" y="5670994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B65D3D-2F62-4341-B3CD-234655D83D37}"/>
              </a:ext>
            </a:extLst>
          </p:cNvPr>
          <p:cNvSpPr/>
          <p:nvPr/>
        </p:nvSpPr>
        <p:spPr>
          <a:xfrm>
            <a:off x="512394" y="5601606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CBA5CDF-8262-431B-B468-BC8E496AA907}"/>
              </a:ext>
            </a:extLst>
          </p:cNvPr>
          <p:cNvSpPr/>
          <p:nvPr/>
        </p:nvSpPr>
        <p:spPr>
          <a:xfrm>
            <a:off x="1732772" y="5588173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056684-3CC2-4D08-950E-F8FC21F8B8B8}"/>
              </a:ext>
            </a:extLst>
          </p:cNvPr>
          <p:cNvSpPr/>
          <p:nvPr/>
        </p:nvSpPr>
        <p:spPr>
          <a:xfrm>
            <a:off x="2967174" y="5588173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CCB547-BAE9-49DF-B9BB-CDD4A5066D74}"/>
              </a:ext>
            </a:extLst>
          </p:cNvPr>
          <p:cNvSpPr/>
          <p:nvPr/>
        </p:nvSpPr>
        <p:spPr>
          <a:xfrm>
            <a:off x="4244575" y="5588173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FAD683B-DF4F-4B1F-8C17-5B09BA1CA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80508"/>
              </p:ext>
            </p:extLst>
          </p:nvPr>
        </p:nvGraphicFramePr>
        <p:xfrm>
          <a:off x="731865" y="4595089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BD77E37E-7200-4C83-9D3C-8AAA1C098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18355"/>
              </p:ext>
            </p:extLst>
          </p:nvPr>
        </p:nvGraphicFramePr>
        <p:xfrm>
          <a:off x="1954210" y="4597042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4A6E1361-C053-40EA-A570-EF2E7F439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23611"/>
              </p:ext>
            </p:extLst>
          </p:nvPr>
        </p:nvGraphicFramePr>
        <p:xfrm>
          <a:off x="3198890" y="4599224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7D032D8-4A90-4B1A-AE03-1C235653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5549"/>
              </p:ext>
            </p:extLst>
          </p:nvPr>
        </p:nvGraphicFramePr>
        <p:xfrm>
          <a:off x="4470023" y="4597015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9B82756F-DDEB-49C7-BBB9-79885CCF0DBC}"/>
              </a:ext>
            </a:extLst>
          </p:cNvPr>
          <p:cNvSpPr/>
          <p:nvPr/>
        </p:nvSpPr>
        <p:spPr>
          <a:xfrm>
            <a:off x="464182" y="4527627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E4E83BE-FCDF-4257-B36C-EB2E8EBE0623}"/>
              </a:ext>
            </a:extLst>
          </p:cNvPr>
          <p:cNvSpPr/>
          <p:nvPr/>
        </p:nvSpPr>
        <p:spPr>
          <a:xfrm>
            <a:off x="1684560" y="4514194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FB23D54-BFD1-4F8E-87C0-E3A6E228AABE}"/>
              </a:ext>
            </a:extLst>
          </p:cNvPr>
          <p:cNvSpPr/>
          <p:nvPr/>
        </p:nvSpPr>
        <p:spPr>
          <a:xfrm>
            <a:off x="2918962" y="4514194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2D6043B-9E5E-420C-9591-7095A05D918C}"/>
              </a:ext>
            </a:extLst>
          </p:cNvPr>
          <p:cNvSpPr/>
          <p:nvPr/>
        </p:nvSpPr>
        <p:spPr>
          <a:xfrm>
            <a:off x="4196363" y="4514194"/>
            <a:ext cx="358222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Z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09BBE7-EAD3-4071-810D-C70714139E99}"/>
              </a:ext>
            </a:extLst>
          </p:cNvPr>
          <p:cNvSpPr/>
          <p:nvPr/>
        </p:nvSpPr>
        <p:spPr>
          <a:xfrm>
            <a:off x="482600" y="3470875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encoder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28FAA7-1FF8-4FE9-A162-BBCD5D65F7D8}"/>
              </a:ext>
            </a:extLst>
          </p:cNvPr>
          <p:cNvSpPr/>
          <p:nvPr/>
        </p:nvSpPr>
        <p:spPr>
          <a:xfrm>
            <a:off x="5966380" y="2717494"/>
            <a:ext cx="1483991" cy="10121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One-hot word sequence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7DD97E-375D-4233-A623-1800A461DECC}"/>
              </a:ext>
            </a:extLst>
          </p:cNvPr>
          <p:cNvSpPr/>
          <p:nvPr/>
        </p:nvSpPr>
        <p:spPr>
          <a:xfrm>
            <a:off x="7978119" y="2692860"/>
            <a:ext cx="1223738" cy="1834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 transform (word2vec)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D6A5266-8905-4442-A775-4D9C2A1EC24D}"/>
              </a:ext>
            </a:extLst>
          </p:cNvPr>
          <p:cNvSpPr/>
          <p:nvPr/>
        </p:nvSpPr>
        <p:spPr>
          <a:xfrm>
            <a:off x="9788753" y="2692861"/>
            <a:ext cx="1223738" cy="10857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Embedded word sequence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52BFD0-DDFB-46CC-B830-741B3AED8A74}"/>
              </a:ext>
            </a:extLst>
          </p:cNvPr>
          <p:cNvSpPr/>
          <p:nvPr/>
        </p:nvSpPr>
        <p:spPr>
          <a:xfrm>
            <a:off x="5677518" y="3041726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AF1245-E133-49FC-B0A8-A40B89F393A8}"/>
              </a:ext>
            </a:extLst>
          </p:cNvPr>
          <p:cNvSpPr/>
          <p:nvPr/>
        </p:nvSpPr>
        <p:spPr>
          <a:xfrm>
            <a:off x="6547113" y="2409717"/>
            <a:ext cx="32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02FDAA-41D8-47B3-A22B-2AE07D62CD41}"/>
              </a:ext>
            </a:extLst>
          </p:cNvPr>
          <p:cNvSpPr/>
          <p:nvPr/>
        </p:nvSpPr>
        <p:spPr>
          <a:xfrm>
            <a:off x="8148200" y="2373030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d_model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4FB249-79C5-4F30-906D-CD5664C2E73A}"/>
              </a:ext>
            </a:extLst>
          </p:cNvPr>
          <p:cNvSpPr/>
          <p:nvPr/>
        </p:nvSpPr>
        <p:spPr>
          <a:xfrm>
            <a:off x="9958834" y="2373029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d_model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CDAB2B-50AD-4595-8E6A-C89F11957643}"/>
              </a:ext>
            </a:extLst>
          </p:cNvPr>
          <p:cNvSpPr/>
          <p:nvPr/>
        </p:nvSpPr>
        <p:spPr>
          <a:xfrm>
            <a:off x="7679975" y="3369968"/>
            <a:ext cx="32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3DC311-7520-4C75-BDF8-0957C6DC5C62}"/>
              </a:ext>
            </a:extLst>
          </p:cNvPr>
          <p:cNvSpPr/>
          <p:nvPr/>
        </p:nvSpPr>
        <p:spPr>
          <a:xfrm>
            <a:off x="9494150" y="3087978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9795AC-1394-418D-9B39-B383321EE386}"/>
              </a:ext>
            </a:extLst>
          </p:cNvPr>
          <p:cNvSpPr/>
          <p:nvPr/>
        </p:nvSpPr>
        <p:spPr>
          <a:xfrm>
            <a:off x="7444619" y="3402509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FEBA91-1656-407F-B93D-BE24D358A40E}"/>
              </a:ext>
            </a:extLst>
          </p:cNvPr>
          <p:cNvSpPr/>
          <p:nvPr/>
        </p:nvSpPr>
        <p:spPr>
          <a:xfrm>
            <a:off x="9186487" y="3108799"/>
            <a:ext cx="2792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=</a:t>
            </a:r>
            <a:endParaRPr lang="ko-KR" altLang="en-US" sz="10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A8554D-6D54-4CFB-B672-53C42CB21FAA}"/>
              </a:ext>
            </a:extLst>
          </p:cNvPr>
          <p:cNvSpPr/>
          <p:nvPr/>
        </p:nvSpPr>
        <p:spPr>
          <a:xfrm>
            <a:off x="6377992" y="4595089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[n x N]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EF50FF-CCAF-4297-9FCA-A8518C2AA6B4}"/>
              </a:ext>
            </a:extLst>
          </p:cNvPr>
          <p:cNvSpPr/>
          <p:nvPr/>
        </p:nvSpPr>
        <p:spPr>
          <a:xfrm>
            <a:off x="7934210" y="4595089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[N x </a:t>
            </a:r>
            <a:r>
              <a:rPr lang="en-US" altLang="ko-KR" sz="1400" dirty="0" err="1"/>
              <a:t>d_model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00FC71-DB47-4ACC-A552-BBB7C6B99209}"/>
              </a:ext>
            </a:extLst>
          </p:cNvPr>
          <p:cNvSpPr/>
          <p:nvPr/>
        </p:nvSpPr>
        <p:spPr>
          <a:xfrm>
            <a:off x="9731207" y="4587935"/>
            <a:ext cx="1305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[n x </a:t>
            </a:r>
            <a:r>
              <a:rPr lang="en-US" altLang="ko-KR" sz="1400" dirty="0" err="1"/>
              <a:t>d_model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3C914-441D-4BAA-B1F0-96617DE200AB}"/>
              </a:ext>
            </a:extLst>
          </p:cNvPr>
          <p:cNvSpPr txBox="1"/>
          <p:nvPr/>
        </p:nvSpPr>
        <p:spPr>
          <a:xfrm>
            <a:off x="5314950" y="1434047"/>
            <a:ext cx="268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‘I’,   ‘like’,   ‘my’,  ‘cats’   </a:t>
            </a:r>
            <a:r>
              <a:rPr lang="ko-KR" altLang="en-US" sz="1600" dirty="0"/>
              <a:t>   </a:t>
            </a:r>
            <a:endParaRPr lang="en-US" altLang="ko-KR" sz="1600" dirty="0"/>
          </a:p>
          <a:p>
            <a:r>
              <a:rPr lang="en-US" altLang="ko-KR" sz="1600" dirty="0"/>
              <a:t>[0.23] [0.31] [0.15] [0.86]</a:t>
            </a:r>
          </a:p>
        </p:txBody>
      </p:sp>
    </p:spTree>
    <p:extLst>
      <p:ext uri="{BB962C8B-B14F-4D97-AF65-F5344CB8AC3E}">
        <p14:creationId xmlns:p14="http://schemas.microsoft.com/office/powerpoint/2010/main" val="61601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C27C2C0-143C-4D1F-998D-E24F2FDC0AEF}"/>
              </a:ext>
            </a:extLst>
          </p:cNvPr>
          <p:cNvCxnSpPr/>
          <p:nvPr/>
        </p:nvCxnSpPr>
        <p:spPr>
          <a:xfrm flipV="1">
            <a:off x="1372635" y="612408"/>
            <a:ext cx="0" cy="258318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393E774-4FC2-4C1C-9138-07CD19D98909}"/>
              </a:ext>
            </a:extLst>
          </p:cNvPr>
          <p:cNvCxnSpPr>
            <a:cxnSpLocks/>
          </p:cNvCxnSpPr>
          <p:nvPr/>
        </p:nvCxnSpPr>
        <p:spPr>
          <a:xfrm>
            <a:off x="1121175" y="2966988"/>
            <a:ext cx="359791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0E5C78-6B0B-4EBC-84E4-1A8834F9CE1C}"/>
              </a:ext>
            </a:extLst>
          </p:cNvPr>
          <p:cNvSpPr/>
          <p:nvPr/>
        </p:nvSpPr>
        <p:spPr>
          <a:xfrm>
            <a:off x="1775378" y="1235700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cat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FEFF633-87DC-417D-A30B-78FA23316F48}"/>
              </a:ext>
            </a:extLst>
          </p:cNvPr>
          <p:cNvSpPr/>
          <p:nvPr/>
        </p:nvSpPr>
        <p:spPr>
          <a:xfrm>
            <a:off x="2704230" y="1512398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fox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672A50-8E83-4519-B3AF-079A785E0699}"/>
              </a:ext>
            </a:extLst>
          </p:cNvPr>
          <p:cNvSpPr/>
          <p:nvPr/>
        </p:nvSpPr>
        <p:spPr>
          <a:xfrm>
            <a:off x="3514445" y="2369057"/>
            <a:ext cx="77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snake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403975-7632-498E-ADD7-431EDFA034BB}"/>
              </a:ext>
            </a:extLst>
          </p:cNvPr>
          <p:cNvCxnSpPr>
            <a:endCxn id="9" idx="2"/>
          </p:cNvCxnSpPr>
          <p:nvPr/>
        </p:nvCxnSpPr>
        <p:spPr>
          <a:xfrm flipV="1">
            <a:off x="1372635" y="1605032"/>
            <a:ext cx="649766" cy="136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D09E00-F260-49D6-8894-0D3DBC8F9738}"/>
              </a:ext>
            </a:extLst>
          </p:cNvPr>
          <p:cNvCxnSpPr>
            <a:cxnSpLocks/>
          </p:cNvCxnSpPr>
          <p:nvPr/>
        </p:nvCxnSpPr>
        <p:spPr>
          <a:xfrm flipV="1">
            <a:off x="1372634" y="1903998"/>
            <a:ext cx="1331596" cy="10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4E540B-1986-429E-9514-9C5468B77B4C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372633" y="2553723"/>
            <a:ext cx="2141812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3ED2E6-282E-4113-9BDF-C677268B5978}"/>
              </a:ext>
            </a:extLst>
          </p:cNvPr>
          <p:cNvSpPr/>
          <p:nvPr/>
        </p:nvSpPr>
        <p:spPr>
          <a:xfrm>
            <a:off x="1798039" y="2149010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θ</a:t>
            </a:r>
            <a:r>
              <a:rPr lang="en-US" altLang="ko-KR" sz="1000" dirty="0"/>
              <a:t>1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9A983E5-CE79-4339-AA57-E6640DD2BBBC}"/>
              </a:ext>
            </a:extLst>
          </p:cNvPr>
          <p:cNvSpPr/>
          <p:nvPr/>
        </p:nvSpPr>
        <p:spPr>
          <a:xfrm>
            <a:off x="1758399" y="2597656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θ</a:t>
            </a:r>
            <a:r>
              <a:rPr lang="en-US" altLang="ko-KR" sz="1000" dirty="0"/>
              <a:t>2</a:t>
            </a:r>
            <a:endParaRPr lang="ko-KR" altLang="en-US" sz="14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9F54FAD-AA77-4C3C-B82C-3F397979D529}"/>
              </a:ext>
            </a:extLst>
          </p:cNvPr>
          <p:cNvSpPr/>
          <p:nvPr/>
        </p:nvSpPr>
        <p:spPr>
          <a:xfrm>
            <a:off x="1710145" y="2345146"/>
            <a:ext cx="241300" cy="177800"/>
          </a:xfrm>
          <a:custGeom>
            <a:avLst/>
            <a:gdLst>
              <a:gd name="connsiteX0" fmla="*/ 0 w 241300"/>
              <a:gd name="connsiteY0" fmla="*/ 0 h 177800"/>
              <a:gd name="connsiteX1" fmla="*/ 146050 w 241300"/>
              <a:gd name="connsiteY1" fmla="*/ 57150 h 177800"/>
              <a:gd name="connsiteX2" fmla="*/ 241300 w 241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177800">
                <a:moveTo>
                  <a:pt x="0" y="0"/>
                </a:moveTo>
                <a:cubicBezTo>
                  <a:pt x="52917" y="13758"/>
                  <a:pt x="105834" y="27517"/>
                  <a:pt x="146050" y="57150"/>
                </a:cubicBezTo>
                <a:cubicBezTo>
                  <a:pt x="186266" y="86783"/>
                  <a:pt x="213783" y="132291"/>
                  <a:pt x="241300" y="177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E2E4DAC9-C62D-4047-9386-B2597F7FC90E}"/>
              </a:ext>
            </a:extLst>
          </p:cNvPr>
          <p:cNvSpPr/>
          <p:nvPr/>
        </p:nvSpPr>
        <p:spPr>
          <a:xfrm rot="493301">
            <a:off x="1550429" y="2608508"/>
            <a:ext cx="305984" cy="246031"/>
          </a:xfrm>
          <a:custGeom>
            <a:avLst/>
            <a:gdLst>
              <a:gd name="connsiteX0" fmla="*/ 0 w 241300"/>
              <a:gd name="connsiteY0" fmla="*/ 0 h 177800"/>
              <a:gd name="connsiteX1" fmla="*/ 146050 w 241300"/>
              <a:gd name="connsiteY1" fmla="*/ 57150 h 177800"/>
              <a:gd name="connsiteX2" fmla="*/ 241300 w 241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177800">
                <a:moveTo>
                  <a:pt x="0" y="0"/>
                </a:moveTo>
                <a:cubicBezTo>
                  <a:pt x="52917" y="13758"/>
                  <a:pt x="105834" y="27517"/>
                  <a:pt x="146050" y="57150"/>
                </a:cubicBezTo>
                <a:cubicBezTo>
                  <a:pt x="186266" y="86783"/>
                  <a:pt x="213783" y="132291"/>
                  <a:pt x="241300" y="177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사진 설명이 없습니다.">
            <a:extLst>
              <a:ext uri="{FF2B5EF4-FFF2-40B4-BE49-F238E27FC236}">
                <a16:creationId xmlns:a16="http://schemas.microsoft.com/office/drawing/2014/main" id="{8DEDF4B1-321F-4737-9E60-C3620E75E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4" r="13352"/>
          <a:stretch/>
        </p:blipFill>
        <p:spPr bwMode="auto">
          <a:xfrm>
            <a:off x="2275853" y="770565"/>
            <a:ext cx="574887" cy="7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Cute Fox Photos and Fun Facts to Brighten Your Day | Woman's World">
            <a:extLst>
              <a:ext uri="{FF2B5EF4-FFF2-40B4-BE49-F238E27FC236}">
                <a16:creationId xmlns:a16="http://schemas.microsoft.com/office/drawing/2014/main" id="{B2D8B67A-B5E2-4B69-8CE1-431D4B7C8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1" r="22453"/>
          <a:stretch/>
        </p:blipFill>
        <p:spPr bwMode="auto">
          <a:xfrm>
            <a:off x="3172641" y="1167691"/>
            <a:ext cx="520449" cy="76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nakes in the city">
            <a:extLst>
              <a:ext uri="{FF2B5EF4-FFF2-40B4-BE49-F238E27FC236}">
                <a16:creationId xmlns:a16="http://schemas.microsoft.com/office/drawing/2014/main" id="{6F762BFA-0500-4212-8D42-F78F6D47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0" r="40206"/>
          <a:stretch/>
        </p:blipFill>
        <p:spPr bwMode="auto">
          <a:xfrm>
            <a:off x="4224702" y="1420366"/>
            <a:ext cx="38592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E2F65DF-8C6F-47AC-A16A-7DC260101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83492"/>
              </p:ext>
            </p:extLst>
          </p:nvPr>
        </p:nvGraphicFramePr>
        <p:xfrm>
          <a:off x="1433117" y="3818742"/>
          <a:ext cx="2946380" cy="2668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595">
                  <a:extLst>
                    <a:ext uri="{9D8B030D-6E8A-4147-A177-3AD203B41FA5}">
                      <a16:colId xmlns:a16="http://schemas.microsoft.com/office/drawing/2014/main" val="191969996"/>
                    </a:ext>
                  </a:extLst>
                </a:gridCol>
                <a:gridCol w="736595">
                  <a:extLst>
                    <a:ext uri="{9D8B030D-6E8A-4147-A177-3AD203B41FA5}">
                      <a16:colId xmlns:a16="http://schemas.microsoft.com/office/drawing/2014/main" val="2758101518"/>
                    </a:ext>
                  </a:extLst>
                </a:gridCol>
                <a:gridCol w="736595">
                  <a:extLst>
                    <a:ext uri="{9D8B030D-6E8A-4147-A177-3AD203B41FA5}">
                      <a16:colId xmlns:a16="http://schemas.microsoft.com/office/drawing/2014/main" val="3374620483"/>
                    </a:ext>
                  </a:extLst>
                </a:gridCol>
                <a:gridCol w="736595">
                  <a:extLst>
                    <a:ext uri="{9D8B030D-6E8A-4147-A177-3AD203B41FA5}">
                      <a16:colId xmlns:a16="http://schemas.microsoft.com/office/drawing/2014/main" val="1204432851"/>
                    </a:ext>
                  </a:extLst>
                </a:gridCol>
              </a:tblGrid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874024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229080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45312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29012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030485-262A-4A37-82A7-1FDBE035CFE1}"/>
              </a:ext>
            </a:extLst>
          </p:cNvPr>
          <p:cNvSpPr/>
          <p:nvPr/>
        </p:nvSpPr>
        <p:spPr>
          <a:xfrm>
            <a:off x="793020" y="4013518"/>
            <a:ext cx="63280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like</a:t>
            </a:r>
          </a:p>
          <a:p>
            <a:endParaRPr lang="en-US" altLang="ko-KR" sz="2000" dirty="0"/>
          </a:p>
          <a:p>
            <a:r>
              <a:rPr lang="en-US" altLang="ko-KR" sz="2000" dirty="0"/>
              <a:t>my</a:t>
            </a:r>
          </a:p>
          <a:p>
            <a:endParaRPr lang="en-US" altLang="ko-KR" sz="2000" dirty="0"/>
          </a:p>
          <a:p>
            <a:r>
              <a:rPr lang="en-US" altLang="ko-KR" sz="2000" dirty="0"/>
              <a:t>cats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F4A79E0-766F-43E7-B6E1-2C3ED76EF3E7}"/>
              </a:ext>
            </a:extLst>
          </p:cNvPr>
          <p:cNvSpPr/>
          <p:nvPr/>
        </p:nvSpPr>
        <p:spPr>
          <a:xfrm>
            <a:off x="1609670" y="3360565"/>
            <a:ext cx="2593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I     like     my   cat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5CD960C-EFFD-4145-816D-FF32A2BD1A14}"/>
              </a:ext>
            </a:extLst>
          </p:cNvPr>
          <p:cNvSpPr/>
          <p:nvPr/>
        </p:nvSpPr>
        <p:spPr>
          <a:xfrm>
            <a:off x="1408823" y="4359574"/>
            <a:ext cx="1029903" cy="77055"/>
          </a:xfrm>
          <a:custGeom>
            <a:avLst/>
            <a:gdLst>
              <a:gd name="connsiteX0" fmla="*/ 0 w 1029903"/>
              <a:gd name="connsiteY0" fmla="*/ 0 h 77055"/>
              <a:gd name="connsiteX1" fmla="*/ 346509 w 1029903"/>
              <a:gd name="connsiteY1" fmla="*/ 77002 h 77055"/>
              <a:gd name="connsiteX2" fmla="*/ 1029903 w 1029903"/>
              <a:gd name="connsiteY2" fmla="*/ 9625 h 7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903" h="77055">
                <a:moveTo>
                  <a:pt x="0" y="0"/>
                </a:moveTo>
                <a:cubicBezTo>
                  <a:pt x="87429" y="37699"/>
                  <a:pt x="174859" y="75398"/>
                  <a:pt x="346509" y="77002"/>
                </a:cubicBezTo>
                <a:cubicBezTo>
                  <a:pt x="518159" y="78606"/>
                  <a:pt x="774031" y="44115"/>
                  <a:pt x="1029903" y="9625"/>
                </a:cubicBezTo>
              </a:path>
            </a:pathLst>
          </a:custGeom>
          <a:noFill/>
          <a:ln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4BEA61C-7A36-4DC2-BF63-D9D63B1BB16D}"/>
              </a:ext>
            </a:extLst>
          </p:cNvPr>
          <p:cNvSpPr/>
          <p:nvPr/>
        </p:nvSpPr>
        <p:spPr>
          <a:xfrm>
            <a:off x="1434164" y="4389120"/>
            <a:ext cx="1106905" cy="673768"/>
          </a:xfrm>
          <a:custGeom>
            <a:avLst/>
            <a:gdLst>
              <a:gd name="connsiteX0" fmla="*/ 1106905 w 1106905"/>
              <a:gd name="connsiteY0" fmla="*/ 0 h 673768"/>
              <a:gd name="connsiteX1" fmla="*/ 808522 w 1106905"/>
              <a:gd name="connsiteY1" fmla="*/ 317634 h 673768"/>
              <a:gd name="connsiteX2" fmla="*/ 481263 w 1106905"/>
              <a:gd name="connsiteY2" fmla="*/ 587141 h 673768"/>
              <a:gd name="connsiteX3" fmla="*/ 0 w 1106905"/>
              <a:gd name="connsiteY3" fmla="*/ 673768 h 67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905" h="673768">
                <a:moveTo>
                  <a:pt x="1106905" y="0"/>
                </a:moveTo>
                <a:cubicBezTo>
                  <a:pt x="1009850" y="109888"/>
                  <a:pt x="912796" y="219777"/>
                  <a:pt x="808522" y="317634"/>
                </a:cubicBezTo>
                <a:cubicBezTo>
                  <a:pt x="704248" y="415491"/>
                  <a:pt x="616017" y="527785"/>
                  <a:pt x="481263" y="587141"/>
                </a:cubicBezTo>
                <a:cubicBezTo>
                  <a:pt x="346509" y="646497"/>
                  <a:pt x="173254" y="660132"/>
                  <a:pt x="0" y="67376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3D229904-20A7-4D99-8592-F0D042F66928}"/>
              </a:ext>
            </a:extLst>
          </p:cNvPr>
          <p:cNvSpPr/>
          <p:nvPr/>
        </p:nvSpPr>
        <p:spPr>
          <a:xfrm>
            <a:off x="1463040" y="4966636"/>
            <a:ext cx="1799924" cy="115503"/>
          </a:xfrm>
          <a:custGeom>
            <a:avLst/>
            <a:gdLst>
              <a:gd name="connsiteX0" fmla="*/ 0 w 1799924"/>
              <a:gd name="connsiteY0" fmla="*/ 115503 h 115503"/>
              <a:gd name="connsiteX1" fmla="*/ 904775 w 1799924"/>
              <a:gd name="connsiteY1" fmla="*/ 77002 h 115503"/>
              <a:gd name="connsiteX2" fmla="*/ 1799924 w 1799924"/>
              <a:gd name="connsiteY2" fmla="*/ 0 h 11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924" h="115503">
                <a:moveTo>
                  <a:pt x="0" y="115503"/>
                </a:moveTo>
                <a:cubicBezTo>
                  <a:pt x="302394" y="105878"/>
                  <a:pt x="604788" y="96253"/>
                  <a:pt x="904775" y="77002"/>
                </a:cubicBezTo>
                <a:cubicBezTo>
                  <a:pt x="1204762" y="57751"/>
                  <a:pt x="1502343" y="28875"/>
                  <a:pt x="1799924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1A8349C-5B10-47B3-8360-09DB6B7B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55334"/>
              </p:ext>
            </p:extLst>
          </p:nvPr>
        </p:nvGraphicFramePr>
        <p:xfrm>
          <a:off x="7549223" y="955065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B311E0-B0F3-405E-A89E-AA72415592A4}"/>
              </a:ext>
            </a:extLst>
          </p:cNvPr>
          <p:cNvSpPr/>
          <p:nvPr/>
        </p:nvSpPr>
        <p:spPr>
          <a:xfrm>
            <a:off x="6881577" y="872217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525B46-2FCB-4852-A947-D1CAE7E86E54}"/>
              </a:ext>
            </a:extLst>
          </p:cNvPr>
          <p:cNvSpPr/>
          <p:nvPr/>
        </p:nvSpPr>
        <p:spPr>
          <a:xfrm>
            <a:off x="5945134" y="1821898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Keys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4C6316-9C08-4662-902A-6904FDA3758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337346" y="1873214"/>
            <a:ext cx="854964" cy="266700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C1D4D20-6891-4317-B010-A28F25D6DAF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337346" y="2947978"/>
            <a:ext cx="854964" cy="266700"/>
          </a:xfrm>
          <a:prstGeom prst="rect">
            <a:avLst/>
          </a:prstGeom>
          <a:noFill/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098291-78C0-4449-A0E2-3C51D1620A35}"/>
              </a:ext>
            </a:extLst>
          </p:cNvPr>
          <p:cNvSpPr/>
          <p:nvPr/>
        </p:nvSpPr>
        <p:spPr>
          <a:xfrm>
            <a:off x="5942979" y="2896662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EACCD6-7ED9-4232-AD5A-CE3E3A48065A}"/>
              </a:ext>
            </a:extLst>
          </p:cNvPr>
          <p:cNvSpPr/>
          <p:nvPr/>
        </p:nvSpPr>
        <p:spPr>
          <a:xfrm>
            <a:off x="7088728" y="1945951"/>
            <a:ext cx="120057" cy="1200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759B39-EA68-430B-A6CA-FA7447BF8212}"/>
              </a:ext>
            </a:extLst>
          </p:cNvPr>
          <p:cNvSpPr/>
          <p:nvPr/>
        </p:nvSpPr>
        <p:spPr>
          <a:xfrm>
            <a:off x="6767405" y="2905433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𝛼</a:t>
            </a:r>
            <a:r>
              <a:rPr lang="en-US" altLang="ko-KR" sz="7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9C2FD-1DF0-43A7-A2CB-2DC25861299C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6898178" y="2005980"/>
            <a:ext cx="190550" cy="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03D91B6-6F86-4F00-A382-321D042AE904}"/>
              </a:ext>
            </a:extLst>
          </p:cNvPr>
          <p:cNvCxnSpPr>
            <a:cxnSpLocks/>
            <a:stCxn id="33" idx="0"/>
            <a:endCxn id="3" idx="4"/>
          </p:cNvCxnSpPr>
          <p:nvPr/>
        </p:nvCxnSpPr>
        <p:spPr>
          <a:xfrm flipV="1">
            <a:off x="7147619" y="2066008"/>
            <a:ext cx="1138" cy="8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E8B6FEC8-43CE-404B-B852-4AE996F5517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186186" y="1873214"/>
            <a:ext cx="854964" cy="266700"/>
          </a:xfrm>
          <a:prstGeom prst="rect">
            <a:avLst/>
          </a:prstGeom>
          <a:noFill/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9126740-3ACA-4F5B-B9D5-097AB8CB062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186186" y="2947978"/>
            <a:ext cx="854964" cy="266700"/>
          </a:xfrm>
          <a:prstGeom prst="rect">
            <a:avLst/>
          </a:prstGeom>
          <a:noFill/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6B7D83CE-8913-463A-8934-ECD311419C1C}"/>
              </a:ext>
            </a:extLst>
          </p:cNvPr>
          <p:cNvSpPr/>
          <p:nvPr/>
        </p:nvSpPr>
        <p:spPr>
          <a:xfrm>
            <a:off x="7937568" y="1945951"/>
            <a:ext cx="120057" cy="1200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408842-06F5-4436-9C2E-397DA032D693}"/>
              </a:ext>
            </a:extLst>
          </p:cNvPr>
          <p:cNvSpPr/>
          <p:nvPr/>
        </p:nvSpPr>
        <p:spPr>
          <a:xfrm>
            <a:off x="7616245" y="2905433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𝛼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725FA5E-2DE3-4A16-ABED-CFFD6B432E2B}"/>
              </a:ext>
            </a:extLst>
          </p:cNvPr>
          <p:cNvCxnSpPr>
            <a:stCxn id="48" idx="0"/>
            <a:endCxn id="50" idx="2"/>
          </p:cNvCxnSpPr>
          <p:nvPr/>
        </p:nvCxnSpPr>
        <p:spPr>
          <a:xfrm flipV="1">
            <a:off x="7747018" y="2005980"/>
            <a:ext cx="190550" cy="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A8FE51E-83DF-4D91-8C38-6392B65475CB}"/>
              </a:ext>
            </a:extLst>
          </p:cNvPr>
          <p:cNvCxnSpPr>
            <a:cxnSpLocks/>
            <a:stCxn id="51" idx="0"/>
            <a:endCxn id="50" idx="4"/>
          </p:cNvCxnSpPr>
          <p:nvPr/>
        </p:nvCxnSpPr>
        <p:spPr>
          <a:xfrm flipV="1">
            <a:off x="7996459" y="2066008"/>
            <a:ext cx="1138" cy="8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8388CCE6-5710-4C32-8028-13E774FE829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942284" y="1873214"/>
            <a:ext cx="854964" cy="266700"/>
          </a:xfrm>
          <a:prstGeom prst="rect">
            <a:avLst/>
          </a:prstGeom>
          <a:noFill/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01C44B9-FA2C-46CA-AEFC-3966C1C6E7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7942284" y="2947978"/>
            <a:ext cx="854964" cy="266700"/>
          </a:xfrm>
          <a:prstGeom prst="rect">
            <a:avLst/>
          </a:prstGeom>
          <a:noFill/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97DBE357-E31E-4D57-99BF-FB6B1A0A8634}"/>
              </a:ext>
            </a:extLst>
          </p:cNvPr>
          <p:cNvSpPr/>
          <p:nvPr/>
        </p:nvSpPr>
        <p:spPr>
          <a:xfrm>
            <a:off x="8693666" y="1945951"/>
            <a:ext cx="120057" cy="1200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91C3DB-DCE7-4C9A-85C9-E10E492F94DC}"/>
              </a:ext>
            </a:extLst>
          </p:cNvPr>
          <p:cNvSpPr/>
          <p:nvPr/>
        </p:nvSpPr>
        <p:spPr>
          <a:xfrm>
            <a:off x="8372343" y="2905433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𝛼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90CD169-280E-4A48-BEE3-888D2A065D2B}"/>
              </a:ext>
            </a:extLst>
          </p:cNvPr>
          <p:cNvCxnSpPr>
            <a:stCxn id="54" idx="0"/>
            <a:endCxn id="57" idx="2"/>
          </p:cNvCxnSpPr>
          <p:nvPr/>
        </p:nvCxnSpPr>
        <p:spPr>
          <a:xfrm flipV="1">
            <a:off x="8503116" y="2005980"/>
            <a:ext cx="190550" cy="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CB0C48-361C-43E0-B19F-BDE2D040210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V="1">
            <a:off x="8752557" y="2066008"/>
            <a:ext cx="1138" cy="8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D4D372B3-3F05-4E41-9BDD-4FB8E81CF02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8791124" y="1873214"/>
            <a:ext cx="854964" cy="266700"/>
          </a:xfrm>
          <a:prstGeom prst="rect">
            <a:avLst/>
          </a:prstGeom>
          <a:noFill/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8B57474A-05BA-4C49-839D-2E1B2C1C5D4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8791124" y="2947978"/>
            <a:ext cx="854964" cy="266700"/>
          </a:xfrm>
          <a:prstGeom prst="rect">
            <a:avLst/>
          </a:prstGeom>
          <a:noFill/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C361882-BE43-4CA9-B478-2D2E17AED8CF}"/>
              </a:ext>
            </a:extLst>
          </p:cNvPr>
          <p:cNvSpPr/>
          <p:nvPr/>
        </p:nvSpPr>
        <p:spPr>
          <a:xfrm>
            <a:off x="9542506" y="1945951"/>
            <a:ext cx="120057" cy="1200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B9F27B5-6B8A-47BA-B651-4CF995C9140F}"/>
              </a:ext>
            </a:extLst>
          </p:cNvPr>
          <p:cNvSpPr/>
          <p:nvPr/>
        </p:nvSpPr>
        <p:spPr>
          <a:xfrm>
            <a:off x="9221183" y="2905433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𝛼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D1E6D0E-12DA-4154-9830-C0565760DFF9}"/>
              </a:ext>
            </a:extLst>
          </p:cNvPr>
          <p:cNvCxnSpPr>
            <a:stCxn id="63" idx="0"/>
            <a:endCxn id="66" idx="2"/>
          </p:cNvCxnSpPr>
          <p:nvPr/>
        </p:nvCxnSpPr>
        <p:spPr>
          <a:xfrm flipV="1">
            <a:off x="9351956" y="2005980"/>
            <a:ext cx="190550" cy="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3F3E2EB-8E9B-464B-8593-06FAD014F7B4}"/>
              </a:ext>
            </a:extLst>
          </p:cNvPr>
          <p:cNvCxnSpPr>
            <a:cxnSpLocks/>
            <a:stCxn id="67" idx="0"/>
            <a:endCxn id="66" idx="4"/>
          </p:cNvCxnSpPr>
          <p:nvPr/>
        </p:nvCxnSpPr>
        <p:spPr>
          <a:xfrm flipV="1">
            <a:off x="9601397" y="2066008"/>
            <a:ext cx="1138" cy="8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64CC4E8F-63A7-464F-9B7B-75071C045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79728"/>
              </p:ext>
            </p:extLst>
          </p:nvPr>
        </p:nvGraphicFramePr>
        <p:xfrm>
          <a:off x="6621410" y="3718102"/>
          <a:ext cx="273054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36">
                  <a:extLst>
                    <a:ext uri="{9D8B030D-6E8A-4147-A177-3AD203B41FA5}">
                      <a16:colId xmlns:a16="http://schemas.microsoft.com/office/drawing/2014/main" val="2187342301"/>
                    </a:ext>
                  </a:extLst>
                </a:gridCol>
                <a:gridCol w="682636">
                  <a:extLst>
                    <a:ext uri="{9D8B030D-6E8A-4147-A177-3AD203B41FA5}">
                      <a16:colId xmlns:a16="http://schemas.microsoft.com/office/drawing/2014/main" val="262566599"/>
                    </a:ext>
                  </a:extLst>
                </a:gridCol>
                <a:gridCol w="682636">
                  <a:extLst>
                    <a:ext uri="{9D8B030D-6E8A-4147-A177-3AD203B41FA5}">
                      <a16:colId xmlns:a16="http://schemas.microsoft.com/office/drawing/2014/main" val="664921276"/>
                    </a:ext>
                  </a:extLst>
                </a:gridCol>
                <a:gridCol w="682636">
                  <a:extLst>
                    <a:ext uri="{9D8B030D-6E8A-4147-A177-3AD203B41FA5}">
                      <a16:colId xmlns:a16="http://schemas.microsoft.com/office/drawing/2014/main" val="32915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like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my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cats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15824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A71FE17D-43E0-4A94-9886-80000F01CC2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9610315" y="2947978"/>
            <a:ext cx="854964" cy="266700"/>
          </a:xfrm>
          <a:prstGeom prst="rect">
            <a:avLst/>
          </a:prstGeom>
          <a:noFill/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956E2FB-5A0A-4D02-81A4-FFB3D4A41E00}"/>
              </a:ext>
            </a:extLst>
          </p:cNvPr>
          <p:cNvSpPr/>
          <p:nvPr/>
        </p:nvSpPr>
        <p:spPr>
          <a:xfrm>
            <a:off x="10092845" y="2913690"/>
            <a:ext cx="760427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8C8C4A1-FEAA-4B39-ADD5-5121042F1820}"/>
              </a:ext>
            </a:extLst>
          </p:cNvPr>
          <p:cNvSpPr/>
          <p:nvPr/>
        </p:nvSpPr>
        <p:spPr>
          <a:xfrm>
            <a:off x="6802120" y="1209040"/>
            <a:ext cx="1071880" cy="345440"/>
          </a:xfrm>
          <a:custGeom>
            <a:avLst/>
            <a:gdLst>
              <a:gd name="connsiteX0" fmla="*/ 1071880 w 1071880"/>
              <a:gd name="connsiteY0" fmla="*/ 0 h 345440"/>
              <a:gd name="connsiteX1" fmla="*/ 640080 w 1071880"/>
              <a:gd name="connsiteY1" fmla="*/ 111760 h 345440"/>
              <a:gd name="connsiteX2" fmla="*/ 0 w 1071880"/>
              <a:gd name="connsiteY2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80" h="345440">
                <a:moveTo>
                  <a:pt x="1071880" y="0"/>
                </a:moveTo>
                <a:cubicBezTo>
                  <a:pt x="945303" y="27093"/>
                  <a:pt x="818726" y="54187"/>
                  <a:pt x="640080" y="111760"/>
                </a:cubicBezTo>
                <a:cubicBezTo>
                  <a:pt x="461434" y="169333"/>
                  <a:pt x="230717" y="257386"/>
                  <a:pt x="0" y="3454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E53E90B3-9702-4625-A3EC-C94D5C0ECA73}"/>
              </a:ext>
            </a:extLst>
          </p:cNvPr>
          <p:cNvSpPr/>
          <p:nvPr/>
        </p:nvSpPr>
        <p:spPr>
          <a:xfrm>
            <a:off x="7581379" y="1216273"/>
            <a:ext cx="372077" cy="345440"/>
          </a:xfrm>
          <a:custGeom>
            <a:avLst/>
            <a:gdLst>
              <a:gd name="connsiteX0" fmla="*/ 1071880 w 1071880"/>
              <a:gd name="connsiteY0" fmla="*/ 0 h 345440"/>
              <a:gd name="connsiteX1" fmla="*/ 640080 w 1071880"/>
              <a:gd name="connsiteY1" fmla="*/ 111760 h 345440"/>
              <a:gd name="connsiteX2" fmla="*/ 0 w 1071880"/>
              <a:gd name="connsiteY2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80" h="345440">
                <a:moveTo>
                  <a:pt x="1071880" y="0"/>
                </a:moveTo>
                <a:cubicBezTo>
                  <a:pt x="945303" y="27093"/>
                  <a:pt x="818726" y="54187"/>
                  <a:pt x="640080" y="111760"/>
                </a:cubicBezTo>
                <a:cubicBezTo>
                  <a:pt x="461434" y="169333"/>
                  <a:pt x="230717" y="257386"/>
                  <a:pt x="0" y="3454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9D587DC5-B09E-4BA0-B21B-AD7C3E2EA500}"/>
              </a:ext>
            </a:extLst>
          </p:cNvPr>
          <p:cNvSpPr/>
          <p:nvPr/>
        </p:nvSpPr>
        <p:spPr>
          <a:xfrm flipH="1">
            <a:off x="8012950" y="1220419"/>
            <a:ext cx="372077" cy="345440"/>
          </a:xfrm>
          <a:custGeom>
            <a:avLst/>
            <a:gdLst>
              <a:gd name="connsiteX0" fmla="*/ 1071880 w 1071880"/>
              <a:gd name="connsiteY0" fmla="*/ 0 h 345440"/>
              <a:gd name="connsiteX1" fmla="*/ 640080 w 1071880"/>
              <a:gd name="connsiteY1" fmla="*/ 111760 h 345440"/>
              <a:gd name="connsiteX2" fmla="*/ 0 w 1071880"/>
              <a:gd name="connsiteY2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80" h="345440">
                <a:moveTo>
                  <a:pt x="1071880" y="0"/>
                </a:moveTo>
                <a:cubicBezTo>
                  <a:pt x="945303" y="27093"/>
                  <a:pt x="818726" y="54187"/>
                  <a:pt x="640080" y="111760"/>
                </a:cubicBezTo>
                <a:cubicBezTo>
                  <a:pt x="461434" y="169333"/>
                  <a:pt x="230717" y="257386"/>
                  <a:pt x="0" y="3454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175BE806-2DDD-41B9-8629-F0277090EF3B}"/>
              </a:ext>
            </a:extLst>
          </p:cNvPr>
          <p:cNvSpPr/>
          <p:nvPr/>
        </p:nvSpPr>
        <p:spPr>
          <a:xfrm flipH="1">
            <a:off x="8103417" y="1220284"/>
            <a:ext cx="1029352" cy="345440"/>
          </a:xfrm>
          <a:custGeom>
            <a:avLst/>
            <a:gdLst>
              <a:gd name="connsiteX0" fmla="*/ 1071880 w 1071880"/>
              <a:gd name="connsiteY0" fmla="*/ 0 h 345440"/>
              <a:gd name="connsiteX1" fmla="*/ 640080 w 1071880"/>
              <a:gd name="connsiteY1" fmla="*/ 111760 h 345440"/>
              <a:gd name="connsiteX2" fmla="*/ 0 w 1071880"/>
              <a:gd name="connsiteY2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80" h="345440">
                <a:moveTo>
                  <a:pt x="1071880" y="0"/>
                </a:moveTo>
                <a:cubicBezTo>
                  <a:pt x="945303" y="27093"/>
                  <a:pt x="818726" y="54187"/>
                  <a:pt x="640080" y="111760"/>
                </a:cubicBezTo>
                <a:cubicBezTo>
                  <a:pt x="461434" y="169333"/>
                  <a:pt x="230717" y="257386"/>
                  <a:pt x="0" y="3454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7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lh6.googleusercontent.com/5oxLo3thSFJGzzpUAhxcqRlD6gugUNens-6Kd-lnpms7VhdwtB3hsxf-L0NclkjG7_zFTjzvuEHhc23rE2ko2T_6Kwk8hOTPUoigbbLyj3LmmjCI24ER_dC6yujM47ic1MsEwiFppK576qLgJ8R_KlgkwYrW_N7dVNwlwZ-FSdBAQHqWaBfg_ee2gIE2dg">
            <a:extLst>
              <a:ext uri="{FF2B5EF4-FFF2-40B4-BE49-F238E27FC236}">
                <a16:creationId xmlns:a16="http://schemas.microsoft.com/office/drawing/2014/main" id="{AD6A5489-D99D-4672-AFE5-3D2E653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572042"/>
            <a:ext cx="8883650" cy="20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5.googleusercontent.com/S37Lz26FBXq4pNIq4rAap7Lrg9vuzglGEuqk-3Pop3XPLs3007qaeGKeT3vx_UHg_8cAhTrOBzvupTCNJsyjOc6Pu52kykEzZ_B-oQdsy3gb1hkhEB4252-qf6MP903FGKbMNUcfv7hqs85Nh2xYNk5cl96gjG1ss-K_bEGlUU9dEOIRjVAN4m9gKv9dKw">
            <a:extLst>
              <a:ext uri="{FF2B5EF4-FFF2-40B4-BE49-F238E27FC236}">
                <a16:creationId xmlns:a16="http://schemas.microsoft.com/office/drawing/2014/main" id="{F2E76F7A-6147-4DDE-A87C-30009158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802216"/>
            <a:ext cx="7772400" cy="37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456</Words>
  <Application>Microsoft Office PowerPoint</Application>
  <PresentationFormat>와이드스크린</PresentationFormat>
  <Paragraphs>250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</dc:creator>
  <cp:lastModifiedBy>MAC</cp:lastModifiedBy>
  <cp:revision>51</cp:revision>
  <dcterms:created xsi:type="dcterms:W3CDTF">2024-02-02T09:52:09Z</dcterms:created>
  <dcterms:modified xsi:type="dcterms:W3CDTF">2024-02-04T08:28:51Z</dcterms:modified>
</cp:coreProperties>
</file>