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8" r:id="rId2"/>
    <p:sldId id="262" r:id="rId3"/>
    <p:sldId id="259" r:id="rId4"/>
    <p:sldId id="263" r:id="rId5"/>
    <p:sldId id="265" r:id="rId6"/>
    <p:sldId id="266" r:id="rId7"/>
    <p:sldId id="267" r:id="rId8"/>
    <p:sldId id="268" r:id="rId9"/>
    <p:sldId id="264" r:id="rId10"/>
    <p:sldId id="261" r:id="rId11"/>
  </p:sldIdLst>
  <p:sldSz cx="9144000" cy="6858000" type="screen4x3"/>
  <p:notesSz cx="6562725" cy="86868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D09"/>
    <a:srgbClr val="969696"/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73" autoAdjust="0"/>
  </p:normalViewPr>
  <p:slideViewPr>
    <p:cSldViewPr snapToObjects="1">
      <p:cViewPr varScale="1">
        <p:scale>
          <a:sx n="118" d="100"/>
          <a:sy n="118" d="100"/>
        </p:scale>
        <p:origin x="139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38A77E-5CAC-473F-A663-A4CC22C8AD61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C527AC1-2CBB-4B9E-B495-F0467C942FAF}">
      <dgm:prSet/>
      <dgm:spPr>
        <a:solidFill>
          <a:srgbClr val="B11D09"/>
        </a:solidFill>
      </dgm:spPr>
      <dgm:t>
        <a:bodyPr/>
        <a:lstStyle/>
        <a:p>
          <a:r>
            <a:rPr lang="pl-PL" dirty="0"/>
            <a:t>Simple </a:t>
          </a:r>
          <a:r>
            <a:rPr lang="pl-PL" dirty="0" err="1"/>
            <a:t>apps</a:t>
          </a:r>
          <a:endParaRPr lang="en-US" dirty="0"/>
        </a:p>
      </dgm:t>
    </dgm:pt>
    <dgm:pt modelId="{D689B7AE-34D3-4964-866D-39087E828D7D}" type="parTrans" cxnId="{8BC6A958-AB0A-4D2F-BB21-2BB3C655D9E1}">
      <dgm:prSet/>
      <dgm:spPr/>
      <dgm:t>
        <a:bodyPr/>
        <a:lstStyle/>
        <a:p>
          <a:endParaRPr lang="en-US"/>
        </a:p>
      </dgm:t>
    </dgm:pt>
    <dgm:pt modelId="{C32E4328-EE03-4C45-AF11-881E3DF2909F}" type="sibTrans" cxnId="{8BC6A958-AB0A-4D2F-BB21-2BB3C655D9E1}">
      <dgm:prSet/>
      <dgm:spPr/>
      <dgm:t>
        <a:bodyPr/>
        <a:lstStyle/>
        <a:p>
          <a:endParaRPr lang="en-US"/>
        </a:p>
      </dgm:t>
    </dgm:pt>
    <dgm:pt modelId="{B26DE291-AC80-44BF-B06D-7929BA20093A}">
      <dgm:prSet/>
      <dgm:spPr>
        <a:ln>
          <a:solidFill>
            <a:srgbClr val="B11D09"/>
          </a:solidFill>
        </a:ln>
      </dgm:spPr>
      <dgm:t>
        <a:bodyPr/>
        <a:lstStyle/>
        <a:p>
          <a:r>
            <a:rPr lang="pl-PL" dirty="0" err="1"/>
            <a:t>Counter</a:t>
          </a:r>
          <a:r>
            <a:rPr lang="pl-PL" dirty="0"/>
            <a:t> (</a:t>
          </a:r>
          <a:r>
            <a:rPr lang="pl-PL" dirty="0" err="1"/>
            <a:t>baseline</a:t>
          </a:r>
          <a:r>
            <a:rPr lang="pl-PL" dirty="0"/>
            <a:t>)</a:t>
          </a:r>
          <a:endParaRPr lang="en-US" dirty="0"/>
        </a:p>
      </dgm:t>
    </dgm:pt>
    <dgm:pt modelId="{8C26071E-09C7-4D7A-9177-2870CD217370}" type="parTrans" cxnId="{22FD14DF-A491-4F88-9007-4285FC1CE030}">
      <dgm:prSet/>
      <dgm:spPr/>
      <dgm:t>
        <a:bodyPr/>
        <a:lstStyle/>
        <a:p>
          <a:endParaRPr lang="en-US"/>
        </a:p>
      </dgm:t>
    </dgm:pt>
    <dgm:pt modelId="{EA385547-2200-4DB5-BDEC-529FB202E8F3}" type="sibTrans" cxnId="{22FD14DF-A491-4F88-9007-4285FC1CE030}">
      <dgm:prSet/>
      <dgm:spPr/>
      <dgm:t>
        <a:bodyPr/>
        <a:lstStyle/>
        <a:p>
          <a:endParaRPr lang="en-US"/>
        </a:p>
      </dgm:t>
    </dgm:pt>
    <dgm:pt modelId="{5DE3CF03-E754-47AD-95DB-9586AAD46056}">
      <dgm:prSet/>
      <dgm:spPr>
        <a:ln>
          <a:solidFill>
            <a:srgbClr val="B11D09"/>
          </a:solidFill>
        </a:ln>
      </dgm:spPr>
      <dgm:t>
        <a:bodyPr/>
        <a:lstStyle/>
        <a:p>
          <a:r>
            <a:rPr lang="pl-PL" dirty="0" err="1"/>
            <a:t>Lists</a:t>
          </a:r>
          <a:r>
            <a:rPr lang="pl-PL" dirty="0"/>
            <a:t> (rendering, </a:t>
          </a:r>
          <a:r>
            <a:rPr lang="pl-PL" dirty="0" err="1"/>
            <a:t>scrolling</a:t>
          </a:r>
          <a:r>
            <a:rPr lang="pl-PL" dirty="0"/>
            <a:t>, </a:t>
          </a:r>
          <a:r>
            <a:rPr lang="pl-PL" dirty="0" err="1"/>
            <a:t>filtering</a:t>
          </a:r>
          <a:r>
            <a:rPr lang="pl-PL" dirty="0"/>
            <a:t>)</a:t>
          </a:r>
          <a:endParaRPr lang="en-US" dirty="0"/>
        </a:p>
      </dgm:t>
    </dgm:pt>
    <dgm:pt modelId="{0703975D-729D-4EA9-BEAD-51C7BC057375}" type="parTrans" cxnId="{1829CE08-A623-4323-AF9E-3EADBCFB0E05}">
      <dgm:prSet/>
      <dgm:spPr/>
      <dgm:t>
        <a:bodyPr/>
        <a:lstStyle/>
        <a:p>
          <a:endParaRPr lang="en-US"/>
        </a:p>
      </dgm:t>
    </dgm:pt>
    <dgm:pt modelId="{7C64C34F-A49C-4E66-85BC-D0A471A68F90}" type="sibTrans" cxnId="{1829CE08-A623-4323-AF9E-3EADBCFB0E05}">
      <dgm:prSet/>
      <dgm:spPr/>
      <dgm:t>
        <a:bodyPr/>
        <a:lstStyle/>
        <a:p>
          <a:endParaRPr lang="en-US"/>
        </a:p>
      </dgm:t>
    </dgm:pt>
    <dgm:pt modelId="{18643FF4-C40C-4DFF-BA6E-637D11312323}">
      <dgm:prSet/>
      <dgm:spPr>
        <a:ln>
          <a:solidFill>
            <a:srgbClr val="B11D09"/>
          </a:solidFill>
        </a:ln>
      </dgm:spPr>
      <dgm:t>
        <a:bodyPr/>
        <a:lstStyle/>
        <a:p>
          <a:r>
            <a:rPr lang="pl-PL"/>
            <a:t>File I/O</a:t>
          </a:r>
          <a:endParaRPr lang="en-US"/>
        </a:p>
      </dgm:t>
    </dgm:pt>
    <dgm:pt modelId="{2E70889C-ACEB-4ED6-B26E-C28264A9FE9E}" type="parTrans" cxnId="{3F6149CB-2F04-4C92-9489-43C2DB780508}">
      <dgm:prSet/>
      <dgm:spPr/>
      <dgm:t>
        <a:bodyPr/>
        <a:lstStyle/>
        <a:p>
          <a:endParaRPr lang="en-US"/>
        </a:p>
      </dgm:t>
    </dgm:pt>
    <dgm:pt modelId="{B4C5B084-7DCC-45BF-B387-CD99A09C3E07}" type="sibTrans" cxnId="{3F6149CB-2F04-4C92-9489-43C2DB780508}">
      <dgm:prSet/>
      <dgm:spPr/>
      <dgm:t>
        <a:bodyPr/>
        <a:lstStyle/>
        <a:p>
          <a:endParaRPr lang="en-US"/>
        </a:p>
      </dgm:t>
    </dgm:pt>
    <dgm:pt modelId="{18658023-410E-4F19-96FC-EA456A03D8F4}">
      <dgm:prSet/>
      <dgm:spPr>
        <a:ln>
          <a:solidFill>
            <a:srgbClr val="B11D09"/>
          </a:solidFill>
        </a:ln>
      </dgm:spPr>
      <dgm:t>
        <a:bodyPr/>
        <a:lstStyle/>
        <a:p>
          <a:r>
            <a:rPr lang="pl-PL" dirty="0"/>
            <a:t>Image and </a:t>
          </a:r>
          <a:r>
            <a:rPr lang="pl-PL" dirty="0" err="1"/>
            <a:t>text</a:t>
          </a:r>
          <a:r>
            <a:rPr lang="pl-PL" dirty="0"/>
            <a:t> </a:t>
          </a:r>
          <a:r>
            <a:rPr lang="pl-PL" dirty="0" err="1"/>
            <a:t>processing</a:t>
          </a:r>
          <a:endParaRPr lang="en-US" dirty="0"/>
        </a:p>
      </dgm:t>
    </dgm:pt>
    <dgm:pt modelId="{15DC507F-36C1-4FD1-A0C6-66786E8EB10D}" type="parTrans" cxnId="{CD4D7599-6470-4CC6-83FD-CA9D382FAC39}">
      <dgm:prSet/>
      <dgm:spPr/>
      <dgm:t>
        <a:bodyPr/>
        <a:lstStyle/>
        <a:p>
          <a:endParaRPr lang="en-US"/>
        </a:p>
      </dgm:t>
    </dgm:pt>
    <dgm:pt modelId="{5633E9AC-E64F-4396-88CA-D4461FD682CB}" type="sibTrans" cxnId="{CD4D7599-6470-4CC6-83FD-CA9D382FAC39}">
      <dgm:prSet/>
      <dgm:spPr/>
      <dgm:t>
        <a:bodyPr/>
        <a:lstStyle/>
        <a:p>
          <a:endParaRPr lang="en-US"/>
        </a:p>
      </dgm:t>
    </dgm:pt>
    <dgm:pt modelId="{16060AD9-FF8F-4FCF-AC13-9AAF1FF156F4}">
      <dgm:prSet/>
      <dgm:spPr>
        <a:ln>
          <a:solidFill>
            <a:srgbClr val="B11D09"/>
          </a:solidFill>
        </a:ln>
      </dgm:spPr>
      <dgm:t>
        <a:bodyPr/>
        <a:lstStyle/>
        <a:p>
          <a:r>
            <a:rPr lang="pl-PL" dirty="0"/>
            <a:t>UI </a:t>
          </a:r>
          <a:r>
            <a:rPr lang="pl-PL" dirty="0" err="1"/>
            <a:t>changes</a:t>
          </a:r>
          <a:r>
            <a:rPr lang="pl-PL" dirty="0"/>
            <a:t> and </a:t>
          </a:r>
          <a:r>
            <a:rPr lang="pl-PL" dirty="0" err="1"/>
            <a:t>animations</a:t>
          </a:r>
          <a:endParaRPr lang="en-US" dirty="0"/>
        </a:p>
      </dgm:t>
    </dgm:pt>
    <dgm:pt modelId="{C4CD4E26-5DD4-412E-BC76-E74FAD8D455C}" type="parTrans" cxnId="{E21168AF-6BE7-4C75-A062-DF3A37035CBA}">
      <dgm:prSet/>
      <dgm:spPr/>
      <dgm:t>
        <a:bodyPr/>
        <a:lstStyle/>
        <a:p>
          <a:endParaRPr lang="en-US"/>
        </a:p>
      </dgm:t>
    </dgm:pt>
    <dgm:pt modelId="{70F6E76D-07C4-410F-AEA4-8A53537B18D0}" type="sibTrans" cxnId="{E21168AF-6BE7-4C75-A062-DF3A37035CBA}">
      <dgm:prSet/>
      <dgm:spPr/>
      <dgm:t>
        <a:bodyPr/>
        <a:lstStyle/>
        <a:p>
          <a:endParaRPr lang="en-US"/>
        </a:p>
      </dgm:t>
    </dgm:pt>
    <dgm:pt modelId="{1E5ECE3D-2F22-4F46-9638-6296045CE561}">
      <dgm:prSet/>
      <dgm:spPr>
        <a:ln>
          <a:solidFill>
            <a:srgbClr val="B11D09"/>
          </a:solidFill>
        </a:ln>
      </dgm:spPr>
      <dgm:t>
        <a:bodyPr/>
        <a:lstStyle/>
        <a:p>
          <a:r>
            <a:rPr lang="pl-PL"/>
            <a:t>Camera usage</a:t>
          </a:r>
          <a:endParaRPr lang="en-US"/>
        </a:p>
      </dgm:t>
    </dgm:pt>
    <dgm:pt modelId="{E591C8B3-67CC-49F3-BCCE-925D258342A6}" type="parTrans" cxnId="{B818A46A-F09D-4ED6-AFC3-4F533C879708}">
      <dgm:prSet/>
      <dgm:spPr/>
      <dgm:t>
        <a:bodyPr/>
        <a:lstStyle/>
        <a:p>
          <a:endParaRPr lang="en-US"/>
        </a:p>
      </dgm:t>
    </dgm:pt>
    <dgm:pt modelId="{206824EA-784A-42D3-BCDC-8F9CC33C3A18}" type="sibTrans" cxnId="{B818A46A-F09D-4ED6-AFC3-4F533C879708}">
      <dgm:prSet/>
      <dgm:spPr/>
      <dgm:t>
        <a:bodyPr/>
        <a:lstStyle/>
        <a:p>
          <a:endParaRPr lang="en-US"/>
        </a:p>
      </dgm:t>
    </dgm:pt>
    <dgm:pt modelId="{504D330F-AE1B-43E7-8F82-A214ED9C59A2}" type="pres">
      <dgm:prSet presAssocID="{B238A77E-5CAC-473F-A663-A4CC22C8AD61}" presName="linear" presStyleCnt="0">
        <dgm:presLayoutVars>
          <dgm:dir/>
          <dgm:animLvl val="lvl"/>
          <dgm:resizeHandles val="exact"/>
        </dgm:presLayoutVars>
      </dgm:prSet>
      <dgm:spPr/>
    </dgm:pt>
    <dgm:pt modelId="{6A2664AC-3990-41E5-8804-A0BA78B83C3B}" type="pres">
      <dgm:prSet presAssocID="{8C527AC1-2CBB-4B9E-B495-F0467C942FAF}" presName="parentLin" presStyleCnt="0"/>
      <dgm:spPr/>
    </dgm:pt>
    <dgm:pt modelId="{6576A6B3-6B56-4F7F-861C-B6459AB74268}" type="pres">
      <dgm:prSet presAssocID="{8C527AC1-2CBB-4B9E-B495-F0467C942FAF}" presName="parentLeftMargin" presStyleLbl="node1" presStyleIdx="0" presStyleCnt="1"/>
      <dgm:spPr/>
    </dgm:pt>
    <dgm:pt modelId="{C3D9F8C7-FAE6-47F2-AC4A-E83240722CE7}" type="pres">
      <dgm:prSet presAssocID="{8C527AC1-2CBB-4B9E-B495-F0467C942FA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22D468A-522E-4939-8583-8EE6A0D7C008}" type="pres">
      <dgm:prSet presAssocID="{8C527AC1-2CBB-4B9E-B495-F0467C942FAF}" presName="negativeSpace" presStyleCnt="0"/>
      <dgm:spPr/>
    </dgm:pt>
    <dgm:pt modelId="{5433075A-C73C-4DE6-9150-AF3F374D0575}" type="pres">
      <dgm:prSet presAssocID="{8C527AC1-2CBB-4B9E-B495-F0467C942FAF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6DDC004-4CB5-45AE-9638-B33196675B20}" type="presOf" srcId="{5DE3CF03-E754-47AD-95DB-9586AAD46056}" destId="{5433075A-C73C-4DE6-9150-AF3F374D0575}" srcOrd="0" destOrd="1" presId="urn:microsoft.com/office/officeart/2005/8/layout/list1"/>
    <dgm:cxn modelId="{1829CE08-A623-4323-AF9E-3EADBCFB0E05}" srcId="{8C527AC1-2CBB-4B9E-B495-F0467C942FAF}" destId="{5DE3CF03-E754-47AD-95DB-9586AAD46056}" srcOrd="1" destOrd="0" parTransId="{0703975D-729D-4EA9-BEAD-51C7BC057375}" sibTransId="{7C64C34F-A49C-4E66-85BC-D0A471A68F90}"/>
    <dgm:cxn modelId="{FD366D28-5298-4F1E-B682-1A7DA798A784}" type="presOf" srcId="{B238A77E-5CAC-473F-A663-A4CC22C8AD61}" destId="{504D330F-AE1B-43E7-8F82-A214ED9C59A2}" srcOrd="0" destOrd="0" presId="urn:microsoft.com/office/officeart/2005/8/layout/list1"/>
    <dgm:cxn modelId="{C5E75D63-94C4-49FC-A9A6-DCBE12C7E8F3}" type="presOf" srcId="{8C527AC1-2CBB-4B9E-B495-F0467C942FAF}" destId="{C3D9F8C7-FAE6-47F2-AC4A-E83240722CE7}" srcOrd="1" destOrd="0" presId="urn:microsoft.com/office/officeart/2005/8/layout/list1"/>
    <dgm:cxn modelId="{8A28ED45-0926-467F-91DE-58CEF8BC2CBF}" type="presOf" srcId="{B26DE291-AC80-44BF-B06D-7929BA20093A}" destId="{5433075A-C73C-4DE6-9150-AF3F374D0575}" srcOrd="0" destOrd="0" presId="urn:microsoft.com/office/officeart/2005/8/layout/list1"/>
    <dgm:cxn modelId="{B818A46A-F09D-4ED6-AFC3-4F533C879708}" srcId="{8C527AC1-2CBB-4B9E-B495-F0467C942FAF}" destId="{1E5ECE3D-2F22-4F46-9638-6296045CE561}" srcOrd="5" destOrd="0" parTransId="{E591C8B3-67CC-49F3-BCCE-925D258342A6}" sibTransId="{206824EA-784A-42D3-BCDC-8F9CC33C3A18}"/>
    <dgm:cxn modelId="{8AE2E777-D816-4E44-B462-7BD24A86FF9D}" type="presOf" srcId="{16060AD9-FF8F-4FCF-AC13-9AAF1FF156F4}" destId="{5433075A-C73C-4DE6-9150-AF3F374D0575}" srcOrd="0" destOrd="4" presId="urn:microsoft.com/office/officeart/2005/8/layout/list1"/>
    <dgm:cxn modelId="{8BC6A958-AB0A-4D2F-BB21-2BB3C655D9E1}" srcId="{B238A77E-5CAC-473F-A663-A4CC22C8AD61}" destId="{8C527AC1-2CBB-4B9E-B495-F0467C942FAF}" srcOrd="0" destOrd="0" parTransId="{D689B7AE-34D3-4964-866D-39087E828D7D}" sibTransId="{C32E4328-EE03-4C45-AF11-881E3DF2909F}"/>
    <dgm:cxn modelId="{CD4D7599-6470-4CC6-83FD-CA9D382FAC39}" srcId="{8C527AC1-2CBB-4B9E-B495-F0467C942FAF}" destId="{18658023-410E-4F19-96FC-EA456A03D8F4}" srcOrd="3" destOrd="0" parTransId="{15DC507F-36C1-4FD1-A0C6-66786E8EB10D}" sibTransId="{5633E9AC-E64F-4396-88CA-D4461FD682CB}"/>
    <dgm:cxn modelId="{E21168AF-6BE7-4C75-A062-DF3A37035CBA}" srcId="{8C527AC1-2CBB-4B9E-B495-F0467C942FAF}" destId="{16060AD9-FF8F-4FCF-AC13-9AAF1FF156F4}" srcOrd="4" destOrd="0" parTransId="{C4CD4E26-5DD4-412E-BC76-E74FAD8D455C}" sibTransId="{70F6E76D-07C4-410F-AEA4-8A53537B18D0}"/>
    <dgm:cxn modelId="{5776D0C2-72A4-4685-B87D-C7A1D8FAC1B4}" type="presOf" srcId="{18658023-410E-4F19-96FC-EA456A03D8F4}" destId="{5433075A-C73C-4DE6-9150-AF3F374D0575}" srcOrd="0" destOrd="3" presId="urn:microsoft.com/office/officeart/2005/8/layout/list1"/>
    <dgm:cxn modelId="{3F6149CB-2F04-4C92-9489-43C2DB780508}" srcId="{8C527AC1-2CBB-4B9E-B495-F0467C942FAF}" destId="{18643FF4-C40C-4DFF-BA6E-637D11312323}" srcOrd="2" destOrd="0" parTransId="{2E70889C-ACEB-4ED6-B26E-C28264A9FE9E}" sibTransId="{B4C5B084-7DCC-45BF-B387-CD99A09C3E07}"/>
    <dgm:cxn modelId="{E664FADA-53C6-4CCB-BFBE-6BBA04FF2DC9}" type="presOf" srcId="{8C527AC1-2CBB-4B9E-B495-F0467C942FAF}" destId="{6576A6B3-6B56-4F7F-861C-B6459AB74268}" srcOrd="0" destOrd="0" presId="urn:microsoft.com/office/officeart/2005/8/layout/list1"/>
    <dgm:cxn modelId="{1ECBFFDD-04DB-4529-8A30-5FADEB4D0EDF}" type="presOf" srcId="{1E5ECE3D-2F22-4F46-9638-6296045CE561}" destId="{5433075A-C73C-4DE6-9150-AF3F374D0575}" srcOrd="0" destOrd="5" presId="urn:microsoft.com/office/officeart/2005/8/layout/list1"/>
    <dgm:cxn modelId="{22FD14DF-A491-4F88-9007-4285FC1CE030}" srcId="{8C527AC1-2CBB-4B9E-B495-F0467C942FAF}" destId="{B26DE291-AC80-44BF-B06D-7929BA20093A}" srcOrd="0" destOrd="0" parTransId="{8C26071E-09C7-4D7A-9177-2870CD217370}" sibTransId="{EA385547-2200-4DB5-BDEC-529FB202E8F3}"/>
    <dgm:cxn modelId="{4103FBFD-649F-4A74-8950-D8A287C48812}" type="presOf" srcId="{18643FF4-C40C-4DFF-BA6E-637D11312323}" destId="{5433075A-C73C-4DE6-9150-AF3F374D0575}" srcOrd="0" destOrd="2" presId="urn:microsoft.com/office/officeart/2005/8/layout/list1"/>
    <dgm:cxn modelId="{E10BF3E5-1E4A-4E71-BBF3-C5613E8F3A38}" type="presParOf" srcId="{504D330F-AE1B-43E7-8F82-A214ED9C59A2}" destId="{6A2664AC-3990-41E5-8804-A0BA78B83C3B}" srcOrd="0" destOrd="0" presId="urn:microsoft.com/office/officeart/2005/8/layout/list1"/>
    <dgm:cxn modelId="{94F9D4CC-D0B0-4F86-B31B-5FEE38B41078}" type="presParOf" srcId="{6A2664AC-3990-41E5-8804-A0BA78B83C3B}" destId="{6576A6B3-6B56-4F7F-861C-B6459AB74268}" srcOrd="0" destOrd="0" presId="urn:microsoft.com/office/officeart/2005/8/layout/list1"/>
    <dgm:cxn modelId="{E793F026-0F3E-40C1-90AC-A9F18FB2BBDF}" type="presParOf" srcId="{6A2664AC-3990-41E5-8804-A0BA78B83C3B}" destId="{C3D9F8C7-FAE6-47F2-AC4A-E83240722CE7}" srcOrd="1" destOrd="0" presId="urn:microsoft.com/office/officeart/2005/8/layout/list1"/>
    <dgm:cxn modelId="{E0C45E34-FFE6-4108-A682-0BD8F8E4E1F5}" type="presParOf" srcId="{504D330F-AE1B-43E7-8F82-A214ED9C59A2}" destId="{522D468A-522E-4939-8583-8EE6A0D7C008}" srcOrd="1" destOrd="0" presId="urn:microsoft.com/office/officeart/2005/8/layout/list1"/>
    <dgm:cxn modelId="{256D1D96-0880-49FC-9EE3-FDD9809A0093}" type="presParOf" srcId="{504D330F-AE1B-43E7-8F82-A214ED9C59A2}" destId="{5433075A-C73C-4DE6-9150-AF3F374D057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8F60B1-FE47-4B15-ADBE-C2B834AB1DF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D8283-1D9E-4ECF-A82A-5F0A7028BFE1}">
      <dgm:prSet phldrT="[Text]"/>
      <dgm:spPr>
        <a:solidFill>
          <a:srgbClr val="B11D09"/>
        </a:solidFill>
        <a:ln>
          <a:solidFill>
            <a:srgbClr val="B11D09"/>
          </a:solidFill>
        </a:ln>
      </dgm:spPr>
      <dgm:t>
        <a:bodyPr/>
        <a:lstStyle/>
        <a:p>
          <a:r>
            <a:rPr lang="pl-PL" dirty="0"/>
            <a:t>Real-</a:t>
          </a:r>
          <a:r>
            <a:rPr lang="pl-PL" dirty="0" err="1"/>
            <a:t>world</a:t>
          </a:r>
          <a:r>
            <a:rPr lang="pl-PL" dirty="0"/>
            <a:t> </a:t>
          </a:r>
          <a:r>
            <a:rPr lang="pl-PL" dirty="0" err="1"/>
            <a:t>app</a:t>
          </a:r>
          <a:r>
            <a:rPr lang="pl-PL" dirty="0"/>
            <a:t> (</a:t>
          </a:r>
          <a:r>
            <a:rPr lang="pl-PL" dirty="0" err="1"/>
            <a:t>simplified</a:t>
          </a:r>
          <a:r>
            <a:rPr lang="pl-PL" dirty="0"/>
            <a:t>)</a:t>
          </a:r>
          <a:endParaRPr lang="en-US" dirty="0"/>
        </a:p>
      </dgm:t>
    </dgm:pt>
    <dgm:pt modelId="{BF3C74DD-C398-4796-A3F2-64D9527531D3}" type="parTrans" cxnId="{9DC8B69F-1E6C-46C9-B90C-A04E32975810}">
      <dgm:prSet/>
      <dgm:spPr/>
      <dgm:t>
        <a:bodyPr/>
        <a:lstStyle/>
        <a:p>
          <a:endParaRPr lang="en-US"/>
        </a:p>
      </dgm:t>
    </dgm:pt>
    <dgm:pt modelId="{7A7F6182-4C5D-4CD0-B818-3D051653059A}" type="sibTrans" cxnId="{9DC8B69F-1E6C-46C9-B90C-A04E32975810}">
      <dgm:prSet/>
      <dgm:spPr/>
      <dgm:t>
        <a:bodyPr/>
        <a:lstStyle/>
        <a:p>
          <a:endParaRPr lang="en-US"/>
        </a:p>
      </dgm:t>
    </dgm:pt>
    <dgm:pt modelId="{1085E863-880E-4018-B591-4CBA0418497D}">
      <dgm:prSet phldrT="[Text]"/>
      <dgm:spPr>
        <a:ln>
          <a:solidFill>
            <a:srgbClr val="B11D09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l-PL" sz="2900" dirty="0"/>
            <a:t>Movies / </a:t>
          </a:r>
          <a:r>
            <a:rPr lang="pl-PL" sz="2900" dirty="0" err="1"/>
            <a:t>books</a:t>
          </a:r>
          <a:r>
            <a:rPr lang="pl-PL" sz="2900" dirty="0"/>
            <a:t> </a:t>
          </a:r>
          <a:r>
            <a:rPr lang="pl-PL" sz="2900" dirty="0" err="1"/>
            <a:t>library</a:t>
          </a:r>
          <a:r>
            <a:rPr lang="pl-PL" sz="2900" dirty="0"/>
            <a:t> (API </a:t>
          </a:r>
          <a:r>
            <a:rPr lang="pl-PL" sz="2900" dirty="0" err="1"/>
            <a:t>fetch</a:t>
          </a:r>
          <a:r>
            <a:rPr lang="pl-PL" sz="2900" dirty="0"/>
            <a:t>)</a:t>
          </a:r>
          <a:endParaRPr lang="en-US" sz="2900" dirty="0"/>
        </a:p>
      </dgm:t>
    </dgm:pt>
    <dgm:pt modelId="{D1DEBD40-D7D6-4AEA-8741-435B38A4E75B}" type="parTrans" cxnId="{3D559168-3D75-4EC8-BD55-A5F94CF0EC99}">
      <dgm:prSet/>
      <dgm:spPr/>
      <dgm:t>
        <a:bodyPr/>
        <a:lstStyle/>
        <a:p>
          <a:endParaRPr lang="en-US"/>
        </a:p>
      </dgm:t>
    </dgm:pt>
    <dgm:pt modelId="{82A02CF5-C4C6-4B9A-89F8-BCC9267668BB}" type="sibTrans" cxnId="{3D559168-3D75-4EC8-BD55-A5F94CF0EC99}">
      <dgm:prSet/>
      <dgm:spPr/>
      <dgm:t>
        <a:bodyPr/>
        <a:lstStyle/>
        <a:p>
          <a:endParaRPr lang="en-US"/>
        </a:p>
      </dgm:t>
    </dgm:pt>
    <dgm:pt modelId="{1545E037-772B-48D9-87B6-E27EDF83558E}">
      <dgm:prSet phldrT="[Text]"/>
      <dgm:spPr>
        <a:ln>
          <a:solidFill>
            <a:srgbClr val="B11D09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l-PL" sz="2900" dirty="0" err="1"/>
            <a:t>Present</a:t>
          </a:r>
          <a:r>
            <a:rPr lang="pl-PL" sz="2900" dirty="0"/>
            <a:t> list</a:t>
          </a:r>
          <a:endParaRPr lang="en-US" sz="2900" dirty="0"/>
        </a:p>
      </dgm:t>
    </dgm:pt>
    <dgm:pt modelId="{044AA55B-2DFA-4E0A-966A-4C78CEC6DA73}" type="parTrans" cxnId="{809790AA-4AEE-44BE-9508-25A0264A2E27}">
      <dgm:prSet/>
      <dgm:spPr/>
      <dgm:t>
        <a:bodyPr/>
        <a:lstStyle/>
        <a:p>
          <a:endParaRPr lang="en-US"/>
        </a:p>
      </dgm:t>
    </dgm:pt>
    <dgm:pt modelId="{AB545605-6E49-4CE0-8995-5CDBE3A68CD1}" type="sibTrans" cxnId="{809790AA-4AEE-44BE-9508-25A0264A2E27}">
      <dgm:prSet/>
      <dgm:spPr/>
      <dgm:t>
        <a:bodyPr/>
        <a:lstStyle/>
        <a:p>
          <a:endParaRPr lang="en-US"/>
        </a:p>
      </dgm:t>
    </dgm:pt>
    <dgm:pt modelId="{6EC77BF3-7A24-4A1F-B223-1B5F16A96266}">
      <dgm:prSet phldrT="[Text]"/>
      <dgm:spPr>
        <a:ln>
          <a:solidFill>
            <a:srgbClr val="B11D09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l-PL" sz="2900" dirty="0" err="1"/>
            <a:t>Search</a:t>
          </a:r>
          <a:r>
            <a:rPr lang="pl-PL" sz="2900" dirty="0"/>
            <a:t> for </a:t>
          </a:r>
          <a:r>
            <a:rPr lang="pl-PL" sz="2900" dirty="0" err="1"/>
            <a:t>item</a:t>
          </a:r>
          <a:endParaRPr lang="en-US" sz="2900" dirty="0"/>
        </a:p>
      </dgm:t>
    </dgm:pt>
    <dgm:pt modelId="{04D5263B-A904-4C64-A8F2-F43FED5A96C0}" type="parTrans" cxnId="{CE286F5B-7242-4C83-8707-FAF7DFB88608}">
      <dgm:prSet/>
      <dgm:spPr/>
      <dgm:t>
        <a:bodyPr/>
        <a:lstStyle/>
        <a:p>
          <a:endParaRPr lang="en-US"/>
        </a:p>
      </dgm:t>
    </dgm:pt>
    <dgm:pt modelId="{91A0FA05-F061-4FE1-9207-47D452047A96}" type="sibTrans" cxnId="{CE286F5B-7242-4C83-8707-FAF7DFB88608}">
      <dgm:prSet/>
      <dgm:spPr/>
      <dgm:t>
        <a:bodyPr/>
        <a:lstStyle/>
        <a:p>
          <a:endParaRPr lang="en-US"/>
        </a:p>
      </dgm:t>
    </dgm:pt>
    <dgm:pt modelId="{1B302589-F44B-4C8D-B45F-DE2F36B4FE2B}">
      <dgm:prSet phldrT="[Text]"/>
      <dgm:spPr>
        <a:ln>
          <a:solidFill>
            <a:srgbClr val="B11D09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l-PL" sz="2900" dirty="0"/>
            <a:t>Show </a:t>
          </a:r>
          <a:r>
            <a:rPr lang="pl-PL" sz="2900" dirty="0" err="1"/>
            <a:t>item</a:t>
          </a:r>
          <a:r>
            <a:rPr lang="pl-PL" sz="2900" dirty="0"/>
            <a:t> </a:t>
          </a:r>
          <a:r>
            <a:rPr lang="pl-PL" sz="2900" dirty="0" err="1"/>
            <a:t>details</a:t>
          </a:r>
          <a:endParaRPr lang="en-US" sz="2900" dirty="0"/>
        </a:p>
      </dgm:t>
    </dgm:pt>
    <dgm:pt modelId="{0655B85C-6056-49C7-AA45-1A8C4981E6EE}" type="parTrans" cxnId="{8FBF35A1-CA75-4744-99A2-06719BFBC297}">
      <dgm:prSet/>
      <dgm:spPr/>
      <dgm:t>
        <a:bodyPr/>
        <a:lstStyle/>
        <a:p>
          <a:endParaRPr lang="en-US"/>
        </a:p>
      </dgm:t>
    </dgm:pt>
    <dgm:pt modelId="{34DB8418-587F-4435-9B42-F0C824F83606}" type="sibTrans" cxnId="{8FBF35A1-CA75-4744-99A2-06719BFBC297}">
      <dgm:prSet/>
      <dgm:spPr/>
      <dgm:t>
        <a:bodyPr/>
        <a:lstStyle/>
        <a:p>
          <a:endParaRPr lang="en-US"/>
        </a:p>
      </dgm:t>
    </dgm:pt>
    <dgm:pt modelId="{C40D57DF-6541-41B2-8438-8D9C6AF01748}" type="pres">
      <dgm:prSet presAssocID="{658F60B1-FE47-4B15-ADBE-C2B834AB1DF1}" presName="linear" presStyleCnt="0">
        <dgm:presLayoutVars>
          <dgm:dir/>
          <dgm:animLvl val="lvl"/>
          <dgm:resizeHandles val="exact"/>
        </dgm:presLayoutVars>
      </dgm:prSet>
      <dgm:spPr/>
    </dgm:pt>
    <dgm:pt modelId="{2F58CD31-CEBC-4711-B2C1-E969633B4A43}" type="pres">
      <dgm:prSet presAssocID="{D07D8283-1D9E-4ECF-A82A-5F0A7028BFE1}" presName="parentLin" presStyleCnt="0"/>
      <dgm:spPr/>
    </dgm:pt>
    <dgm:pt modelId="{2A7B8902-573D-4A93-844E-AC2AABC348D6}" type="pres">
      <dgm:prSet presAssocID="{D07D8283-1D9E-4ECF-A82A-5F0A7028BFE1}" presName="parentLeftMargin" presStyleLbl="node1" presStyleIdx="0" presStyleCnt="1"/>
      <dgm:spPr/>
    </dgm:pt>
    <dgm:pt modelId="{05D568DB-FE6D-43A4-A470-73C5B5033B73}" type="pres">
      <dgm:prSet presAssocID="{D07D8283-1D9E-4ECF-A82A-5F0A7028BFE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2E4CD92-B20A-4EB1-AC52-E17A2AC4931B}" type="pres">
      <dgm:prSet presAssocID="{D07D8283-1D9E-4ECF-A82A-5F0A7028BFE1}" presName="negativeSpace" presStyleCnt="0"/>
      <dgm:spPr/>
    </dgm:pt>
    <dgm:pt modelId="{3328F9E2-FCB6-47B6-A4B5-ED71E38102EE}" type="pres">
      <dgm:prSet presAssocID="{D07D8283-1D9E-4ECF-A82A-5F0A7028BFE1}" presName="childText" presStyleLbl="conFgAcc1" presStyleIdx="0" presStyleCnt="1" custLinFactNeighborY="-2650">
        <dgm:presLayoutVars>
          <dgm:bulletEnabled val="1"/>
        </dgm:presLayoutVars>
      </dgm:prSet>
      <dgm:spPr/>
    </dgm:pt>
  </dgm:ptLst>
  <dgm:cxnLst>
    <dgm:cxn modelId="{CE671603-306C-4343-8C92-B4E344552AE9}" type="presOf" srcId="{1B302589-F44B-4C8D-B45F-DE2F36B4FE2B}" destId="{3328F9E2-FCB6-47B6-A4B5-ED71E38102EE}" srcOrd="0" destOrd="3" presId="urn:microsoft.com/office/officeart/2005/8/layout/list1"/>
    <dgm:cxn modelId="{91266309-4A09-45AB-91B4-B495A37B2C94}" type="presOf" srcId="{658F60B1-FE47-4B15-ADBE-C2B834AB1DF1}" destId="{C40D57DF-6541-41B2-8438-8D9C6AF01748}" srcOrd="0" destOrd="0" presId="urn:microsoft.com/office/officeart/2005/8/layout/list1"/>
    <dgm:cxn modelId="{3C043B18-ACDE-47E7-AABA-03F8D415E504}" type="presOf" srcId="{1545E037-772B-48D9-87B6-E27EDF83558E}" destId="{3328F9E2-FCB6-47B6-A4B5-ED71E38102EE}" srcOrd="0" destOrd="1" presId="urn:microsoft.com/office/officeart/2005/8/layout/list1"/>
    <dgm:cxn modelId="{CE286F5B-7242-4C83-8707-FAF7DFB88608}" srcId="{1085E863-880E-4018-B591-4CBA0418497D}" destId="{6EC77BF3-7A24-4A1F-B223-1B5F16A96266}" srcOrd="1" destOrd="0" parTransId="{04D5263B-A904-4C64-A8F2-F43FED5A96C0}" sibTransId="{91A0FA05-F061-4FE1-9207-47D452047A96}"/>
    <dgm:cxn modelId="{3D559168-3D75-4EC8-BD55-A5F94CF0EC99}" srcId="{D07D8283-1D9E-4ECF-A82A-5F0A7028BFE1}" destId="{1085E863-880E-4018-B591-4CBA0418497D}" srcOrd="0" destOrd="0" parTransId="{D1DEBD40-D7D6-4AEA-8741-435B38A4E75B}" sibTransId="{82A02CF5-C4C6-4B9A-89F8-BCC9267668BB}"/>
    <dgm:cxn modelId="{F260924B-0673-40C7-ADCD-28D0E764DBFF}" type="presOf" srcId="{D07D8283-1D9E-4ECF-A82A-5F0A7028BFE1}" destId="{2A7B8902-573D-4A93-844E-AC2AABC348D6}" srcOrd="0" destOrd="0" presId="urn:microsoft.com/office/officeart/2005/8/layout/list1"/>
    <dgm:cxn modelId="{544E216D-049F-4593-A527-49AF10DBE548}" type="presOf" srcId="{6EC77BF3-7A24-4A1F-B223-1B5F16A96266}" destId="{3328F9E2-FCB6-47B6-A4B5-ED71E38102EE}" srcOrd="0" destOrd="2" presId="urn:microsoft.com/office/officeart/2005/8/layout/list1"/>
    <dgm:cxn modelId="{9DC8B69F-1E6C-46C9-B90C-A04E32975810}" srcId="{658F60B1-FE47-4B15-ADBE-C2B834AB1DF1}" destId="{D07D8283-1D9E-4ECF-A82A-5F0A7028BFE1}" srcOrd="0" destOrd="0" parTransId="{BF3C74DD-C398-4796-A3F2-64D9527531D3}" sibTransId="{7A7F6182-4C5D-4CD0-B818-3D051653059A}"/>
    <dgm:cxn modelId="{8FBF35A1-CA75-4744-99A2-06719BFBC297}" srcId="{1085E863-880E-4018-B591-4CBA0418497D}" destId="{1B302589-F44B-4C8D-B45F-DE2F36B4FE2B}" srcOrd="2" destOrd="0" parTransId="{0655B85C-6056-49C7-AA45-1A8C4981E6EE}" sibTransId="{34DB8418-587F-4435-9B42-F0C824F83606}"/>
    <dgm:cxn modelId="{809790AA-4AEE-44BE-9508-25A0264A2E27}" srcId="{1085E863-880E-4018-B591-4CBA0418497D}" destId="{1545E037-772B-48D9-87B6-E27EDF83558E}" srcOrd="0" destOrd="0" parTransId="{044AA55B-2DFA-4E0A-966A-4C78CEC6DA73}" sibTransId="{AB545605-6E49-4CE0-8995-5CDBE3A68CD1}"/>
    <dgm:cxn modelId="{D73A2DC5-38F5-4DCD-BD4D-48F242DCD911}" type="presOf" srcId="{1085E863-880E-4018-B591-4CBA0418497D}" destId="{3328F9E2-FCB6-47B6-A4B5-ED71E38102EE}" srcOrd="0" destOrd="0" presId="urn:microsoft.com/office/officeart/2005/8/layout/list1"/>
    <dgm:cxn modelId="{71597AEF-9B30-45DB-8229-6D4E2A001973}" type="presOf" srcId="{D07D8283-1D9E-4ECF-A82A-5F0A7028BFE1}" destId="{05D568DB-FE6D-43A4-A470-73C5B5033B73}" srcOrd="1" destOrd="0" presId="urn:microsoft.com/office/officeart/2005/8/layout/list1"/>
    <dgm:cxn modelId="{95CD0741-C340-417F-A1FA-89B3BB195DAA}" type="presParOf" srcId="{C40D57DF-6541-41B2-8438-8D9C6AF01748}" destId="{2F58CD31-CEBC-4711-B2C1-E969633B4A43}" srcOrd="0" destOrd="0" presId="urn:microsoft.com/office/officeart/2005/8/layout/list1"/>
    <dgm:cxn modelId="{4D518AAF-B0E5-4A60-BFCF-9050992B72CE}" type="presParOf" srcId="{2F58CD31-CEBC-4711-B2C1-E969633B4A43}" destId="{2A7B8902-573D-4A93-844E-AC2AABC348D6}" srcOrd="0" destOrd="0" presId="urn:microsoft.com/office/officeart/2005/8/layout/list1"/>
    <dgm:cxn modelId="{5902D2C1-E206-49BE-B715-701B44A9C933}" type="presParOf" srcId="{2F58CD31-CEBC-4711-B2C1-E969633B4A43}" destId="{05D568DB-FE6D-43A4-A470-73C5B5033B73}" srcOrd="1" destOrd="0" presId="urn:microsoft.com/office/officeart/2005/8/layout/list1"/>
    <dgm:cxn modelId="{D30D703B-3C07-4479-B2B5-33B4D6DA334A}" type="presParOf" srcId="{C40D57DF-6541-41B2-8438-8D9C6AF01748}" destId="{92E4CD92-B20A-4EB1-AC52-E17A2AC4931B}" srcOrd="1" destOrd="0" presId="urn:microsoft.com/office/officeart/2005/8/layout/list1"/>
    <dgm:cxn modelId="{084A5F35-0739-4EBF-AF82-1BCFE5D4C0C4}" type="presParOf" srcId="{C40D57DF-6541-41B2-8438-8D9C6AF01748}" destId="{3328F9E2-FCB6-47B6-A4B5-ED71E38102E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3075A-C73C-4DE6-9150-AF3F374D0575}">
      <dsp:nvSpPr>
        <dsp:cNvPr id="0" name=""/>
        <dsp:cNvSpPr/>
      </dsp:nvSpPr>
      <dsp:spPr>
        <a:xfrm>
          <a:off x="0" y="477819"/>
          <a:ext cx="4032449" cy="4498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B11D0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63" tIns="583184" rIns="312963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800" kern="1200" dirty="0" err="1"/>
            <a:t>Counter</a:t>
          </a:r>
          <a:r>
            <a:rPr lang="pl-PL" sz="2800" kern="1200" dirty="0"/>
            <a:t> (</a:t>
          </a:r>
          <a:r>
            <a:rPr lang="pl-PL" sz="2800" kern="1200" dirty="0" err="1"/>
            <a:t>baseline</a:t>
          </a:r>
          <a:r>
            <a:rPr lang="pl-PL" sz="2800" kern="1200" dirty="0"/>
            <a:t>)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800" kern="1200" dirty="0" err="1"/>
            <a:t>Lists</a:t>
          </a:r>
          <a:r>
            <a:rPr lang="pl-PL" sz="2800" kern="1200" dirty="0"/>
            <a:t> (rendering, </a:t>
          </a:r>
          <a:r>
            <a:rPr lang="pl-PL" sz="2800" kern="1200" dirty="0" err="1"/>
            <a:t>scrolling</a:t>
          </a:r>
          <a:r>
            <a:rPr lang="pl-PL" sz="2800" kern="1200" dirty="0"/>
            <a:t>, </a:t>
          </a:r>
          <a:r>
            <a:rPr lang="pl-PL" sz="2800" kern="1200" dirty="0" err="1"/>
            <a:t>filtering</a:t>
          </a:r>
          <a:r>
            <a:rPr lang="pl-PL" sz="2800" kern="1200" dirty="0"/>
            <a:t>)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800" kern="1200"/>
            <a:t>File I/O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800" kern="1200" dirty="0"/>
            <a:t>Image and </a:t>
          </a:r>
          <a:r>
            <a:rPr lang="pl-PL" sz="2800" kern="1200" dirty="0" err="1"/>
            <a:t>text</a:t>
          </a:r>
          <a:r>
            <a:rPr lang="pl-PL" sz="2800" kern="1200" dirty="0"/>
            <a:t> </a:t>
          </a:r>
          <a:r>
            <a:rPr lang="pl-PL" sz="2800" kern="1200" dirty="0" err="1"/>
            <a:t>processing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800" kern="1200" dirty="0"/>
            <a:t>UI </a:t>
          </a:r>
          <a:r>
            <a:rPr lang="pl-PL" sz="2800" kern="1200" dirty="0" err="1"/>
            <a:t>changes</a:t>
          </a:r>
          <a:r>
            <a:rPr lang="pl-PL" sz="2800" kern="1200" dirty="0"/>
            <a:t> and </a:t>
          </a:r>
          <a:r>
            <a:rPr lang="pl-PL" sz="2800" kern="1200" dirty="0" err="1"/>
            <a:t>animations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800" kern="1200"/>
            <a:t>Camera usage</a:t>
          </a:r>
          <a:endParaRPr lang="en-US" sz="2800" kern="1200"/>
        </a:p>
      </dsp:txBody>
      <dsp:txXfrm>
        <a:off x="0" y="477819"/>
        <a:ext cx="4032449" cy="4498200"/>
      </dsp:txXfrm>
    </dsp:sp>
    <dsp:sp modelId="{C3D9F8C7-FAE6-47F2-AC4A-E83240722CE7}">
      <dsp:nvSpPr>
        <dsp:cNvPr id="0" name=""/>
        <dsp:cNvSpPr/>
      </dsp:nvSpPr>
      <dsp:spPr>
        <a:xfrm>
          <a:off x="201622" y="64539"/>
          <a:ext cx="2822714" cy="826560"/>
        </a:xfrm>
        <a:prstGeom prst="roundRect">
          <a:avLst/>
        </a:prstGeom>
        <a:solidFill>
          <a:srgbClr val="B11D0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92" tIns="0" rIns="106692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Simple </a:t>
          </a:r>
          <a:r>
            <a:rPr lang="pl-PL" sz="2800" kern="1200" dirty="0" err="1"/>
            <a:t>apps</a:t>
          </a:r>
          <a:endParaRPr lang="en-US" sz="2800" kern="1200" dirty="0"/>
        </a:p>
      </dsp:txBody>
      <dsp:txXfrm>
        <a:off x="241971" y="104888"/>
        <a:ext cx="2742016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28F9E2-FCB6-47B6-A4B5-ED71E38102EE}">
      <dsp:nvSpPr>
        <dsp:cNvPr id="0" name=""/>
        <dsp:cNvSpPr/>
      </dsp:nvSpPr>
      <dsp:spPr>
        <a:xfrm>
          <a:off x="0" y="626823"/>
          <a:ext cx="4033093" cy="337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B11D0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013" tIns="604012" rIns="313013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l-PL" sz="2900" kern="1200" dirty="0"/>
            <a:t>Movies / </a:t>
          </a:r>
          <a:r>
            <a:rPr lang="pl-PL" sz="2900" kern="1200" dirty="0" err="1"/>
            <a:t>books</a:t>
          </a:r>
          <a:r>
            <a:rPr lang="pl-PL" sz="2900" kern="1200" dirty="0"/>
            <a:t> </a:t>
          </a:r>
          <a:r>
            <a:rPr lang="pl-PL" sz="2900" kern="1200" dirty="0" err="1"/>
            <a:t>library</a:t>
          </a:r>
          <a:r>
            <a:rPr lang="pl-PL" sz="2900" kern="1200" dirty="0"/>
            <a:t> (API </a:t>
          </a:r>
          <a:r>
            <a:rPr lang="pl-PL" sz="2900" kern="1200" dirty="0" err="1"/>
            <a:t>fetch</a:t>
          </a:r>
          <a:r>
            <a:rPr lang="pl-PL" sz="2900" kern="1200" dirty="0"/>
            <a:t>)</a:t>
          </a:r>
          <a:endParaRPr lang="en-US" sz="2900" kern="1200" dirty="0"/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l-PL" sz="2900" kern="1200" dirty="0" err="1"/>
            <a:t>Present</a:t>
          </a:r>
          <a:r>
            <a:rPr lang="pl-PL" sz="2900" kern="1200" dirty="0"/>
            <a:t> list</a:t>
          </a:r>
          <a:endParaRPr lang="en-US" sz="2900" kern="1200" dirty="0"/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l-PL" sz="2900" kern="1200" dirty="0" err="1"/>
            <a:t>Search</a:t>
          </a:r>
          <a:r>
            <a:rPr lang="pl-PL" sz="2900" kern="1200" dirty="0"/>
            <a:t> for </a:t>
          </a:r>
          <a:r>
            <a:rPr lang="pl-PL" sz="2900" kern="1200" dirty="0" err="1"/>
            <a:t>item</a:t>
          </a:r>
          <a:endParaRPr lang="en-US" sz="2900" kern="1200" dirty="0"/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l-PL" sz="2900" kern="1200" dirty="0"/>
            <a:t>Show </a:t>
          </a:r>
          <a:r>
            <a:rPr lang="pl-PL" sz="2900" kern="1200" dirty="0" err="1"/>
            <a:t>item</a:t>
          </a:r>
          <a:r>
            <a:rPr lang="pl-PL" sz="2900" kern="1200" dirty="0"/>
            <a:t> </a:t>
          </a:r>
          <a:r>
            <a:rPr lang="pl-PL" sz="2900" kern="1200" dirty="0" err="1"/>
            <a:t>details</a:t>
          </a:r>
          <a:endParaRPr lang="en-US" sz="2900" kern="1200" dirty="0"/>
        </a:p>
      </dsp:txBody>
      <dsp:txXfrm>
        <a:off x="0" y="626823"/>
        <a:ext cx="4033093" cy="3379950"/>
      </dsp:txXfrm>
    </dsp:sp>
    <dsp:sp modelId="{05D568DB-FE6D-43A4-A470-73C5B5033B73}">
      <dsp:nvSpPr>
        <dsp:cNvPr id="0" name=""/>
        <dsp:cNvSpPr/>
      </dsp:nvSpPr>
      <dsp:spPr>
        <a:xfrm>
          <a:off x="201654" y="210126"/>
          <a:ext cx="2823165" cy="856080"/>
        </a:xfrm>
        <a:prstGeom prst="roundRect">
          <a:avLst/>
        </a:prstGeom>
        <a:solidFill>
          <a:srgbClr val="B11D09"/>
        </a:solidFill>
        <a:ln w="25400" cap="flat" cmpd="sng" algn="ctr">
          <a:solidFill>
            <a:srgbClr val="B11D0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709" tIns="0" rIns="10670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Real-</a:t>
          </a:r>
          <a:r>
            <a:rPr lang="pl-PL" sz="2900" kern="1200" dirty="0" err="1"/>
            <a:t>world</a:t>
          </a:r>
          <a:r>
            <a:rPr lang="pl-PL" sz="2900" kern="1200" dirty="0"/>
            <a:t> </a:t>
          </a:r>
          <a:r>
            <a:rPr lang="pl-PL" sz="2900" kern="1200" dirty="0" err="1"/>
            <a:t>app</a:t>
          </a:r>
          <a:r>
            <a:rPr lang="pl-PL" sz="2900" kern="1200" dirty="0"/>
            <a:t> (</a:t>
          </a:r>
          <a:r>
            <a:rPr lang="pl-PL" sz="2900" kern="1200" dirty="0" err="1"/>
            <a:t>simplified</a:t>
          </a:r>
          <a:r>
            <a:rPr lang="pl-PL" sz="2900" kern="1200" dirty="0"/>
            <a:t>)</a:t>
          </a:r>
          <a:endParaRPr lang="en-US" sz="2900" kern="1200" dirty="0"/>
        </a:p>
      </dsp:txBody>
      <dsp:txXfrm>
        <a:off x="243444" y="251916"/>
        <a:ext cx="2739585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280309A3-1BB2-EFF3-5E46-E0440059D0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B4E310D-6841-52EC-C805-8107E62220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17925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BD98A31-232D-402C-99E1-BCEEACAD63CB}" type="datetimeFigureOut">
              <a:rPr lang="pl-PL"/>
              <a:pPr>
                <a:defRPr/>
              </a:pPr>
              <a:t>16.03.2023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1C6D74D-5CB9-FAE6-6BC8-CCE406B819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250238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71E577D-C7AA-371F-FAB5-95346BBE1C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17925" y="8250238"/>
            <a:ext cx="2843213" cy="4349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E44D34-7BD3-4A29-B996-F503A781D030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DF459BCE-D841-493E-5582-DC423E878E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49946B5-3D70-FD19-3489-38A34766B65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717925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36AE4AB-AE3E-43A3-BEDB-DDF1CCC8926E}" type="datetimeFigureOut">
              <a:rPr lang="pl-PL"/>
              <a:pPr>
                <a:defRPr/>
              </a:pPr>
              <a:t>16.03.2023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4EB4190B-13A8-2AEC-0697-3B1A947B64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9663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C808BA47-1F3E-4D83-CA01-378074C80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5638" y="4125913"/>
            <a:ext cx="5251450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9F41667-B13B-ADBC-1668-55DCCC9091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C1473FE-D59F-C844-0AA8-7A6AF2768A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717925" y="8250238"/>
            <a:ext cx="2843213" cy="4349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93D56B-8E82-4D41-87A4-8E065D2FC2C8}" type="slidenum">
              <a:rPr lang="pl-PL" altLang="en-US"/>
              <a:pPr/>
              <a:t>‹#›</a:t>
            </a:fld>
            <a:endParaRPr lang="pl-P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C370106E-9EFE-C465-D75B-771AF1C99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ytuł 1">
            <a:extLst>
              <a:ext uri="{FF2B5EF4-FFF2-40B4-BE49-F238E27FC236}">
                <a16:creationId xmlns:a16="http://schemas.microsoft.com/office/drawing/2014/main" id="{C74AD6CF-1B3E-365B-00E3-5F79F9356231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4" name="Obraz 5">
            <a:extLst>
              <a:ext uri="{FF2B5EF4-FFF2-40B4-BE49-F238E27FC236}">
                <a16:creationId xmlns:a16="http://schemas.microsoft.com/office/drawing/2014/main" id="{DE456E0E-11C1-A1FC-1B6A-C03F55217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5949950"/>
            <a:ext cx="118903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3908720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A5643FC-40EE-7A69-FC02-396CBC3E8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1983988D-8987-87F0-1A37-D36C4EFBA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E4DDCA3F-82AB-4AF4-B445-16061F1E5D88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en-US" sz="1000">
              <a:solidFill>
                <a:schemeClr val="bg1"/>
              </a:solidFill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7890783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56B13849-EDA9-6BA9-89B8-64DDD58C7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Obraz 4">
            <a:extLst>
              <a:ext uri="{FF2B5EF4-FFF2-40B4-BE49-F238E27FC236}">
                <a16:creationId xmlns:a16="http://schemas.microsoft.com/office/drawing/2014/main" id="{521BB9C0-4707-5223-A3E6-FEA51D5C9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5949950"/>
            <a:ext cx="118903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/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55661732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CE011CDF-E851-EEE0-746E-9B5A06B16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4">
            <a:extLst>
              <a:ext uri="{FF2B5EF4-FFF2-40B4-BE49-F238E27FC236}">
                <a16:creationId xmlns:a16="http://schemas.microsoft.com/office/drawing/2014/main" id="{FFA0070C-F5C3-7D60-EDEA-E2B87EB55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37CD40D5-3C93-40AA-BE9B-926A546D4421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210605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93F6FDE9-6AEA-1C10-F68F-F98158868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4">
            <a:extLst>
              <a:ext uri="{FF2B5EF4-FFF2-40B4-BE49-F238E27FC236}">
                <a16:creationId xmlns:a16="http://schemas.microsoft.com/office/drawing/2014/main" id="{7005F53C-B156-6AAF-6611-C03055EBC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66AACA22-2474-4F03-ACFB-C562C0DBD2C4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en-US" sz="1000">
              <a:solidFill>
                <a:schemeClr val="bg1"/>
              </a:solidFill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3177112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6973D8E0-976F-5FCD-4CF5-9C0AF6028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ole tekstowe 4">
            <a:extLst>
              <a:ext uri="{FF2B5EF4-FFF2-40B4-BE49-F238E27FC236}">
                <a16:creationId xmlns:a16="http://schemas.microsoft.com/office/drawing/2014/main" id="{8F65C344-4FD0-F2F0-BD3C-4AF5DBA25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DFD295A-D249-4DAE-81D0-EA7D20AB5092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en-US" sz="100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8467045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CD308F89-AB3D-D0B5-A82C-8AEF666D8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4">
            <a:extLst>
              <a:ext uri="{FF2B5EF4-FFF2-40B4-BE49-F238E27FC236}">
                <a16:creationId xmlns:a16="http://schemas.microsoft.com/office/drawing/2014/main" id="{43E58B66-9568-4EDB-A697-C82891084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41B884FA-FDAB-4163-8696-23E3E1AF3E12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en-US" sz="1000">
              <a:solidFill>
                <a:schemeClr val="bg1"/>
              </a:solidFill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2612572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19CC5F40-DEA2-A1A7-C271-B937419C9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7F6663FF-D702-E45A-AA7E-699511D69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55F06BA-C136-4F09-B968-CFF4925AAF34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en-US" sz="1000">
              <a:solidFill>
                <a:schemeClr val="bg1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7308309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6AAE6AE7-7BEA-BF55-6B72-6F64B6166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477AB3F0-18E4-D1AB-C31E-1E3EF6DA6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45DD5A6-5935-4F73-BD36-352DEBBE19D0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en-US" sz="1000">
              <a:solidFill>
                <a:schemeClr val="bg1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6113194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0735355F-C3CF-5EE8-6AE2-78ABA7A41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420890D6-0103-8748-4C2E-7D929E379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F145821-E030-491E-9D59-C6388CD194CF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en-US" sz="1000">
              <a:solidFill>
                <a:schemeClr val="bg1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31589803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A45C4C46-C9B7-8BE6-C263-1EBB2F9D5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9D556007-F9DD-5C59-D0EA-3A7BB6150A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2696799-074C-E7DC-1B4E-D2B4A5B4631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403648" y="2492896"/>
            <a:ext cx="7614402" cy="1728192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pl-PL" dirty="0"/>
              <a:t>Performance </a:t>
            </a:r>
            <a:r>
              <a:rPr lang="pl-PL" dirty="0" err="1"/>
              <a:t>analysis</a:t>
            </a:r>
            <a:r>
              <a:rPr lang="pl-PL" dirty="0"/>
              <a:t> of cross-platform </a:t>
            </a:r>
            <a:r>
              <a:rPr lang="pl-PL" dirty="0" err="1"/>
              <a:t>frameworks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in mobile development. Flutter, </a:t>
            </a:r>
            <a:r>
              <a:rPr lang="pl-PL" dirty="0" err="1"/>
              <a:t>React</a:t>
            </a:r>
            <a:r>
              <a:rPr lang="pl-PL" dirty="0"/>
              <a:t> Native, </a:t>
            </a:r>
            <a:r>
              <a:rPr lang="pl-PL" dirty="0" err="1"/>
              <a:t>Ionic</a:t>
            </a:r>
            <a:r>
              <a:rPr lang="pl-PL" dirty="0"/>
              <a:t>.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FE38CB-2AF2-F770-2611-E954EC6ED4F1}"/>
              </a:ext>
            </a:extLst>
          </p:cNvPr>
          <p:cNvSpPr txBox="1"/>
          <p:nvPr/>
        </p:nvSpPr>
        <p:spPr>
          <a:xfrm>
            <a:off x="1400432" y="4365103"/>
            <a:ext cx="7617618" cy="3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Maciej Sroczek 242450</a:t>
            </a:r>
            <a:endParaRPr lang="en-US" dirty="0"/>
          </a:p>
        </p:txBody>
      </p:sp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2696799-074C-E7DC-1B4E-D2B4A5B4631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403648" y="2492896"/>
            <a:ext cx="7614402" cy="1728192"/>
          </a:xfrm>
        </p:spPr>
        <p:txBody>
          <a:bodyPr>
            <a:normAutofit/>
          </a:bodyPr>
          <a:lstStyle/>
          <a:p>
            <a:pPr algn="just"/>
            <a:r>
              <a:rPr lang="pl-PL" dirty="0" err="1"/>
              <a:t>Thank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for </a:t>
            </a:r>
            <a:r>
              <a:rPr lang="pl-PL" dirty="0" err="1"/>
              <a:t>listening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05619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AA3F1-3C53-0196-9850-6668DF312D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The </a:t>
            </a:r>
            <a:r>
              <a:rPr lang="pl-PL" dirty="0" err="1"/>
              <a:t>aim</a:t>
            </a:r>
            <a:r>
              <a:rPr lang="pl-PL" dirty="0"/>
              <a:t> of the </a:t>
            </a:r>
            <a:r>
              <a:rPr lang="pl-PL" dirty="0" err="1"/>
              <a:t>thesis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The </a:t>
            </a:r>
            <a:r>
              <a:rPr lang="pl-PL" dirty="0" err="1"/>
              <a:t>scope</a:t>
            </a:r>
            <a:r>
              <a:rPr lang="pl-PL" dirty="0"/>
              <a:t> of the </a:t>
            </a:r>
            <a:r>
              <a:rPr lang="pl-PL" dirty="0" err="1"/>
              <a:t>thesis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Literature</a:t>
            </a:r>
            <a:r>
              <a:rPr lang="pl-PL" dirty="0"/>
              <a:t> </a:t>
            </a:r>
            <a:r>
              <a:rPr lang="pl-PL" dirty="0" err="1"/>
              <a:t>review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Proposed</a:t>
            </a:r>
            <a:r>
              <a:rPr lang="pl-PL" dirty="0"/>
              <a:t> </a:t>
            </a:r>
            <a:r>
              <a:rPr lang="pl-PL" dirty="0" err="1"/>
              <a:t>experiments</a:t>
            </a:r>
            <a:endParaRPr lang="pl-PL" dirty="0"/>
          </a:p>
          <a:p>
            <a:pPr marL="914400" lvl="1" indent="-514350">
              <a:buFont typeface="+mj-lt"/>
              <a:buAutoNum type="arabicPeriod"/>
            </a:pPr>
            <a:r>
              <a:rPr lang="pl-PL" dirty="0"/>
              <a:t>Technology</a:t>
            </a:r>
          </a:p>
          <a:p>
            <a:pPr marL="914400" lvl="1" indent="-514350">
              <a:buFont typeface="+mj-lt"/>
              <a:buAutoNum type="arabicPeriod"/>
            </a:pPr>
            <a:r>
              <a:rPr lang="pl-PL" dirty="0" err="1"/>
              <a:t>Metrics</a:t>
            </a:r>
            <a:endParaRPr lang="pl-PL" dirty="0"/>
          </a:p>
          <a:p>
            <a:pPr marL="914400" lvl="1" indent="-514350">
              <a:buFont typeface="+mj-lt"/>
              <a:buAutoNum type="arabicPeriod"/>
            </a:pPr>
            <a:r>
              <a:rPr lang="pl-PL" dirty="0"/>
              <a:t>Test 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features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Progress</a:t>
            </a:r>
          </a:p>
          <a:p>
            <a:pPr marL="514350" indent="-514350">
              <a:buFont typeface="+mj-lt"/>
              <a:buAutoNum type="arabicPeriod"/>
            </a:pPr>
            <a:endParaRPr lang="pl-PL" dirty="0"/>
          </a:p>
          <a:p>
            <a:pPr marL="514350" indent="-514350">
              <a:buFont typeface="+mj-lt"/>
              <a:buAutoNum type="arabicPeriod"/>
            </a:pPr>
            <a:endParaRPr lang="pl-PL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6F0761-8F7D-8C39-5F5C-1476A088E17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14A942E-3EBC-E6FA-DBCD-E851306A956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26122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1A80A6-C2FE-00E7-9C45-09496B6DB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8284724" cy="5112567"/>
          </a:xfrm>
        </p:spPr>
        <p:txBody>
          <a:bodyPr>
            <a:normAutofit/>
          </a:bodyPr>
          <a:lstStyle/>
          <a:p>
            <a:pPr algn="just"/>
            <a:r>
              <a:rPr lang="pl-PL" dirty="0"/>
              <a:t>Carry out </a:t>
            </a:r>
            <a:r>
              <a:rPr lang="pl-PL" dirty="0" err="1"/>
              <a:t>research</a:t>
            </a:r>
            <a:r>
              <a:rPr lang="pl-PL" dirty="0"/>
              <a:t> on performance of </a:t>
            </a:r>
            <a:r>
              <a:rPr lang="pl-PL" dirty="0" err="1"/>
              <a:t>selected</a:t>
            </a:r>
            <a:r>
              <a:rPr lang="pl-PL" dirty="0"/>
              <a:t> cross-</a:t>
            </a:r>
            <a:br>
              <a:rPr lang="pl-PL" dirty="0"/>
            </a:br>
            <a:r>
              <a:rPr lang="pl-PL" dirty="0"/>
              <a:t>-platform </a:t>
            </a:r>
            <a:r>
              <a:rPr lang="pl-PL" dirty="0" err="1"/>
              <a:t>frameworks</a:t>
            </a:r>
            <a:r>
              <a:rPr lang="pl-PL" dirty="0"/>
              <a:t>.</a:t>
            </a:r>
          </a:p>
          <a:p>
            <a:pPr marL="0" indent="0" algn="just">
              <a:buNone/>
            </a:pPr>
            <a:endParaRPr lang="pl-PL" dirty="0"/>
          </a:p>
          <a:p>
            <a:pPr algn="just"/>
            <a:r>
              <a:rPr lang="pl-PL" dirty="0" err="1"/>
              <a:t>Analyze</a:t>
            </a:r>
            <a:r>
              <a:rPr lang="pl-PL" dirty="0"/>
              <a:t> </a:t>
            </a:r>
            <a:r>
              <a:rPr lang="pl-PL" dirty="0" err="1"/>
              <a:t>results</a:t>
            </a:r>
            <a:endParaRPr lang="pl-PL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l-PL" dirty="0" err="1"/>
              <a:t>Find</a:t>
            </a:r>
            <a:r>
              <a:rPr lang="pl-PL" dirty="0"/>
              <a:t> </a:t>
            </a:r>
            <a:r>
              <a:rPr lang="pl-PL" dirty="0" err="1"/>
              <a:t>advantages</a:t>
            </a:r>
            <a:r>
              <a:rPr lang="pl-PL" dirty="0"/>
              <a:t> and </a:t>
            </a:r>
            <a:r>
              <a:rPr lang="pl-PL" dirty="0" err="1"/>
              <a:t>disadvantages</a:t>
            </a:r>
            <a:r>
              <a:rPr lang="pl-PL" dirty="0"/>
              <a:t> of developing single </a:t>
            </a:r>
            <a:r>
              <a:rPr lang="pl-PL" dirty="0" err="1"/>
              <a:t>codebase</a:t>
            </a:r>
            <a:r>
              <a:rPr lang="pl-PL" dirty="0"/>
              <a:t> </a:t>
            </a:r>
            <a:r>
              <a:rPr lang="pl-PL" dirty="0" err="1"/>
              <a:t>applications</a:t>
            </a:r>
            <a:r>
              <a:rPr lang="pl-PL" dirty="0"/>
              <a:t>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l-PL" dirty="0" err="1"/>
              <a:t>Determine</a:t>
            </a:r>
            <a:r>
              <a:rPr lang="pl-PL" dirty="0"/>
              <a:t> </a:t>
            </a:r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use-cases</a:t>
            </a:r>
            <a:r>
              <a:rPr lang="pl-PL" dirty="0"/>
              <a:t> for </a:t>
            </a:r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implementation</a:t>
            </a:r>
            <a:r>
              <a:rPr lang="pl-PL" dirty="0"/>
              <a:t> </a:t>
            </a:r>
            <a:r>
              <a:rPr lang="pl-PL" dirty="0" err="1"/>
              <a:t>methods</a:t>
            </a:r>
            <a:r>
              <a:rPr lang="pl-PL" dirty="0"/>
              <a:t> and </a:t>
            </a:r>
            <a:r>
              <a:rPr lang="pl-PL" dirty="0" err="1"/>
              <a:t>specific</a:t>
            </a:r>
            <a:r>
              <a:rPr lang="pl-PL" dirty="0"/>
              <a:t> </a:t>
            </a:r>
            <a:r>
              <a:rPr lang="pl-PL" dirty="0" err="1"/>
              <a:t>frameworks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A5E02-0759-DD72-3A5D-A74E19117F2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C09F17-E827-43C8-BC89-71D35FD38202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The </a:t>
            </a:r>
            <a:r>
              <a:rPr lang="pl-PL" dirty="0" err="1"/>
              <a:t>aim</a:t>
            </a:r>
            <a:r>
              <a:rPr lang="pl-PL" dirty="0"/>
              <a:t> of the </a:t>
            </a:r>
            <a:r>
              <a:rPr lang="pl-PL" dirty="0" err="1"/>
              <a:t>thesis</a:t>
            </a:r>
            <a:endParaRPr lang="en-US" dirty="0"/>
          </a:p>
        </p:txBody>
      </p:sp>
    </p:spTree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1A80A6-C2FE-00E7-9C45-09496B6DB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8284724" cy="511256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l-PL" dirty="0" err="1"/>
              <a:t>Analyze</a:t>
            </a:r>
            <a:r>
              <a:rPr lang="pl-PL" dirty="0"/>
              <a:t> the </a:t>
            </a:r>
            <a:r>
              <a:rPr lang="pl-PL" dirty="0" err="1"/>
              <a:t>difference</a:t>
            </a:r>
            <a:r>
              <a:rPr lang="pl-PL" dirty="0"/>
              <a:t> </a:t>
            </a:r>
            <a:r>
              <a:rPr lang="pl-PL" dirty="0" err="1"/>
              <a:t>between</a:t>
            </a:r>
            <a:r>
              <a:rPr lang="pl-PL" dirty="0"/>
              <a:t> </a:t>
            </a:r>
            <a:r>
              <a:rPr lang="pl-PL" dirty="0" err="1"/>
              <a:t>selected</a:t>
            </a:r>
            <a:r>
              <a:rPr lang="pl-PL" dirty="0"/>
              <a:t> </a:t>
            </a:r>
            <a:r>
              <a:rPr lang="pl-PL" dirty="0" err="1"/>
              <a:t>frameworks</a:t>
            </a:r>
            <a:r>
              <a:rPr lang="pl-PL" dirty="0"/>
              <a:t> </a:t>
            </a:r>
          </a:p>
          <a:p>
            <a:pPr algn="just"/>
            <a:endParaRPr lang="pl-PL" dirty="0"/>
          </a:p>
          <a:p>
            <a:pPr algn="just"/>
            <a:r>
              <a:rPr lang="pl-PL" dirty="0"/>
              <a:t>Pick </a:t>
            </a:r>
            <a:r>
              <a:rPr lang="pl-PL" dirty="0" err="1"/>
              <a:t>appropriate</a:t>
            </a:r>
            <a:r>
              <a:rPr lang="pl-PL" dirty="0"/>
              <a:t> test </a:t>
            </a:r>
            <a:r>
              <a:rPr lang="pl-PL" dirty="0" err="1"/>
              <a:t>metrics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on </a:t>
            </a:r>
            <a:r>
              <a:rPr lang="pl-PL" dirty="0" err="1"/>
              <a:t>literature</a:t>
            </a:r>
            <a:r>
              <a:rPr lang="pl-PL" dirty="0"/>
              <a:t> </a:t>
            </a:r>
            <a:r>
              <a:rPr lang="pl-PL" dirty="0" err="1"/>
              <a:t>review</a:t>
            </a:r>
            <a:r>
              <a:rPr lang="pl-PL" dirty="0"/>
              <a:t> and </a:t>
            </a:r>
            <a:r>
              <a:rPr lang="pl-PL" dirty="0" err="1"/>
              <a:t>personal</a:t>
            </a:r>
            <a:r>
              <a:rPr lang="pl-PL" dirty="0"/>
              <a:t> </a:t>
            </a:r>
            <a:r>
              <a:rPr lang="pl-PL" dirty="0" err="1"/>
              <a:t>experience</a:t>
            </a:r>
            <a:endParaRPr lang="pl-PL" dirty="0"/>
          </a:p>
          <a:p>
            <a:pPr algn="just"/>
            <a:endParaRPr lang="pl-PL" dirty="0"/>
          </a:p>
          <a:p>
            <a:pPr algn="just"/>
            <a:r>
              <a:rPr lang="pl-PL" dirty="0" err="1"/>
              <a:t>Prepare</a:t>
            </a:r>
            <a:r>
              <a:rPr lang="pl-PL" dirty="0"/>
              <a:t> </a:t>
            </a:r>
            <a:r>
              <a:rPr lang="pl-PL" dirty="0" err="1"/>
              <a:t>exemplary</a:t>
            </a:r>
            <a:r>
              <a:rPr lang="pl-PL" dirty="0"/>
              <a:t> </a:t>
            </a:r>
            <a:r>
              <a:rPr lang="pl-PL" dirty="0" err="1"/>
              <a:t>applications</a:t>
            </a:r>
            <a:r>
              <a:rPr lang="pl-PL" dirty="0"/>
              <a:t> as the environment for </a:t>
            </a:r>
            <a:r>
              <a:rPr lang="pl-PL" dirty="0" err="1"/>
              <a:t>experiments</a:t>
            </a:r>
            <a:endParaRPr lang="pl-PL" dirty="0"/>
          </a:p>
          <a:p>
            <a:pPr algn="just"/>
            <a:endParaRPr lang="pl-PL" dirty="0"/>
          </a:p>
          <a:p>
            <a:pPr algn="just"/>
            <a:r>
              <a:rPr lang="pl-PL" dirty="0" err="1"/>
              <a:t>Perform</a:t>
            </a:r>
            <a:r>
              <a:rPr lang="pl-PL" dirty="0"/>
              <a:t> the </a:t>
            </a:r>
            <a:r>
              <a:rPr lang="pl-PL" dirty="0" err="1"/>
              <a:t>experiments</a:t>
            </a:r>
            <a:endParaRPr lang="pl-PL" dirty="0"/>
          </a:p>
          <a:p>
            <a:pPr algn="just"/>
            <a:endParaRPr lang="pl-PL" dirty="0"/>
          </a:p>
          <a:p>
            <a:pPr algn="just"/>
            <a:r>
              <a:rPr lang="pl-PL" dirty="0" err="1"/>
              <a:t>Analyze</a:t>
            </a:r>
            <a:r>
              <a:rPr lang="pl-PL" dirty="0"/>
              <a:t> </a:t>
            </a:r>
            <a:r>
              <a:rPr lang="pl-PL" dirty="0" err="1"/>
              <a:t>obtained</a:t>
            </a:r>
            <a:r>
              <a:rPr lang="pl-PL" dirty="0"/>
              <a:t> </a:t>
            </a:r>
            <a:r>
              <a:rPr lang="pl-PL" dirty="0" err="1"/>
              <a:t>results</a:t>
            </a:r>
            <a:endParaRPr lang="pl-PL" dirty="0"/>
          </a:p>
          <a:p>
            <a:pPr algn="just"/>
            <a:endParaRPr lang="pl-PL" dirty="0"/>
          </a:p>
          <a:p>
            <a:pPr algn="just"/>
            <a:r>
              <a:rPr lang="pl-PL" dirty="0" err="1"/>
              <a:t>Consider</a:t>
            </a:r>
            <a:r>
              <a:rPr lang="pl-PL" dirty="0"/>
              <a:t> </a:t>
            </a:r>
            <a:r>
              <a:rPr lang="pl-PL" dirty="0" err="1"/>
              <a:t>possible</a:t>
            </a:r>
            <a:r>
              <a:rPr lang="pl-PL" dirty="0"/>
              <a:t> </a:t>
            </a:r>
            <a:r>
              <a:rPr lang="pl-PL" dirty="0" err="1"/>
              <a:t>future</a:t>
            </a:r>
            <a:r>
              <a:rPr lang="pl-PL" dirty="0"/>
              <a:t> </a:t>
            </a:r>
            <a:r>
              <a:rPr lang="pl-PL" dirty="0" err="1"/>
              <a:t>works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A5E02-0759-DD72-3A5D-A74E19117F2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C09F17-E827-43C8-BC89-71D35FD38202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The </a:t>
            </a:r>
            <a:r>
              <a:rPr lang="pl-PL" dirty="0" err="1"/>
              <a:t>scope</a:t>
            </a:r>
            <a:r>
              <a:rPr lang="pl-PL" dirty="0"/>
              <a:t> of the </a:t>
            </a:r>
            <a:r>
              <a:rPr lang="pl-PL" dirty="0" err="1"/>
              <a:t>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92706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8C7C12-B468-DEB1-C9C7-E18FFFE5B8C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FA0B1F-B6FF-0101-C98E-83B433E2574B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 err="1"/>
              <a:t>Literature</a:t>
            </a:r>
            <a:r>
              <a:rPr lang="pl-PL" dirty="0"/>
              <a:t> </a:t>
            </a:r>
            <a:r>
              <a:rPr lang="pl-PL" dirty="0" err="1"/>
              <a:t>review</a:t>
            </a:r>
            <a:endParaRPr lang="en-US" dirty="0"/>
          </a:p>
        </p:txBody>
      </p:sp>
      <p:pic>
        <p:nvPicPr>
          <p:cNvPr id="35842" name="Picture 2" descr="The Importance of Literature in Modern Society">
            <a:extLst>
              <a:ext uri="{FF2B5EF4-FFF2-40B4-BE49-F238E27FC236}">
                <a16:creationId xmlns:a16="http://schemas.microsoft.com/office/drawing/2014/main" id="{0A6EA628-BE1F-9B5A-EA55-64D918DF0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925" y="2307363"/>
            <a:ext cx="6926021" cy="375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141683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24C96-4040-8B08-244E-40BFD90AAA6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755576" y="1844823"/>
            <a:ext cx="8280920" cy="4968553"/>
          </a:xfrm>
        </p:spPr>
        <p:txBody>
          <a:bodyPr>
            <a:normAutofit fontScale="85000" lnSpcReduction="20000"/>
          </a:bodyPr>
          <a:lstStyle/>
          <a:p>
            <a:r>
              <a:rPr lang="pl-PL" dirty="0"/>
              <a:t>Native </a:t>
            </a:r>
            <a:r>
              <a:rPr lang="pl-PL" dirty="0" err="1"/>
              <a:t>platforms</a:t>
            </a:r>
            <a:endParaRPr lang="pl-P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Android (Kotlin)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iOS (Swift)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l-PL" dirty="0"/>
          </a:p>
          <a:p>
            <a:r>
              <a:rPr lang="pl-PL" dirty="0"/>
              <a:t>Cross-platform </a:t>
            </a:r>
            <a:r>
              <a:rPr lang="pl-PL" dirty="0" err="1"/>
              <a:t>frameworks</a:t>
            </a:r>
            <a:endParaRPr lang="pl-P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Flutter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 err="1"/>
              <a:t>React</a:t>
            </a:r>
            <a:r>
              <a:rPr lang="pl-PL" dirty="0"/>
              <a:t> Native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 err="1"/>
              <a:t>Ionic</a:t>
            </a:r>
            <a:endParaRPr lang="pl-PL" dirty="0"/>
          </a:p>
          <a:p>
            <a:pPr lvl="1">
              <a:buFont typeface="Arial" panose="020B0604020202020204" pitchFamily="34" charset="0"/>
              <a:buChar char="•"/>
            </a:pPr>
            <a:endParaRPr lang="pl-PL" dirty="0"/>
          </a:p>
          <a:p>
            <a:r>
              <a:rPr lang="pl-PL" dirty="0" err="1"/>
              <a:t>Testing</a:t>
            </a:r>
            <a:r>
              <a:rPr lang="pl-PL" dirty="0"/>
              <a:t> </a:t>
            </a:r>
            <a:r>
              <a:rPr lang="pl-PL" dirty="0" err="1"/>
              <a:t>tools</a:t>
            </a:r>
            <a:endParaRPr lang="pl-P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 err="1"/>
              <a:t>GameBench</a:t>
            </a:r>
            <a:endParaRPr lang="pl-P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 err="1"/>
              <a:t>Apptim</a:t>
            </a:r>
            <a:endParaRPr lang="pl-P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Android Studio / </a:t>
            </a:r>
            <a:r>
              <a:rPr lang="pl-PL" dirty="0" err="1"/>
              <a:t>Xcode</a:t>
            </a:r>
            <a:r>
              <a:rPr lang="pl-PL" dirty="0"/>
              <a:t> </a:t>
            </a:r>
            <a:r>
              <a:rPr lang="pl-PL" dirty="0" err="1"/>
              <a:t>profiling</a:t>
            </a:r>
            <a:r>
              <a:rPr lang="pl-PL" dirty="0"/>
              <a:t> </a:t>
            </a:r>
            <a:r>
              <a:rPr lang="pl-PL" dirty="0" err="1"/>
              <a:t>tools</a:t>
            </a:r>
            <a:endParaRPr lang="pl-P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FA0B1F-B6FF-0101-C98E-83B433E2574B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 err="1"/>
              <a:t>Proposed</a:t>
            </a:r>
            <a:r>
              <a:rPr lang="pl-PL" dirty="0"/>
              <a:t> </a:t>
            </a:r>
            <a:r>
              <a:rPr lang="pl-PL" dirty="0" err="1"/>
              <a:t>experiments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795BF-8E88-1729-8F02-D7BB498654A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959566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24C96-4040-8B08-244E-40BFD90AAA6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755576" y="1844823"/>
            <a:ext cx="4082212" cy="4968553"/>
          </a:xfrm>
        </p:spPr>
        <p:txBody>
          <a:bodyPr/>
          <a:lstStyle/>
          <a:p>
            <a:r>
              <a:rPr lang="pl-PL" dirty="0" err="1"/>
              <a:t>Dynamic</a:t>
            </a:r>
            <a:endParaRPr lang="pl-P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CPU </a:t>
            </a:r>
            <a:r>
              <a:rPr lang="pl-PL" dirty="0" err="1"/>
              <a:t>usage</a:t>
            </a:r>
            <a:endParaRPr lang="pl-P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Memory </a:t>
            </a:r>
            <a:r>
              <a:rPr lang="pl-PL" dirty="0" err="1"/>
              <a:t>usage</a:t>
            </a:r>
            <a:endParaRPr lang="pl-P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Power </a:t>
            </a:r>
            <a:r>
              <a:rPr lang="pl-PL" dirty="0" err="1"/>
              <a:t>usage</a:t>
            </a:r>
            <a:endParaRPr lang="pl-P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FPS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 err="1"/>
              <a:t>Launch</a:t>
            </a:r>
            <a:r>
              <a:rPr lang="pl-PL" dirty="0"/>
              <a:t> time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FA0B1F-B6FF-0101-C98E-83B433E2574B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 err="1"/>
              <a:t>Proposed</a:t>
            </a:r>
            <a:r>
              <a:rPr lang="pl-PL" dirty="0"/>
              <a:t> </a:t>
            </a:r>
            <a:r>
              <a:rPr lang="pl-PL" dirty="0" err="1"/>
              <a:t>experiments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795BF-8E88-1729-8F02-D7BB498654A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 err="1"/>
              <a:t>Metrics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495B2D5-0F5C-036B-3880-01D6A1E553FC}"/>
              </a:ext>
            </a:extLst>
          </p:cNvPr>
          <p:cNvSpPr txBox="1">
            <a:spLocks/>
          </p:cNvSpPr>
          <p:nvPr/>
        </p:nvSpPr>
        <p:spPr bwMode="auto">
          <a:xfrm>
            <a:off x="4837788" y="1844823"/>
            <a:ext cx="4176464" cy="4968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l-PL" dirty="0" err="1"/>
              <a:t>Static</a:t>
            </a:r>
            <a:endParaRPr lang="pl-P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size</a:t>
            </a:r>
            <a:endParaRPr lang="pl-P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Code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95129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795BF-8E88-1729-8F02-D7BB498654A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>
                <a:latin typeface="Calibri" panose="020F0502020204030204" pitchFamily="34" charset="0"/>
                <a:ea typeface="+mn-ea"/>
                <a:cs typeface="+mn-cs"/>
              </a:rPr>
              <a:t>Test app features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FA0B1F-B6FF-0101-C98E-83B433E2574B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b="0" dirty="0">
                <a:latin typeface="Calibri" panose="020F0502020204030204" pitchFamily="34" charset="0"/>
                <a:ea typeface="+mn-ea"/>
                <a:cs typeface="+mn-cs"/>
              </a:rPr>
              <a:t>Proposed experiments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F2C0BCFA-AC79-A6DC-BA5B-4EF9F45673E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74260455"/>
              </p:ext>
            </p:extLst>
          </p:nvPr>
        </p:nvGraphicFramePr>
        <p:xfrm>
          <a:off x="755575" y="1628801"/>
          <a:ext cx="4032449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A9B0178-C5AA-F2B2-7CAC-182D99DAA6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8125968"/>
              </p:ext>
            </p:extLst>
          </p:nvPr>
        </p:nvGraphicFramePr>
        <p:xfrm>
          <a:off x="5007206" y="1484784"/>
          <a:ext cx="4033093" cy="4228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07922291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4F9020-5870-181A-DC81-0735CAD21AC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98A614-AF24-DED1-9FA2-16E68893D44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Progress</a:t>
            </a:r>
            <a:endParaRPr lang="en-US" dirty="0"/>
          </a:p>
        </p:txBody>
      </p:sp>
      <p:pic>
        <p:nvPicPr>
          <p:cNvPr id="23556" name="Picture 4" descr="Loading GIFs | Tenor">
            <a:extLst>
              <a:ext uri="{FF2B5EF4-FFF2-40B4-BE49-F238E27FC236}">
                <a16:creationId xmlns:a16="http://schemas.microsoft.com/office/drawing/2014/main" id="{68EE594F-8798-2752-6522-4AEDBB60488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619" y="2476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663245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prezentacja_v2_2017-03_en</Template>
  <TotalTime>84</TotalTime>
  <Words>229</Words>
  <Application>Microsoft Office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szablon1-PL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Maciej Sroczek 242450</dc:creator>
  <cp:lastModifiedBy>Maciej Sroczek</cp:lastModifiedBy>
  <cp:revision>3</cp:revision>
  <dcterms:created xsi:type="dcterms:W3CDTF">2023-03-16T19:00:12Z</dcterms:created>
  <dcterms:modified xsi:type="dcterms:W3CDTF">2023-03-16T21:18:59Z</dcterms:modified>
</cp:coreProperties>
</file>