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9" r:id="rId3"/>
    <p:sldId id="259" r:id="rId4"/>
    <p:sldId id="273" r:id="rId5"/>
    <p:sldId id="276" r:id="rId6"/>
    <p:sldId id="274" r:id="rId7"/>
    <p:sldId id="277" r:id="rId8"/>
    <p:sldId id="272" r:id="rId9"/>
    <p:sldId id="271" r:id="rId10"/>
    <p:sldId id="261" r:id="rId11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969696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6" autoAdjust="0"/>
    <p:restoredTop sz="94687" autoAdjust="0"/>
  </p:normalViewPr>
  <p:slideViewPr>
    <p:cSldViewPr snapToObjects="1">
      <p:cViewPr varScale="1">
        <p:scale>
          <a:sx n="188" d="100"/>
          <a:sy n="188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80309A3-1BB2-EFF3-5E46-E0440059D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4E310D-6841-52EC-C805-8107E62220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D98A31-232D-402C-99E1-BCEEACAD63CB}" type="datetimeFigureOut">
              <a:rPr lang="pl-PL"/>
              <a:pPr>
                <a:defRPr/>
              </a:pPr>
              <a:t>23.06.2023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1C6D74D-5CB9-FAE6-6BC8-CCE406B81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1E577D-C7AA-371F-FAB5-95346BBE1C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44D34-7BD3-4A29-B996-F503A781D03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F459BCE-D841-493E-5582-DC423E878E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49946B5-3D70-FD19-3489-38A34766B6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36AE4AB-AE3E-43A3-BEDB-DDF1CCC8926E}" type="datetimeFigureOut">
              <a:rPr lang="pl-PL"/>
              <a:pPr>
                <a:defRPr/>
              </a:pPr>
              <a:t>23.06.2023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4EB4190B-13A8-2AEC-0697-3B1A947B64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C808BA47-1F3E-4D83-CA01-378074C80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F41667-B13B-ADBC-1668-55DCCC9091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C1473FE-D59F-C844-0AA8-7A6AF2768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93D56B-8E82-4D41-87A4-8E065D2FC2C8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370106E-9EFE-C465-D75B-771AF1C9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C74AD6CF-1B3E-365B-00E3-5F79F9356231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DE456E0E-11C1-A1FC-1B6A-C03F5521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90872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A5643FC-40EE-7A69-FC02-396CBC3E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983988D-8987-87F0-1A37-D36C4EFB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4DDCA3F-82AB-4AF4-B445-16061F1E5D88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9078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6B13849-EDA9-6BA9-89B8-64DDD58C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521BB9C0-4707-5223-A3E6-FEA51D5C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566173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E011CDF-E851-EEE0-746E-9B5A06B1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FFA0070C-F5C3-7D60-EDEA-E2B87EB5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7CD40D5-3C93-40AA-BE9B-926A546D4421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21060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93F6FDE9-6AEA-1C10-F68F-F9815886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7005F53C-B156-6AAF-6611-C03055EB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6AACA22-2474-4F03-ACFB-C562C0DBD2C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7711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6973D8E0-976F-5FCD-4CF5-9C0AF602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8F65C344-4FD0-F2F0-BD3C-4AF5DBA2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DFD295A-D249-4DAE-81D0-EA7D20AB5092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46704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D308F89-AB3D-D0B5-A82C-8AEF666D8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43E58B66-9568-4EDB-A697-C8289108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1B884FA-FDAB-4163-8696-23E3E1AF3E12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61257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19CC5F40-DEA2-A1A7-C271-B937419C9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7F6663FF-D702-E45A-AA7E-699511D6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55F06BA-C136-4F09-B968-CFF4925AAF3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308309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AAE6AE7-7BEA-BF55-6B72-6F64B6166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77AB3F0-18E4-D1AB-C31E-1E3EF6DA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5DD5A6-5935-4F73-BD36-352DEBBE19D0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11319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735355F-C3CF-5EE8-6AE2-78ABA7A4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20890D6-0103-8748-4C2E-7D929E37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F145821-E030-491E-9D59-C6388CD194CF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158980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45C4C46-C9B7-8BE6-C263-1EBB2F9D5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9D556007-F9DD-5C59-D0EA-3A7BB615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696799-074C-E7DC-1B4E-D2B4A5B4631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8" y="2492896"/>
            <a:ext cx="7614402" cy="172819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l-PL" dirty="0" err="1"/>
              <a:t>Comparative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of </a:t>
            </a:r>
            <a:r>
              <a:rPr lang="pl-PL" dirty="0" err="1"/>
              <a:t>selected</a:t>
            </a:r>
            <a:r>
              <a:rPr lang="pl-PL" dirty="0"/>
              <a:t> cross-platform </a:t>
            </a:r>
            <a:r>
              <a:rPr lang="pl-PL" dirty="0" err="1"/>
              <a:t>frameworks</a:t>
            </a:r>
            <a:r>
              <a:rPr lang="pl-PL" dirty="0"/>
              <a:t> in relations to native development </a:t>
            </a:r>
            <a:r>
              <a:rPr lang="pl-PL" dirty="0" err="1"/>
              <a:t>approaches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E38CB-2AF2-F770-2611-E954EC6ED4F1}"/>
              </a:ext>
            </a:extLst>
          </p:cNvPr>
          <p:cNvSpPr txBox="1"/>
          <p:nvPr/>
        </p:nvSpPr>
        <p:spPr>
          <a:xfrm>
            <a:off x="1400432" y="4365103"/>
            <a:ext cx="761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Maciej Sroczek 242450</a:t>
            </a:r>
          </a:p>
          <a:p>
            <a:pPr algn="ctr"/>
            <a:endParaRPr lang="pl-PL" dirty="0"/>
          </a:p>
          <a:p>
            <a:pPr algn="ctr"/>
            <a:r>
              <a:rPr lang="pl-PL" dirty="0" err="1"/>
              <a:t>Supervisor</a:t>
            </a:r>
            <a:r>
              <a:rPr lang="pl-PL" dirty="0"/>
              <a:t>: dr inż. Dariusz Konieczny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696799-074C-E7DC-1B4E-D2B4A5B4631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8" y="2492896"/>
            <a:ext cx="7614402" cy="1728192"/>
          </a:xfrm>
        </p:spPr>
        <p:txBody>
          <a:bodyPr>
            <a:normAutofit/>
          </a:bodyPr>
          <a:lstStyle/>
          <a:p>
            <a:pPr algn="ctr"/>
            <a:r>
              <a:rPr lang="pl-PL" sz="4400" dirty="0" err="1"/>
              <a:t>Thank</a:t>
            </a:r>
            <a:r>
              <a:rPr lang="pl-PL" sz="4400" dirty="0"/>
              <a:t> </a:t>
            </a:r>
            <a:r>
              <a:rPr lang="pl-PL" sz="4400" dirty="0" err="1"/>
              <a:t>you</a:t>
            </a:r>
            <a:r>
              <a:rPr lang="pl-PL" sz="4400" dirty="0"/>
              <a:t> for </a:t>
            </a:r>
            <a:r>
              <a:rPr lang="pl-PL" sz="4400" dirty="0" err="1"/>
              <a:t>listening</a:t>
            </a:r>
            <a:r>
              <a:rPr lang="pl-PL" sz="4400" dirty="0"/>
              <a:t> </a:t>
            </a:r>
            <a:r>
              <a:rPr lang="pl-PL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0605619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F0D01-517B-79F5-7BBC-FACFF28400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sz="2400" dirty="0"/>
              <a:t>Mobile </a:t>
            </a:r>
            <a:r>
              <a:rPr lang="pl-PL" sz="2400" dirty="0" err="1"/>
              <a:t>applications</a:t>
            </a:r>
            <a:r>
              <a:rPr lang="pl-PL" sz="2400" dirty="0"/>
              <a:t> </a:t>
            </a:r>
            <a:r>
              <a:rPr lang="pl-PL" sz="2400" dirty="0" err="1"/>
              <a:t>overtake</a:t>
            </a:r>
            <a:r>
              <a:rPr lang="pl-PL" sz="2400" dirty="0"/>
              <a:t> the market</a:t>
            </a:r>
          </a:p>
          <a:p>
            <a:r>
              <a:rPr lang="pl-PL" sz="2400" dirty="0"/>
              <a:t>Mobile development </a:t>
            </a:r>
            <a:r>
              <a:rPr lang="pl-PL" sz="2400" dirty="0" err="1"/>
              <a:t>technology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constantly</a:t>
            </a:r>
            <a:r>
              <a:rPr lang="pl-PL" sz="2400" dirty="0"/>
              <a:t> </a:t>
            </a:r>
            <a:r>
              <a:rPr lang="pl-PL" sz="2400" dirty="0" err="1"/>
              <a:t>changing</a:t>
            </a:r>
            <a:endParaRPr lang="pl-PL" sz="2400" dirty="0"/>
          </a:p>
          <a:p>
            <a:r>
              <a:rPr lang="pl-PL" sz="2400" dirty="0" err="1"/>
              <a:t>Choosing</a:t>
            </a:r>
            <a:r>
              <a:rPr lang="pl-PL" sz="2400" dirty="0"/>
              <a:t> </a:t>
            </a:r>
            <a:r>
              <a:rPr lang="pl-PL" sz="2400" dirty="0" err="1"/>
              <a:t>wrong</a:t>
            </a:r>
            <a:r>
              <a:rPr lang="pl-PL" sz="2400" dirty="0"/>
              <a:t> </a:t>
            </a:r>
            <a:r>
              <a:rPr lang="pl-PL" sz="2400" dirty="0" err="1"/>
              <a:t>technology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be </a:t>
            </a:r>
            <a:r>
              <a:rPr lang="pl-PL" sz="2400" dirty="0" err="1"/>
              <a:t>costly</a:t>
            </a:r>
            <a:endParaRPr lang="pl-PL" sz="2400" dirty="0"/>
          </a:p>
          <a:p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criteria</a:t>
            </a:r>
            <a:r>
              <a:rPr lang="pl-PL" sz="2400" dirty="0"/>
              <a:t> for </a:t>
            </a:r>
            <a:r>
              <a:rPr lang="pl-PL" sz="2400" dirty="0" err="1"/>
              <a:t>evaluation</a:t>
            </a:r>
            <a:r>
              <a:rPr lang="pl-PL" sz="2400" dirty="0"/>
              <a:t> but performance </a:t>
            </a:r>
            <a:r>
              <a:rPr lang="pl-PL" sz="2400" dirty="0" err="1"/>
              <a:t>is</a:t>
            </a:r>
            <a:r>
              <a:rPr lang="pl-PL" sz="2400" dirty="0"/>
              <a:t> of high </a:t>
            </a:r>
            <a:r>
              <a:rPr lang="pl-PL" sz="2400" dirty="0" err="1"/>
              <a:t>priority</a:t>
            </a:r>
            <a:r>
              <a:rPr lang="pl-PL" sz="2400" dirty="0"/>
              <a:t> </a:t>
            </a:r>
            <a:r>
              <a:rPr lang="pl-PL" sz="2400" dirty="0" err="1"/>
              <a:t>because</a:t>
            </a:r>
            <a:r>
              <a:rPr lang="pl-PL" sz="2400" dirty="0"/>
              <a:t> UX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key</a:t>
            </a:r>
            <a:r>
              <a:rPr lang="pl-PL" sz="2400" dirty="0"/>
              <a:t> </a:t>
            </a:r>
            <a:r>
              <a:rPr lang="pl-PL" sz="2400" dirty="0" err="1"/>
              <a:t>today</a:t>
            </a:r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numerous</a:t>
            </a:r>
            <a:r>
              <a:rPr lang="pl-PL" sz="2400" dirty="0"/>
              <a:t> </a:t>
            </a:r>
            <a:r>
              <a:rPr lang="pl-PL" sz="2400" dirty="0" err="1"/>
              <a:t>scenarios</a:t>
            </a:r>
            <a:r>
              <a:rPr lang="pl-PL" sz="2400" dirty="0"/>
              <a:t> </a:t>
            </a:r>
            <a:r>
              <a:rPr lang="pl-PL" sz="2400" dirty="0" err="1"/>
              <a:t>worth</a:t>
            </a:r>
            <a:r>
              <a:rPr lang="pl-PL" sz="2400" dirty="0"/>
              <a:t> </a:t>
            </a:r>
            <a:r>
              <a:rPr lang="pl-PL" sz="2400" dirty="0" err="1"/>
              <a:t>testing</a:t>
            </a:r>
            <a:r>
              <a:rPr lang="pl-PL" sz="2400" dirty="0"/>
              <a:t> but the proces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labor-intensive</a:t>
            </a:r>
            <a:r>
              <a:rPr lang="pl-PL" sz="2400" dirty="0"/>
              <a:t> </a:t>
            </a:r>
            <a:r>
              <a:rPr lang="pl-PL" sz="2400" dirty="0" err="1"/>
              <a:t>therefore</a:t>
            </a:r>
            <a:r>
              <a:rPr lang="pl-PL" sz="2400" dirty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be </a:t>
            </a:r>
            <a:r>
              <a:rPr lang="pl-PL" sz="2400" dirty="0" err="1"/>
              <a:t>proposed</a:t>
            </a:r>
            <a:r>
              <a:rPr lang="pl-PL" sz="2400" dirty="0"/>
              <a:t>:</a:t>
            </a:r>
          </a:p>
          <a:p>
            <a:pPr lvl="1"/>
            <a:r>
              <a:rPr lang="pl-PL" sz="2000" dirty="0" err="1"/>
              <a:t>Abstracting</a:t>
            </a:r>
            <a:r>
              <a:rPr lang="pl-PL" sz="2000" dirty="0"/>
              <a:t> </a:t>
            </a:r>
            <a:r>
              <a:rPr lang="pl-PL" sz="2000" dirty="0" err="1"/>
              <a:t>usability</a:t>
            </a:r>
            <a:r>
              <a:rPr lang="pl-PL" sz="2000" dirty="0"/>
              <a:t> with single </a:t>
            </a:r>
            <a:r>
              <a:rPr lang="pl-PL" sz="2000" dirty="0" err="1"/>
              <a:t>task</a:t>
            </a:r>
            <a:r>
              <a:rPr lang="pl-PL" sz="2000" dirty="0"/>
              <a:t> </a:t>
            </a:r>
            <a:r>
              <a:rPr lang="pl-PL" sz="2000" dirty="0" err="1"/>
              <a:t>oriented</a:t>
            </a:r>
            <a:r>
              <a:rPr lang="pl-PL" sz="2000" dirty="0"/>
              <a:t> </a:t>
            </a:r>
            <a:r>
              <a:rPr lang="pl-PL" sz="2000" dirty="0" err="1"/>
              <a:t>sample</a:t>
            </a:r>
            <a:r>
              <a:rPr lang="pl-PL" sz="2000" dirty="0"/>
              <a:t> </a:t>
            </a:r>
            <a:r>
              <a:rPr lang="pl-PL" sz="2000" dirty="0" err="1"/>
              <a:t>apps</a:t>
            </a:r>
            <a:endParaRPr lang="pl-PL" sz="2000" dirty="0"/>
          </a:p>
          <a:p>
            <a:pPr lvl="1"/>
            <a:r>
              <a:rPr lang="pl-PL" sz="2000" dirty="0" err="1"/>
              <a:t>Abstracting</a:t>
            </a:r>
            <a:r>
              <a:rPr lang="pl-PL" sz="2000" dirty="0"/>
              <a:t> </a:t>
            </a:r>
            <a:r>
              <a:rPr lang="pl-PL" sz="2000" dirty="0" err="1"/>
              <a:t>variety</a:t>
            </a:r>
            <a:r>
              <a:rPr lang="pl-PL" sz="2000" dirty="0"/>
              <a:t> of devices by performing </a:t>
            </a:r>
            <a:r>
              <a:rPr lang="pl-PL" sz="2000" dirty="0" err="1"/>
              <a:t>tests</a:t>
            </a:r>
            <a:r>
              <a:rPr lang="pl-PL" sz="2000" dirty="0"/>
              <a:t> on </a:t>
            </a:r>
            <a:r>
              <a:rPr lang="pl-PL" sz="2000" dirty="0" err="1"/>
              <a:t>older</a:t>
            </a:r>
            <a:r>
              <a:rPr lang="pl-PL" sz="2000" dirty="0"/>
              <a:t> and </a:t>
            </a:r>
            <a:r>
              <a:rPr lang="pl-PL" sz="2000" dirty="0" err="1"/>
              <a:t>newer</a:t>
            </a:r>
            <a:r>
              <a:rPr lang="pl-PL" sz="2000" dirty="0"/>
              <a:t> </a:t>
            </a:r>
            <a:r>
              <a:rPr lang="pl-PL" sz="2000" dirty="0" err="1"/>
              <a:t>smartphones</a:t>
            </a:r>
            <a:r>
              <a:rPr lang="pl-PL" sz="2000" dirty="0"/>
              <a:t> with </a:t>
            </a:r>
            <a:r>
              <a:rPr lang="pl-PL" sz="2000" dirty="0" err="1"/>
              <a:t>different</a:t>
            </a:r>
            <a:r>
              <a:rPr lang="pl-PL" sz="2000" dirty="0"/>
              <a:t> hardware and software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61A567-DE15-AFCE-D097-25789C57B65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35BBA-BAA4-8F98-7F7D-EE6B00916B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General </a:t>
            </a:r>
            <a:r>
              <a:rPr lang="pl-PL" dirty="0" err="1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3609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A80A6-C2FE-00E7-9C45-09496B6D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8284724" cy="5112567"/>
          </a:xfrm>
        </p:spPr>
        <p:txBody>
          <a:bodyPr>
            <a:normAutofit lnSpcReduction="10000"/>
          </a:bodyPr>
          <a:lstStyle/>
          <a:p>
            <a:pPr algn="just"/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en-GB" dirty="0"/>
              <a:t>a comparative analysis of native and cross-platform approaches to mobile development. The primary basis for the comparison is the performance of applications created using those methods.</a:t>
            </a:r>
          </a:p>
          <a:p>
            <a:pPr algn="just"/>
            <a:endParaRPr lang="pl-PL" dirty="0"/>
          </a:p>
          <a:p>
            <a:pPr algn="just"/>
            <a:r>
              <a:rPr lang="pl-PL" dirty="0" err="1"/>
              <a:t>Analyze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l-PL" dirty="0" err="1"/>
              <a:t>Determine</a:t>
            </a:r>
            <a:r>
              <a:rPr lang="pl-PL" dirty="0"/>
              <a:t> </a:t>
            </a:r>
            <a:r>
              <a:rPr lang="pl-PL" dirty="0" err="1"/>
              <a:t>possibly</a:t>
            </a:r>
            <a:r>
              <a:rPr lang="pl-PL" dirty="0"/>
              <a:t> </a:t>
            </a:r>
            <a:r>
              <a:rPr lang="pl-PL" dirty="0" err="1"/>
              <a:t>optimal</a:t>
            </a:r>
            <a:r>
              <a:rPr lang="pl-PL" dirty="0"/>
              <a:t> </a:t>
            </a:r>
            <a:r>
              <a:rPr lang="pl-PL" b="1" dirty="0" err="1"/>
              <a:t>use-cases</a:t>
            </a:r>
            <a:r>
              <a:rPr lang="pl-PL" dirty="0"/>
              <a:t> for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implementation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and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frameworks</a:t>
            </a:r>
            <a:endParaRPr lang="pl-PL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l-PL" dirty="0" err="1"/>
              <a:t>Analyze</a:t>
            </a:r>
            <a:r>
              <a:rPr lang="pl-PL" dirty="0"/>
              <a:t> the </a:t>
            </a:r>
            <a:r>
              <a:rPr lang="pl-PL" b="1" dirty="0" err="1"/>
              <a:t>improvement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pl-PL" dirty="0"/>
              <a:t> as </a:t>
            </a:r>
            <a:r>
              <a:rPr lang="pl-PL" dirty="0" err="1"/>
              <a:t>compared</a:t>
            </a:r>
            <a:r>
              <a:rPr lang="pl-PL" dirty="0"/>
              <a:t> to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older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 </a:t>
            </a:r>
            <a:r>
              <a:rPr lang="pl-PL" dirty="0" err="1"/>
              <a:t>considering</a:t>
            </a:r>
            <a:r>
              <a:rPr lang="pl-PL" dirty="0"/>
              <a:t> </a:t>
            </a:r>
            <a:r>
              <a:rPr lang="pl-PL" b="1" dirty="0" err="1"/>
              <a:t>breaking</a:t>
            </a:r>
            <a:r>
              <a:rPr lang="pl-PL" b="1" dirty="0"/>
              <a:t> </a:t>
            </a:r>
            <a:r>
              <a:rPr lang="pl-PL" b="1" dirty="0" err="1"/>
              <a:t>changes</a:t>
            </a:r>
            <a:r>
              <a:rPr lang="pl-PL" dirty="0"/>
              <a:t> to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pl-PL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b="1" dirty="0" err="1"/>
              <a:t>advantages</a:t>
            </a:r>
            <a:r>
              <a:rPr lang="pl-PL" dirty="0"/>
              <a:t> and </a:t>
            </a:r>
            <a:r>
              <a:rPr lang="pl-PL" b="1" dirty="0" err="1"/>
              <a:t>disadvantages</a:t>
            </a:r>
            <a:r>
              <a:rPr lang="pl-PL" dirty="0"/>
              <a:t> in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aspects</a:t>
            </a:r>
            <a:r>
              <a:rPr lang="pl-PL" dirty="0"/>
              <a:t> of single-</a:t>
            </a:r>
            <a:r>
              <a:rPr lang="pl-PL" dirty="0" err="1"/>
              <a:t>codebase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5E02-0759-DD72-3A5D-A74E19117F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09F17-E827-43C8-BC89-71D35FD3820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Goals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4C96-4040-8B08-244E-40BFD90AAA6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5575" y="1768697"/>
            <a:ext cx="8280919" cy="4968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CPU </a:t>
            </a:r>
            <a:r>
              <a:rPr lang="pl-PL" sz="2400" dirty="0" err="1"/>
              <a:t>usage</a:t>
            </a:r>
            <a:endParaRPr lang="pl-PL" sz="2400" dirty="0"/>
          </a:p>
          <a:p>
            <a:pPr marL="857250" lvl="1" indent="-457200"/>
            <a:r>
              <a:rPr lang="pl-PL" sz="2000" dirty="0" err="1"/>
              <a:t>Normalized</a:t>
            </a:r>
            <a:r>
              <a:rPr lang="pl-PL" sz="2000" dirty="0"/>
              <a:t> for Android (</a:t>
            </a:r>
            <a:r>
              <a:rPr lang="pl-PL" sz="2000" dirty="0" err="1"/>
              <a:t>Average</a:t>
            </a:r>
            <a:r>
              <a:rPr lang="pl-PL" sz="2000" dirty="0"/>
              <a:t> and Max)</a:t>
            </a:r>
          </a:p>
          <a:p>
            <a:pPr marL="857250" lvl="1" indent="-457200"/>
            <a:r>
              <a:rPr lang="pl-PL" sz="2000" dirty="0"/>
              <a:t>Per </a:t>
            </a:r>
            <a:r>
              <a:rPr lang="pl-PL" sz="2000" dirty="0" err="1"/>
              <a:t>core</a:t>
            </a:r>
            <a:r>
              <a:rPr lang="pl-PL" sz="2000" dirty="0"/>
              <a:t> for iOS (</a:t>
            </a:r>
            <a:r>
              <a:rPr lang="pl-PL" sz="2000" dirty="0" err="1"/>
              <a:t>Average</a:t>
            </a:r>
            <a:r>
              <a:rPr lang="pl-PL" sz="2000" dirty="0"/>
              <a:t> and Max)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Memory </a:t>
            </a:r>
            <a:r>
              <a:rPr lang="pl-PL" sz="2400" dirty="0" err="1"/>
              <a:t>consumption</a:t>
            </a:r>
            <a:endParaRPr lang="pl-PL" sz="2400" dirty="0"/>
          </a:p>
          <a:p>
            <a:pPr marL="857250" lvl="1" indent="-457200"/>
            <a:r>
              <a:rPr lang="pl-PL" sz="2000" dirty="0" err="1"/>
              <a:t>Average</a:t>
            </a:r>
            <a:endParaRPr lang="pl-PL" sz="2000" dirty="0"/>
          </a:p>
          <a:p>
            <a:pPr marL="857250" lvl="1" indent="-457200"/>
            <a:r>
              <a:rPr lang="pl-PL" sz="2000" dirty="0"/>
              <a:t>Max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Power </a:t>
            </a:r>
            <a:r>
              <a:rPr lang="pl-PL" sz="2400" dirty="0" err="1"/>
              <a:t>consumption</a:t>
            </a:r>
            <a:endParaRPr lang="pl-PL" sz="2400" dirty="0"/>
          </a:p>
          <a:p>
            <a:pPr marL="857250" lvl="1" indent="-457200"/>
            <a:r>
              <a:rPr lang="pl-PL" sz="2000" dirty="0" err="1"/>
              <a:t>Average</a:t>
            </a:r>
            <a:endParaRPr lang="pl-PL" sz="2000" dirty="0"/>
          </a:p>
          <a:p>
            <a:pPr marL="857250" lvl="1" indent="-457200"/>
            <a:r>
              <a:rPr lang="pl-PL" sz="2000" dirty="0"/>
              <a:t>Max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err="1"/>
              <a:t>Frame</a:t>
            </a:r>
            <a:r>
              <a:rPr lang="pl-PL" sz="2400" dirty="0"/>
              <a:t> </a:t>
            </a:r>
            <a:r>
              <a:rPr lang="pl-PL" sz="2400" dirty="0" err="1"/>
              <a:t>rate</a:t>
            </a:r>
            <a:r>
              <a:rPr lang="pl-PL" sz="2400" dirty="0"/>
              <a:t> (FPS)</a:t>
            </a:r>
          </a:p>
          <a:p>
            <a:pPr marL="857250" lvl="1" indent="-457200"/>
            <a:r>
              <a:rPr lang="pl-PL" sz="2000" dirty="0" err="1"/>
              <a:t>Average</a:t>
            </a:r>
            <a:endParaRPr lang="pl-PL" sz="2000" dirty="0"/>
          </a:p>
          <a:p>
            <a:pPr marL="857250" lvl="1" indent="-457200"/>
            <a:r>
              <a:rPr lang="pl-PL" sz="2000" dirty="0"/>
              <a:t>Min</a:t>
            </a:r>
          </a:p>
          <a:p>
            <a:pPr marL="857250" lvl="1" indent="-457200"/>
            <a:r>
              <a:rPr lang="pl-PL" sz="2000" dirty="0" err="1"/>
              <a:t>Stability</a:t>
            </a:r>
            <a:endParaRPr lang="pl-PL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methodology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756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DFF624-3037-A274-B10D-B1970B585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List </a:t>
            </a:r>
            <a:r>
              <a:rPr lang="pl-PL" sz="2800" dirty="0" err="1"/>
              <a:t>scrolling</a:t>
            </a:r>
            <a:r>
              <a:rPr lang="pl-PL" sz="2800" dirty="0"/>
              <a:t> and </a:t>
            </a:r>
            <a:r>
              <a:rPr lang="pl-PL" sz="2800" dirty="0" err="1"/>
              <a:t>filtering</a:t>
            </a:r>
            <a:endParaRPr lang="pl-PL" sz="2800" dirty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/>
              <a:t>Animations</a:t>
            </a: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File </a:t>
            </a:r>
            <a:r>
              <a:rPr lang="pl-PL" sz="2800" dirty="0" err="1"/>
              <a:t>input</a:t>
            </a:r>
            <a:r>
              <a:rPr lang="pl-PL" sz="2800" dirty="0"/>
              <a:t> and </a:t>
            </a:r>
            <a:r>
              <a:rPr lang="pl-PL" sz="2800" dirty="0" err="1"/>
              <a:t>output</a:t>
            </a: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/>
              <a:t>Common</a:t>
            </a:r>
            <a:r>
              <a:rPr lang="pl-PL" sz="2800" dirty="0"/>
              <a:t> UI </a:t>
            </a:r>
            <a:r>
              <a:rPr lang="pl-PL" sz="2800" dirty="0" err="1"/>
              <a:t>elements</a:t>
            </a:r>
            <a:endParaRPr lang="pl-PL" sz="2400" dirty="0"/>
          </a:p>
          <a:p>
            <a:pPr marL="514350" indent="-514350">
              <a:buFont typeface="+mj-lt"/>
              <a:buAutoNum type="arabicPeriod"/>
            </a:pP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F539-F70A-F153-9CB5-4276AE722B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L" dirty="0"/>
              <a:t> </a:t>
            </a:r>
          </a:p>
          <a:p>
            <a:r>
              <a:rPr lang="en-PL" dirty="0"/>
              <a:t>GameBench Studio Pro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F0C0-4C2C-8CB1-B67B-FD6C22BC89DF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methodology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5ABA8-F7A0-E3F0-F548-D0988433C05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sz="2000" dirty="0" err="1"/>
              <a:t>Research</a:t>
            </a:r>
            <a:r>
              <a:rPr lang="pl-PL" sz="2000" dirty="0"/>
              <a:t> </a:t>
            </a:r>
            <a:r>
              <a:rPr lang="pl-PL" sz="2000" dirty="0" err="1"/>
              <a:t>scenarios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2B708-171A-B9AF-8FA2-E973E6C376C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PL" sz="2000" dirty="0"/>
              <a:t>Testing tool</a:t>
            </a:r>
          </a:p>
        </p:txBody>
      </p:sp>
    </p:spTree>
    <p:extLst>
      <p:ext uri="{BB962C8B-B14F-4D97-AF65-F5344CB8AC3E}">
        <p14:creationId xmlns:p14="http://schemas.microsoft.com/office/powerpoint/2010/main" val="3362663995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Achieved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Use-cases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3DFDB-87FE-D8F6-6F7E-8375AAF2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96" y="2132856"/>
            <a:ext cx="5974432" cy="43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12519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Achieved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Use-cases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B19D2-B23B-4119-B8E6-658215F1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00" y="1916832"/>
            <a:ext cx="5902424" cy="46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992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4C96-4040-8B08-244E-40BFD90AAA6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5576" y="1844823"/>
            <a:ext cx="4082212" cy="4968553"/>
          </a:xfrm>
        </p:spPr>
        <p:txBody>
          <a:bodyPr/>
          <a:lstStyle/>
          <a:p>
            <a:pPr marL="0" indent="0" algn="ctr">
              <a:buNone/>
            </a:pPr>
            <a:r>
              <a:rPr lang="pl-PL" sz="2400" b="1" dirty="0"/>
              <a:t>Flutter -&gt; </a:t>
            </a:r>
            <a:r>
              <a:rPr lang="pl-PL" sz="2400" b="1" dirty="0" err="1"/>
              <a:t>Impeller</a:t>
            </a:r>
            <a:endParaRPr lang="pl-PL" sz="2400" b="1" dirty="0"/>
          </a:p>
          <a:p>
            <a:pPr marL="0" indent="0" algn="ctr">
              <a:buNone/>
            </a:pPr>
            <a:endParaRPr lang="pl-PL" sz="2400" b="1" dirty="0"/>
          </a:p>
          <a:p>
            <a:endParaRPr lang="pl-PL" sz="2400" dirty="0"/>
          </a:p>
          <a:p>
            <a:r>
              <a:rPr lang="pl-PL" sz="2400" dirty="0"/>
              <a:t>Less </a:t>
            </a:r>
            <a:r>
              <a:rPr lang="pl-PL" sz="2400" dirty="0" err="1"/>
              <a:t>janky</a:t>
            </a:r>
            <a:r>
              <a:rPr lang="pl-PL" sz="2400" dirty="0"/>
              <a:t> </a:t>
            </a:r>
            <a:r>
              <a:rPr lang="pl-PL" sz="2400" dirty="0" err="1"/>
              <a:t>frames</a:t>
            </a:r>
            <a:endParaRPr lang="pl-PL" sz="2400" dirty="0"/>
          </a:p>
          <a:p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smooth</a:t>
            </a:r>
            <a:r>
              <a:rPr lang="pl-PL" sz="2400" dirty="0"/>
              <a:t> / </a:t>
            </a:r>
            <a:r>
              <a:rPr lang="pl-PL" sz="2400" dirty="0" err="1"/>
              <a:t>stable</a:t>
            </a:r>
            <a:r>
              <a:rPr lang="pl-PL" sz="2400" dirty="0"/>
              <a:t> </a:t>
            </a:r>
            <a:r>
              <a:rPr lang="pl-PL" sz="2400" dirty="0" err="1"/>
              <a:t>animations</a:t>
            </a:r>
            <a:endParaRPr lang="pl-PL" sz="2400" dirty="0"/>
          </a:p>
          <a:p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consistent</a:t>
            </a:r>
            <a:r>
              <a:rPr lang="pl-PL" sz="2400" dirty="0"/>
              <a:t> </a:t>
            </a:r>
            <a:r>
              <a:rPr lang="pl-PL" sz="2400" dirty="0" err="1"/>
              <a:t>framerate</a:t>
            </a:r>
            <a:endParaRPr lang="pl-PL" sz="2400" dirty="0"/>
          </a:p>
          <a:p>
            <a:r>
              <a:rPr lang="pl-PL" sz="2400" dirty="0"/>
              <a:t>Lower CPU and RAM </a:t>
            </a:r>
            <a:r>
              <a:rPr lang="pl-PL" sz="2400" dirty="0" err="1"/>
              <a:t>usage</a:t>
            </a:r>
            <a:endParaRPr lang="pl-PL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Achieved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Improvement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495B2D5-0F5C-036B-3880-01D6A1E553FC}"/>
              </a:ext>
            </a:extLst>
          </p:cNvPr>
          <p:cNvSpPr txBox="1">
            <a:spLocks/>
          </p:cNvSpPr>
          <p:nvPr/>
        </p:nvSpPr>
        <p:spPr bwMode="auto">
          <a:xfrm>
            <a:off x="4837788" y="1844823"/>
            <a:ext cx="4176464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l-PL" sz="2400" b="1" dirty="0" err="1"/>
              <a:t>React</a:t>
            </a:r>
            <a:r>
              <a:rPr lang="pl-PL" sz="2400" b="1" dirty="0"/>
              <a:t> Native -&gt;</a:t>
            </a:r>
            <a:br>
              <a:rPr lang="pl-PL" sz="2400" b="1" dirty="0"/>
            </a:br>
            <a:r>
              <a:rPr lang="pl-PL" sz="2400" b="1" dirty="0"/>
              <a:t>New Architecture</a:t>
            </a:r>
          </a:p>
          <a:p>
            <a:pPr marL="0" indent="0" algn="ctr">
              <a:buNone/>
            </a:pPr>
            <a:endParaRPr lang="pl-PL" sz="2400" b="1" dirty="0"/>
          </a:p>
          <a:p>
            <a:r>
              <a:rPr lang="pl-PL" sz="2400" dirty="0"/>
              <a:t>JS </a:t>
            </a:r>
            <a:r>
              <a:rPr lang="pl-PL" sz="2400" dirty="0" err="1"/>
              <a:t>bridge</a:t>
            </a:r>
            <a:r>
              <a:rPr lang="pl-PL" sz="2400" dirty="0"/>
              <a:t> </a:t>
            </a:r>
            <a:r>
              <a:rPr lang="pl-PL" sz="2400" dirty="0" err="1"/>
              <a:t>bottleneck</a:t>
            </a:r>
            <a:r>
              <a:rPr lang="pl-PL" sz="2400" dirty="0"/>
              <a:t> </a:t>
            </a:r>
            <a:r>
              <a:rPr lang="pl-PL" sz="2400" dirty="0" err="1"/>
              <a:t>elimionated</a:t>
            </a:r>
            <a:endParaRPr lang="pl-PL" sz="2400" dirty="0"/>
          </a:p>
          <a:p>
            <a:r>
              <a:rPr lang="pl-PL" sz="2400" dirty="0" err="1"/>
              <a:t>Faster</a:t>
            </a:r>
            <a:r>
              <a:rPr lang="pl-PL" sz="2400" dirty="0"/>
              <a:t> rendering </a:t>
            </a:r>
            <a:r>
              <a:rPr lang="pl-PL" sz="2400" dirty="0" err="1"/>
              <a:t>times</a:t>
            </a:r>
            <a:endParaRPr lang="pl-PL" sz="2400" dirty="0"/>
          </a:p>
          <a:p>
            <a:r>
              <a:rPr lang="pl-PL" sz="2400" dirty="0" err="1"/>
              <a:t>Neutral</a:t>
            </a:r>
            <a:r>
              <a:rPr lang="pl-PL" sz="2400" dirty="0"/>
              <a:t> CPU and RAM </a:t>
            </a:r>
            <a:r>
              <a:rPr lang="pl-PL" sz="2400" dirty="0" err="1"/>
              <a:t>usage</a:t>
            </a:r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849913563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4C96-4040-8B08-244E-40BFD90AAA6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5576" y="1844823"/>
            <a:ext cx="4082212" cy="4968553"/>
          </a:xfrm>
        </p:spPr>
        <p:txBody>
          <a:bodyPr/>
          <a:lstStyle/>
          <a:p>
            <a:pPr marL="0" indent="0" algn="ctr">
              <a:buNone/>
            </a:pPr>
            <a:r>
              <a:rPr lang="pl-PL" sz="2400" b="1" dirty="0" err="1"/>
              <a:t>Advantages</a:t>
            </a:r>
            <a:endParaRPr lang="pl-PL" sz="2400" b="1" dirty="0"/>
          </a:p>
          <a:p>
            <a:r>
              <a:rPr lang="pl-PL" sz="2200" dirty="0"/>
              <a:t>General: </a:t>
            </a:r>
            <a:r>
              <a:rPr lang="pl-PL" sz="2200" dirty="0" err="1"/>
              <a:t>quicker</a:t>
            </a:r>
            <a:r>
              <a:rPr lang="pl-PL" sz="2200" dirty="0"/>
              <a:t> development and </a:t>
            </a:r>
            <a:r>
              <a:rPr lang="pl-PL" sz="2200" dirty="0" err="1"/>
              <a:t>maintenance</a:t>
            </a:r>
            <a:r>
              <a:rPr lang="pl-PL" sz="2200" dirty="0"/>
              <a:t>, </a:t>
            </a:r>
            <a:r>
              <a:rPr lang="pl-PL" sz="2200" dirty="0" err="1"/>
              <a:t>consistent</a:t>
            </a:r>
            <a:r>
              <a:rPr lang="pl-PL" sz="2200" dirty="0"/>
              <a:t> </a:t>
            </a:r>
            <a:r>
              <a:rPr lang="pl-PL" sz="2200" dirty="0" err="1"/>
              <a:t>user</a:t>
            </a:r>
            <a:r>
              <a:rPr lang="pl-PL" sz="2200" dirty="0"/>
              <a:t> </a:t>
            </a:r>
            <a:r>
              <a:rPr lang="pl-PL" sz="2200" dirty="0" err="1"/>
              <a:t>experience</a:t>
            </a:r>
            <a:endParaRPr lang="pl-PL" sz="2200" dirty="0"/>
          </a:p>
          <a:p>
            <a:pPr marL="0" indent="0">
              <a:buNone/>
            </a:pPr>
            <a:endParaRPr lang="pl-PL" sz="2200" dirty="0"/>
          </a:p>
          <a:p>
            <a:r>
              <a:rPr lang="pl-PL" sz="2200" dirty="0"/>
              <a:t>Flutter: </a:t>
            </a:r>
            <a:r>
              <a:rPr lang="pl-PL" sz="2200" dirty="0" err="1"/>
              <a:t>best</a:t>
            </a:r>
            <a:r>
              <a:rPr lang="pl-PL" sz="2200" dirty="0"/>
              <a:t> performance </a:t>
            </a:r>
            <a:r>
              <a:rPr lang="pl-PL" sz="2200" dirty="0" err="1"/>
              <a:t>overall</a:t>
            </a:r>
            <a:r>
              <a:rPr lang="pl-PL" sz="2200" dirty="0"/>
              <a:t>, </a:t>
            </a:r>
            <a:r>
              <a:rPr lang="pl-PL" sz="2200" dirty="0" err="1"/>
              <a:t>great</a:t>
            </a:r>
            <a:r>
              <a:rPr lang="pl-PL" sz="2200" dirty="0"/>
              <a:t> </a:t>
            </a:r>
            <a:r>
              <a:rPr lang="pl-PL" sz="2200" dirty="0" err="1"/>
              <a:t>documentation</a:t>
            </a:r>
            <a:endParaRPr lang="pl-PL" sz="2200" dirty="0"/>
          </a:p>
          <a:p>
            <a:pPr marL="0" indent="0">
              <a:buNone/>
            </a:pPr>
            <a:endParaRPr lang="pl-PL" sz="2200" dirty="0"/>
          </a:p>
          <a:p>
            <a:r>
              <a:rPr lang="pl-PL" sz="2200" dirty="0" err="1"/>
              <a:t>React</a:t>
            </a:r>
            <a:r>
              <a:rPr lang="pl-PL" sz="2200" dirty="0"/>
              <a:t> Native: small </a:t>
            </a:r>
            <a:r>
              <a:rPr lang="pl-PL" sz="2200" dirty="0" err="1"/>
              <a:t>app</a:t>
            </a:r>
            <a:r>
              <a:rPr lang="pl-PL" sz="2200" dirty="0"/>
              <a:t> </a:t>
            </a:r>
            <a:r>
              <a:rPr lang="pl-PL" sz="2200" dirty="0" err="1"/>
              <a:t>size</a:t>
            </a:r>
            <a:r>
              <a:rPr lang="pl-PL" sz="2200" dirty="0"/>
              <a:t>, </a:t>
            </a:r>
            <a:r>
              <a:rPr lang="pl-PL" sz="2200" dirty="0" err="1"/>
              <a:t>more</a:t>
            </a:r>
            <a:r>
              <a:rPr lang="pl-PL" sz="2200" dirty="0"/>
              <a:t> </a:t>
            </a:r>
            <a:r>
              <a:rPr lang="pl-PL" sz="2200" dirty="0" err="1"/>
              <a:t>external</a:t>
            </a:r>
            <a:r>
              <a:rPr lang="pl-PL" sz="2200" dirty="0"/>
              <a:t> </a:t>
            </a:r>
            <a:r>
              <a:rPr lang="pl-PL" sz="2200" dirty="0" err="1"/>
              <a:t>kits</a:t>
            </a:r>
            <a:r>
              <a:rPr lang="pl-PL" sz="2200" dirty="0"/>
              <a:t>, </a:t>
            </a:r>
            <a:r>
              <a:rPr lang="pl-PL" sz="2200" dirty="0" err="1"/>
              <a:t>better</a:t>
            </a:r>
            <a:r>
              <a:rPr lang="pl-PL" sz="2200" dirty="0"/>
              <a:t> for web </a:t>
            </a:r>
            <a:r>
              <a:rPr lang="pl-PL" sz="2200" dirty="0" err="1"/>
              <a:t>developers</a:t>
            </a:r>
            <a:endParaRPr lang="pl-PL" sz="2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Achieved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r>
              <a:rPr lang="pl-PL" dirty="0"/>
              <a:t> of cross-platform </a:t>
            </a:r>
            <a:r>
              <a:rPr lang="pl-PL" dirty="0" err="1"/>
              <a:t>frameworks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495B2D5-0F5C-036B-3880-01D6A1E553FC}"/>
              </a:ext>
            </a:extLst>
          </p:cNvPr>
          <p:cNvSpPr txBox="1">
            <a:spLocks/>
          </p:cNvSpPr>
          <p:nvPr/>
        </p:nvSpPr>
        <p:spPr bwMode="auto">
          <a:xfrm>
            <a:off x="4837788" y="1844823"/>
            <a:ext cx="4176464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l-PL" sz="2400" b="1" dirty="0" err="1"/>
              <a:t>Disadvantages</a:t>
            </a:r>
            <a:endParaRPr lang="pl-PL" sz="2400" b="1" dirty="0"/>
          </a:p>
          <a:p>
            <a:r>
              <a:rPr lang="pl-PL" sz="2200" dirty="0"/>
              <a:t>General: </a:t>
            </a:r>
            <a:r>
              <a:rPr lang="pl-PL" sz="2200" dirty="0" err="1"/>
              <a:t>sometimes</a:t>
            </a:r>
            <a:r>
              <a:rPr lang="pl-PL" sz="2200" dirty="0"/>
              <a:t> native </a:t>
            </a:r>
            <a:r>
              <a:rPr lang="pl-PL" sz="2200" dirty="0" err="1"/>
              <a:t>code</a:t>
            </a:r>
            <a:r>
              <a:rPr lang="pl-PL" sz="2200" dirty="0"/>
              <a:t> </a:t>
            </a:r>
            <a:r>
              <a:rPr lang="pl-PL" sz="2200" dirty="0" err="1"/>
              <a:t>may</a:t>
            </a:r>
            <a:r>
              <a:rPr lang="pl-PL" sz="2200" dirty="0"/>
              <a:t> be </a:t>
            </a:r>
            <a:r>
              <a:rPr lang="pl-PL" sz="2200" dirty="0" err="1"/>
              <a:t>difficult</a:t>
            </a:r>
            <a:r>
              <a:rPr lang="pl-PL" sz="2200" dirty="0"/>
              <a:t> to </a:t>
            </a:r>
            <a:r>
              <a:rPr lang="pl-PL" sz="2200" dirty="0" err="1"/>
              <a:t>add</a:t>
            </a:r>
            <a:endParaRPr lang="pl-PL" sz="2200" dirty="0"/>
          </a:p>
          <a:p>
            <a:pPr marL="0" indent="0">
              <a:buNone/>
            </a:pPr>
            <a:endParaRPr lang="pl-PL" sz="2200" dirty="0"/>
          </a:p>
          <a:p>
            <a:r>
              <a:rPr lang="pl-PL" sz="2200" dirty="0" err="1"/>
              <a:t>Flutter</a:t>
            </a:r>
            <a:r>
              <a:rPr lang="pl-PL" sz="2200" dirty="0"/>
              <a:t>: big </a:t>
            </a:r>
            <a:r>
              <a:rPr lang="pl-PL" sz="2200" dirty="0" err="1"/>
              <a:t>app</a:t>
            </a:r>
            <a:r>
              <a:rPr lang="pl-PL" sz="2200" dirty="0"/>
              <a:t> </a:t>
            </a:r>
            <a:r>
              <a:rPr lang="pl-PL" sz="2200" dirty="0" err="1"/>
              <a:t>size</a:t>
            </a:r>
            <a:r>
              <a:rPr lang="pl-PL" sz="2200" dirty="0"/>
              <a:t>, </a:t>
            </a:r>
            <a:r>
              <a:rPr lang="pl-PL" sz="2200" dirty="0" err="1"/>
              <a:t>many</a:t>
            </a:r>
            <a:r>
              <a:rPr lang="pl-PL" sz="2200" dirty="0"/>
              <a:t> </a:t>
            </a:r>
            <a:r>
              <a:rPr lang="pl-PL" sz="2200" dirty="0" err="1"/>
              <a:t>custom</a:t>
            </a:r>
            <a:r>
              <a:rPr lang="pl-PL" sz="2200" dirty="0"/>
              <a:t> </a:t>
            </a:r>
            <a:r>
              <a:rPr lang="pl-PL" sz="2200" dirty="0" err="1"/>
              <a:t>components</a:t>
            </a:r>
            <a:r>
              <a:rPr lang="pl-PL" sz="2200" dirty="0"/>
              <a:t> </a:t>
            </a:r>
            <a:r>
              <a:rPr lang="pl-PL" sz="2200" dirty="0" err="1"/>
              <a:t>needed</a:t>
            </a:r>
            <a:r>
              <a:rPr lang="pl-PL" sz="2200" dirty="0"/>
              <a:t> for a </a:t>
            </a:r>
            <a:r>
              <a:rPr lang="pl-PL" sz="2200" dirty="0" err="1"/>
              <a:t>truly</a:t>
            </a:r>
            <a:r>
              <a:rPr lang="pl-PL" sz="2200" dirty="0"/>
              <a:t> native </a:t>
            </a:r>
            <a:r>
              <a:rPr lang="pl-PL" sz="2200" dirty="0" err="1"/>
              <a:t>look</a:t>
            </a:r>
            <a:r>
              <a:rPr lang="pl-PL" sz="2200" dirty="0"/>
              <a:t>, </a:t>
            </a:r>
            <a:r>
              <a:rPr lang="pl-PL" sz="2200" dirty="0" err="1"/>
              <a:t>worse</a:t>
            </a:r>
            <a:r>
              <a:rPr lang="pl-PL" sz="2200" dirty="0"/>
              <a:t> for mobile </a:t>
            </a:r>
            <a:r>
              <a:rPr lang="pl-PL" sz="2200" dirty="0" err="1"/>
              <a:t>developers</a:t>
            </a:r>
            <a:endParaRPr lang="pl-PL" sz="2200" dirty="0"/>
          </a:p>
          <a:p>
            <a:endParaRPr lang="pl-PL" sz="2200" dirty="0"/>
          </a:p>
          <a:p>
            <a:r>
              <a:rPr lang="pl-PL" sz="2200" dirty="0" err="1"/>
              <a:t>React</a:t>
            </a:r>
            <a:r>
              <a:rPr lang="pl-PL" sz="2200" dirty="0"/>
              <a:t> Native: no Material3, </a:t>
            </a:r>
            <a:r>
              <a:rPr lang="pl-PL" sz="2200" dirty="0" err="1"/>
              <a:t>worse</a:t>
            </a:r>
            <a:r>
              <a:rPr lang="pl-PL" sz="2200" dirty="0"/>
              <a:t> performance, </a:t>
            </a:r>
            <a:r>
              <a:rPr lang="pl-PL" sz="2200" dirty="0" err="1"/>
              <a:t>navigation</a:t>
            </a:r>
            <a:r>
              <a:rPr lang="pl-PL" sz="2200" dirty="0"/>
              <a:t> </a:t>
            </a:r>
            <a:r>
              <a:rPr lang="pl-PL" sz="2200" dirty="0" err="1"/>
              <a:t>more</a:t>
            </a:r>
            <a:r>
              <a:rPr lang="pl-PL" sz="2200" dirty="0"/>
              <a:t> </a:t>
            </a:r>
            <a:r>
              <a:rPr lang="pl-PL" sz="2200" dirty="0" err="1"/>
              <a:t>difficult</a:t>
            </a:r>
            <a:r>
              <a:rPr lang="pl-PL" sz="2200" dirty="0"/>
              <a:t> to </a:t>
            </a:r>
            <a:r>
              <a:rPr lang="pl-PL" sz="2200" dirty="0" err="1"/>
              <a:t>implement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76734100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prezentacja_v2_2017-03_en</Template>
  <TotalTime>866</TotalTime>
  <Words>371</Words>
  <Application>Microsoft Macintosh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Sroczek 242450</dc:creator>
  <cp:lastModifiedBy>Maciej Sroczek 242450</cp:lastModifiedBy>
  <cp:revision>10</cp:revision>
  <dcterms:created xsi:type="dcterms:W3CDTF">2023-03-16T19:00:12Z</dcterms:created>
  <dcterms:modified xsi:type="dcterms:W3CDTF">2023-06-23T17:06:02Z</dcterms:modified>
</cp:coreProperties>
</file>