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ABB0-C57F-4930-9399-4B1E08D20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Programming in Lib2024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7F3BB-D65E-4A95-AC32-DA9270AB1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Shantal Macarthur</a:t>
            </a:r>
          </a:p>
        </p:txBody>
      </p:sp>
    </p:spTree>
    <p:extLst>
      <p:ext uri="{BB962C8B-B14F-4D97-AF65-F5344CB8AC3E}">
        <p14:creationId xmlns:p14="http://schemas.microsoft.com/office/powerpoint/2010/main" val="22894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531A-49BA-4A93-9603-8A0B2759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F4E09-32DE-4F4D-BD8F-A0586B8FA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67" y="1853754"/>
            <a:ext cx="3820626" cy="3449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452797-BB40-44BA-A14E-B1E68B97C291}"/>
              </a:ext>
            </a:extLst>
          </p:cNvPr>
          <p:cNvSpPr txBox="1"/>
          <p:nvPr/>
        </p:nvSpPr>
        <p:spPr>
          <a:xfrm>
            <a:off x="4200939" y="2001078"/>
            <a:ext cx="75404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	&lt;div&gt;</a:t>
            </a:r>
          </a:p>
          <a:p>
            <a:r>
              <a:rPr lang="en-CA" sz="1400" dirty="0"/>
              <a:t>		I am a Div.</a:t>
            </a:r>
          </a:p>
          <a:p>
            <a:r>
              <a:rPr lang="en-CA" sz="1400" dirty="0"/>
              <a:t>		&lt;!-- Creating a div tag, and finishing it off. --&gt;</a:t>
            </a:r>
          </a:p>
          <a:p>
            <a:r>
              <a:rPr lang="en-CA" sz="1400" dirty="0"/>
              <a:t>	&lt;/div&gt;</a:t>
            </a:r>
          </a:p>
          <a:p>
            <a:r>
              <a:rPr lang="en-CA" sz="1400" dirty="0"/>
              <a:t>	&lt;p&gt;</a:t>
            </a:r>
          </a:p>
          <a:p>
            <a:r>
              <a:rPr lang="en-CA" sz="1400" dirty="0"/>
              <a:t>		I am a Paragraph. </a:t>
            </a:r>
          </a:p>
          <a:p>
            <a:r>
              <a:rPr lang="en-CA" sz="1400" dirty="0"/>
              <a:t>		&lt;!-- Creating a normal Paragraph. --&gt;</a:t>
            </a:r>
          </a:p>
          <a:p>
            <a:r>
              <a:rPr lang="en-CA" sz="1400" dirty="0"/>
              <a:t>	&lt;/p&gt;</a:t>
            </a:r>
          </a:p>
          <a:p>
            <a:r>
              <a:rPr lang="en-CA" sz="1400" dirty="0"/>
              <a:t>	&lt;p&gt;This Paragraph has a &lt;</a:t>
            </a:r>
            <a:r>
              <a:rPr lang="en-CA" sz="1400" dirty="0" err="1"/>
              <a:t>br</a:t>
            </a:r>
            <a:r>
              <a:rPr lang="en-CA" sz="1400" dirty="0"/>
              <a:t>&gt;break.&lt;/p&gt;</a:t>
            </a:r>
          </a:p>
          <a:p>
            <a:r>
              <a:rPr lang="en-CA" sz="1400" dirty="0"/>
              <a:t>	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66342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CC2-B70B-46CB-A863-910C06EA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Q/A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74B26-A531-496E-A687-80BB5487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" y="1853754"/>
            <a:ext cx="6104271" cy="28905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76B05E-DF0C-40B5-9B24-43CC6C87CA1A}"/>
              </a:ext>
            </a:extLst>
          </p:cNvPr>
          <p:cNvSpPr txBox="1"/>
          <p:nvPr/>
        </p:nvSpPr>
        <p:spPr>
          <a:xfrm>
            <a:off x="6406960" y="1853754"/>
            <a:ext cx="4333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&lt;style type="text/</a:t>
            </a:r>
            <a:r>
              <a:rPr lang="en-CA" sz="1400" dirty="0" err="1"/>
              <a:t>css</a:t>
            </a:r>
            <a:r>
              <a:rPr lang="en-CA" sz="1400" dirty="0"/>
              <a:t>"&gt;</a:t>
            </a:r>
          </a:p>
          <a:p>
            <a:r>
              <a:rPr lang="en-CA" sz="1400" dirty="0"/>
              <a:t>	/*Temporary style sheet as the </a:t>
            </a:r>
            <a:r>
              <a:rPr lang="en-CA" sz="1400" dirty="0" err="1"/>
              <a:t>css</a:t>
            </a:r>
            <a:r>
              <a:rPr lang="en-CA" sz="1400" dirty="0"/>
              <a:t> is not currently working; animation for later questions*/</a:t>
            </a:r>
          </a:p>
          <a:p>
            <a:r>
              <a:rPr lang="en-CA" sz="1400" dirty="0"/>
              <a:t>	.box {</a:t>
            </a:r>
          </a:p>
          <a:p>
            <a:r>
              <a:rPr lang="en-CA" sz="1400" dirty="0"/>
              <a:t>  height:200px;</a:t>
            </a:r>
          </a:p>
          <a:p>
            <a:r>
              <a:rPr lang="en-CA" sz="1400" dirty="0"/>
              <a:t>  float: right;</a:t>
            </a:r>
          </a:p>
          <a:p>
            <a:r>
              <a:rPr lang="en-CA" sz="1400" dirty="0"/>
              <a:t>  </a:t>
            </a:r>
            <a:r>
              <a:rPr lang="en-CA" sz="1400" dirty="0" err="1"/>
              <a:t>position:absolute</a:t>
            </a:r>
            <a:r>
              <a:rPr lang="en-CA" sz="1400" dirty="0"/>
              <a:t>;</a:t>
            </a:r>
          </a:p>
          <a:p>
            <a:r>
              <a:rPr lang="en-CA" sz="1400" dirty="0"/>
              <a:t>  width: 200px;</a:t>
            </a:r>
          </a:p>
          <a:p>
            <a:r>
              <a:rPr lang="en-CA" sz="1400" dirty="0"/>
              <a:t>  padding: 10px;</a:t>
            </a:r>
          </a:p>
          <a:p>
            <a:r>
              <a:rPr lang="en-CA" sz="1400" dirty="0"/>
              <a:t>  border: 5px solid gray;</a:t>
            </a:r>
          </a:p>
          <a:p>
            <a:r>
              <a:rPr lang="en-CA" sz="1400" dirty="0"/>
              <a:t>  margin: 0;</a:t>
            </a:r>
          </a:p>
          <a:p>
            <a:r>
              <a:rPr lang="en-CA" sz="1400" dirty="0"/>
              <a:t>  border-radius: 50%;</a:t>
            </a:r>
          </a:p>
          <a:p>
            <a:r>
              <a:rPr lang="en-CA" sz="1400" dirty="0"/>
              <a:t>  border-top: 16px solid #3498db;</a:t>
            </a:r>
          </a:p>
          <a:p>
            <a:endParaRPr lang="en-CA" sz="1400" dirty="0"/>
          </a:p>
          <a:p>
            <a:r>
              <a:rPr lang="en-CA" sz="1400" dirty="0"/>
              <a:t>	animation: </a:t>
            </a:r>
          </a:p>
          <a:p>
            <a:r>
              <a:rPr lang="en-CA" sz="1400" dirty="0"/>
              <a:t>	spin 2s linear infinite,</a:t>
            </a:r>
          </a:p>
          <a:p>
            <a:r>
              <a:rPr lang="en-CA" sz="1400" dirty="0"/>
              <a:t>	border-radius-change 1s ease infinite;		</a:t>
            </a:r>
          </a:p>
          <a:p>
            <a:r>
              <a:rPr lang="en-CA" sz="1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9999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6E8E-6A9A-4FA7-AE24-2CB9DD88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Going backwards in Time…</a:t>
            </a:r>
          </a:p>
        </p:txBody>
      </p:sp>
    </p:spTree>
    <p:extLst>
      <p:ext uri="{BB962C8B-B14F-4D97-AF65-F5344CB8AC3E}">
        <p14:creationId xmlns:p14="http://schemas.microsoft.com/office/powerpoint/2010/main" val="17112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BCFD-AE62-4054-ADF9-D8D72450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09B6-D4D5-4EC8-82B7-0ADCD91D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28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AD18-0BC9-4DEB-8D34-CED6CF2A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class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18CFF-C550-4568-91BB-3F287CFA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8" y="1853754"/>
            <a:ext cx="9604375" cy="25647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A0A4BF-2C9B-4760-89E5-672D2098F515}"/>
              </a:ext>
            </a:extLst>
          </p:cNvPr>
          <p:cNvSpPr txBox="1"/>
          <p:nvPr/>
        </p:nvSpPr>
        <p:spPr>
          <a:xfrm>
            <a:off x="1040158" y="4664765"/>
            <a:ext cx="9604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		&lt;button onclick="show()" id="show"&gt;Show Text</a:t>
            </a:r>
          </a:p>
          <a:p>
            <a:r>
              <a:rPr lang="en-CA" sz="1400" dirty="0"/>
              <a:t>			&lt;div class="</a:t>
            </a:r>
            <a:r>
              <a:rPr lang="en-CA" sz="1400" dirty="0" err="1"/>
              <a:t>btnshow</a:t>
            </a:r>
            <a:r>
              <a:rPr lang="en-CA" sz="1400" dirty="0"/>
              <a:t>" id="show"&gt;Example&lt;/div&gt;</a:t>
            </a:r>
          </a:p>
          <a:p>
            <a:r>
              <a:rPr lang="en-CA" sz="1400" dirty="0"/>
              <a:t>		&lt;button onclick="hide()" id="hide"&gt;Hide Text&lt;/button&gt;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75812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AE66-EAA6-41B3-AC7C-D75EB9E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3ACFC-CB1C-4744-B984-4A653AE6A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9377"/>
            <a:ext cx="6094165" cy="3449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8FF330-C2A0-4623-9A92-80BFC9B20970}"/>
              </a:ext>
            </a:extLst>
          </p:cNvPr>
          <p:cNvSpPr txBox="1"/>
          <p:nvPr/>
        </p:nvSpPr>
        <p:spPr>
          <a:xfrm>
            <a:off x="7699513" y="2213113"/>
            <a:ext cx="33553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.sidebar {</a:t>
            </a:r>
          </a:p>
          <a:p>
            <a:r>
              <a:rPr lang="en-CA" sz="1400" dirty="0"/>
              <a:t>  height: calc(length-50%); </a:t>
            </a:r>
          </a:p>
          <a:p>
            <a:r>
              <a:rPr lang="en-CA" sz="1400" dirty="0"/>
              <a:t>  width: 160px; </a:t>
            </a:r>
          </a:p>
          <a:p>
            <a:r>
              <a:rPr lang="en-CA" sz="1400" dirty="0"/>
              <a:t>  float: right;</a:t>
            </a:r>
          </a:p>
          <a:p>
            <a:r>
              <a:rPr lang="en-CA" sz="1400" dirty="0"/>
              <a:t>  </a:t>
            </a:r>
            <a:r>
              <a:rPr lang="en-CA" sz="1400" dirty="0" err="1"/>
              <a:t>position:absolute</a:t>
            </a:r>
            <a:r>
              <a:rPr lang="en-CA" sz="1400" dirty="0"/>
              <a:t>;</a:t>
            </a:r>
          </a:p>
          <a:p>
            <a:r>
              <a:rPr lang="en-CA" sz="1400" dirty="0"/>
              <a:t>  right:70px;</a:t>
            </a:r>
          </a:p>
          <a:p>
            <a:r>
              <a:rPr lang="en-CA" sz="1400" dirty="0"/>
              <a:t>  bottom:670px;</a:t>
            </a:r>
          </a:p>
          <a:p>
            <a:r>
              <a:rPr lang="en-CA" sz="1400" dirty="0"/>
              <a:t>  top:70px;</a:t>
            </a:r>
          </a:p>
          <a:p>
            <a:r>
              <a:rPr lang="en-CA" sz="1400" dirty="0"/>
              <a:t>  box-sizing: border-box;</a:t>
            </a:r>
          </a:p>
          <a:p>
            <a:r>
              <a:rPr lang="en-CA" sz="1400" dirty="0"/>
              <a:t>  /*Needs to be moved just below the header on the right side, as is it's running into text.*/</a:t>
            </a:r>
          </a:p>
          <a:p>
            <a:r>
              <a:rPr lang="en-CA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45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BCB5-8F03-4159-95ED-B942B475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class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9735B-9E70-4241-91A6-79E17339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6135684" cy="3449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F5F0B-AB6F-440D-993D-6132FABD8C96}"/>
              </a:ext>
            </a:extLst>
          </p:cNvPr>
          <p:cNvSpPr txBox="1"/>
          <p:nvPr/>
        </p:nvSpPr>
        <p:spPr>
          <a:xfrm>
            <a:off x="7765774" y="2040835"/>
            <a:ext cx="3472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	&lt;section id="</a:t>
            </a:r>
            <a:r>
              <a:rPr lang="en-CA" sz="1400" dirty="0" err="1"/>
              <a:t>urls</a:t>
            </a:r>
            <a:r>
              <a:rPr lang="en-CA" sz="1400" dirty="0"/>
              <a:t>"&gt;</a:t>
            </a:r>
          </a:p>
          <a:p>
            <a:r>
              <a:rPr lang="en-CA" sz="1400" dirty="0"/>
              <a:t>		&lt;h2&gt;URLs&lt;/h2&gt;</a:t>
            </a:r>
          </a:p>
          <a:p>
            <a:r>
              <a:rPr lang="en-CA" sz="1400" dirty="0"/>
              <a:t>		&lt;a </a:t>
            </a:r>
            <a:r>
              <a:rPr lang="en-CA" sz="1400" dirty="0" err="1"/>
              <a:t>href</a:t>
            </a:r>
            <a:r>
              <a:rPr lang="en-CA" sz="1400" dirty="0"/>
              <a:t>="https://fonts.google.com/specimen/</a:t>
            </a:r>
            <a:r>
              <a:rPr lang="en-CA" sz="1400" dirty="0" err="1"/>
              <a:t>Lilita+One</a:t>
            </a:r>
            <a:r>
              <a:rPr lang="en-CA" sz="1400" dirty="0"/>
              <a:t>"&gt;</a:t>
            </a:r>
            <a:r>
              <a:rPr lang="en-CA" sz="1400" dirty="0" err="1"/>
              <a:t>Lilita</a:t>
            </a:r>
            <a:r>
              <a:rPr lang="en-CA" sz="1400" dirty="0"/>
              <a:t> One&lt;/a&gt;</a:t>
            </a:r>
          </a:p>
          <a:p>
            <a:r>
              <a:rPr lang="en-CA" sz="1400" dirty="0"/>
              <a:t>		&lt;a </a:t>
            </a:r>
            <a:r>
              <a:rPr lang="en-CA" sz="1400" dirty="0" err="1"/>
              <a:t>href</a:t>
            </a:r>
            <a:r>
              <a:rPr lang="en-CA" sz="1400" dirty="0"/>
              <a:t>="https://fonts.google.com/specimen/Margarine"&gt;Margarine&lt;/a&gt;</a:t>
            </a:r>
          </a:p>
          <a:p>
            <a:r>
              <a:rPr lang="en-CA" sz="1400" dirty="0"/>
              <a:t>		&lt;a </a:t>
            </a:r>
            <a:r>
              <a:rPr lang="en-CA" sz="1400" dirty="0" err="1"/>
              <a:t>href</a:t>
            </a:r>
            <a:r>
              <a:rPr lang="en-CA" sz="1400" dirty="0"/>
              <a:t>="https://fonts.google.com/specimen/Press+Start+2P"&gt;Press Start 2P&lt;/a&gt;</a:t>
            </a:r>
          </a:p>
          <a:p>
            <a:r>
              <a:rPr lang="en-CA" sz="1400" dirty="0"/>
              <a:t>	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122577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CDCB-15FE-4BA3-85EB-F3E80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19D1A-F229-4898-99C1-327AB4FF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97" y="1853754"/>
            <a:ext cx="5458767" cy="3449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EE11D-9EE1-4C55-BA01-C121793CE0F2}"/>
              </a:ext>
            </a:extLst>
          </p:cNvPr>
          <p:cNvSpPr txBox="1"/>
          <p:nvPr/>
        </p:nvSpPr>
        <p:spPr>
          <a:xfrm>
            <a:off x="5903181" y="2040835"/>
            <a:ext cx="5458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	&lt;div id="country-drop-container" class="form-elm"&gt;</a:t>
            </a:r>
          </a:p>
          <a:p>
            <a:r>
              <a:rPr lang="en-CA" sz="1400" dirty="0"/>
              <a:t>		&lt;!-- Drop down menu for Country --&gt;</a:t>
            </a:r>
          </a:p>
          <a:p>
            <a:r>
              <a:rPr lang="en-CA" sz="1400" dirty="0"/>
              <a:t>		&lt;h3&gt;Country of Origin:&lt;/h3&gt;</a:t>
            </a:r>
          </a:p>
          <a:p>
            <a:r>
              <a:rPr lang="en-CA" sz="1400" dirty="0"/>
              <a:t>		&lt;label for="country"&gt;Select your Country if you are outside the provinces:&lt;/label&gt;</a:t>
            </a:r>
          </a:p>
        </p:txBody>
      </p:sp>
    </p:spTree>
    <p:extLst>
      <p:ext uri="{BB962C8B-B14F-4D97-AF65-F5344CB8AC3E}">
        <p14:creationId xmlns:p14="http://schemas.microsoft.com/office/powerpoint/2010/main" val="201078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0A6-B8B4-4949-BBFA-82FB333F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EE541-6221-4E77-8F93-A4ACBC815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42" y="1853754"/>
            <a:ext cx="6135684" cy="3449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C1214F-FDF8-45AF-B861-915461A36266}"/>
              </a:ext>
            </a:extLst>
          </p:cNvPr>
          <p:cNvSpPr txBox="1"/>
          <p:nvPr/>
        </p:nvSpPr>
        <p:spPr>
          <a:xfrm>
            <a:off x="6405526" y="1987826"/>
            <a:ext cx="532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		&lt;header id="list"&gt;&lt;/header&gt;&lt;h2&gt;Employee List&lt;/h2&gt; </a:t>
            </a:r>
          </a:p>
          <a:p>
            <a:r>
              <a:rPr lang="en-CA" dirty="0"/>
              <a:t>		&lt;!-- Creating a table to </a:t>
            </a:r>
            <a:r>
              <a:rPr lang="en-CA" dirty="0" err="1"/>
              <a:t>organzie</a:t>
            </a:r>
            <a:r>
              <a:rPr lang="en-CA" dirty="0"/>
              <a:t> the information about the employees. --&gt;</a:t>
            </a:r>
          </a:p>
          <a:p>
            <a:r>
              <a:rPr lang="en-CA" dirty="0"/>
              <a:t>		&lt;table border = "1"&gt;</a:t>
            </a:r>
          </a:p>
          <a:p>
            <a:r>
              <a:rPr lang="en-CA" dirty="0"/>
              <a:t>			&lt;!-- Creating a table and first row of information --&gt;</a:t>
            </a:r>
          </a:p>
          <a:p>
            <a:r>
              <a:rPr lang="en-CA" dirty="0"/>
              <a:t>			&lt;tr&gt;</a:t>
            </a:r>
          </a:p>
          <a:p>
            <a:r>
              <a:rPr lang="en-CA" dirty="0"/>
              <a:t>				&lt;</a:t>
            </a:r>
            <a:r>
              <a:rPr lang="en-CA" dirty="0" err="1"/>
              <a:t>th</a:t>
            </a:r>
            <a:r>
              <a:rPr lang="en-CA" dirty="0"/>
              <a:t> align="center"&gt;Id&lt;/</a:t>
            </a:r>
            <a:r>
              <a:rPr lang="en-CA" dirty="0" err="1"/>
              <a:t>th</a:t>
            </a:r>
            <a:r>
              <a:rPr lang="en-CA" dirty="0"/>
              <a:t>&gt;</a:t>
            </a:r>
          </a:p>
          <a:p>
            <a:r>
              <a:rPr lang="en-CA" dirty="0"/>
              <a:t>				&lt;</a:t>
            </a:r>
            <a:r>
              <a:rPr lang="en-CA" dirty="0" err="1"/>
              <a:t>th</a:t>
            </a:r>
            <a:r>
              <a:rPr lang="en-CA" dirty="0"/>
              <a:t> align="center"&gt;Name&lt;/</a:t>
            </a:r>
            <a:r>
              <a:rPr lang="en-CA" dirty="0" err="1"/>
              <a:t>th</a:t>
            </a:r>
            <a:r>
              <a:rPr lang="en-CA" dirty="0"/>
              <a:t>&gt;</a:t>
            </a:r>
          </a:p>
          <a:p>
            <a:r>
              <a:rPr lang="en-CA" dirty="0"/>
              <a:t>				&lt;</a:t>
            </a:r>
            <a:r>
              <a:rPr lang="en-CA" dirty="0" err="1"/>
              <a:t>th</a:t>
            </a:r>
            <a:r>
              <a:rPr lang="en-CA" dirty="0"/>
              <a:t> align="center"&gt;email&lt;/</a:t>
            </a:r>
            <a:r>
              <a:rPr lang="en-CA" dirty="0" err="1"/>
              <a:t>th</a:t>
            </a:r>
            <a:r>
              <a:rPr lang="en-CA" dirty="0"/>
              <a:t>&gt;</a:t>
            </a:r>
          </a:p>
          <a:p>
            <a:r>
              <a:rPr lang="en-CA" dirty="0"/>
              <a:t>			&lt;/tr&gt;</a:t>
            </a:r>
          </a:p>
        </p:txBody>
      </p:sp>
    </p:spTree>
    <p:extLst>
      <p:ext uri="{BB962C8B-B14F-4D97-AF65-F5344CB8AC3E}">
        <p14:creationId xmlns:p14="http://schemas.microsoft.com/office/powerpoint/2010/main" val="174059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B405-E191-42BE-969F-2600D489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class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61EEE-DC40-4711-B398-1C37C38AE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94" y="1853754"/>
            <a:ext cx="3458058" cy="3238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68F7B-7F64-4FE6-BD04-0FA57E54EF61}"/>
              </a:ext>
            </a:extLst>
          </p:cNvPr>
          <p:cNvSpPr txBox="1"/>
          <p:nvPr/>
        </p:nvSpPr>
        <p:spPr>
          <a:xfrm>
            <a:off x="4267200" y="1987826"/>
            <a:ext cx="67876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	&lt;main&gt;</a:t>
            </a:r>
          </a:p>
          <a:p>
            <a:r>
              <a:rPr lang="en-CA" sz="1400" dirty="0"/>
              <a:t>		&lt;!-- Creating the main body of work for the program--&gt;</a:t>
            </a:r>
          </a:p>
          <a:p>
            <a:r>
              <a:rPr lang="en-CA" sz="1400" dirty="0"/>
              <a:t>		&lt;section&gt;</a:t>
            </a:r>
          </a:p>
          <a:p>
            <a:r>
              <a:rPr lang="en-CA" sz="1400" dirty="0"/>
              <a:t>			&lt;h2&gt;Second Heading&lt;/h2&gt;</a:t>
            </a:r>
          </a:p>
          <a:p>
            <a:r>
              <a:rPr lang="en-CA" sz="1400" dirty="0"/>
              <a:t>			&lt;p&gt;&lt;strong&gt;Bold Text&lt;/strong&gt;&lt;/p&gt;</a:t>
            </a:r>
          </a:p>
          <a:p>
            <a:r>
              <a:rPr lang="en-CA" sz="1400" dirty="0"/>
              <a:t>			&lt;!-- First of two sections, must be in body. --&gt;</a:t>
            </a:r>
          </a:p>
          <a:p>
            <a:r>
              <a:rPr lang="en-CA" sz="1400" dirty="0"/>
              <a:t>		&lt;/section&gt;</a:t>
            </a:r>
          </a:p>
          <a:p>
            <a:r>
              <a:rPr lang="en-CA" sz="1400" dirty="0"/>
              <a:t>		&lt;section&gt;</a:t>
            </a:r>
          </a:p>
          <a:p>
            <a:r>
              <a:rPr lang="en-CA" sz="1400" dirty="0"/>
              <a:t>			&lt;article&gt;This is the main part of section&lt;/article&gt;</a:t>
            </a:r>
          </a:p>
          <a:p>
            <a:r>
              <a:rPr lang="en-CA" sz="1400" dirty="0"/>
              <a:t>			&lt;aside&gt;This is the less important part of section&lt;/aside&gt;</a:t>
            </a:r>
          </a:p>
          <a:p>
            <a:r>
              <a:rPr lang="en-CA" sz="1400" dirty="0"/>
              <a:t>			&lt;!-- Creating a final content section for the body--&gt;</a:t>
            </a:r>
          </a:p>
          <a:p>
            <a:r>
              <a:rPr lang="en-CA" sz="1400" dirty="0"/>
              <a:t>		&lt;/section&gt;</a:t>
            </a:r>
          </a:p>
          <a:p>
            <a:r>
              <a:rPr lang="en-CA" sz="1400" dirty="0"/>
              <a:t>	&lt;/main&gt;</a:t>
            </a:r>
          </a:p>
        </p:txBody>
      </p:sp>
    </p:spTree>
    <p:extLst>
      <p:ext uri="{BB962C8B-B14F-4D97-AF65-F5344CB8AC3E}">
        <p14:creationId xmlns:p14="http://schemas.microsoft.com/office/powerpoint/2010/main" val="584034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</TotalTime>
  <Words>108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Programming in Lib2024</vt:lpstr>
      <vt:lpstr>Going backwards in Time…</vt:lpstr>
      <vt:lpstr>Final Assignment</vt:lpstr>
      <vt:lpstr>In class 3</vt:lpstr>
      <vt:lpstr>Assignment 4</vt:lpstr>
      <vt:lpstr>In class 2</vt:lpstr>
      <vt:lpstr>Assignment 3</vt:lpstr>
      <vt:lpstr>Assignment 2</vt:lpstr>
      <vt:lpstr>In class 1</vt:lpstr>
      <vt:lpstr>Assignment 1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Lib2024</dc:title>
  <dc:creator>Shantal Macarthur</dc:creator>
  <cp:lastModifiedBy>Shantal Macarthur</cp:lastModifiedBy>
  <cp:revision>9</cp:revision>
  <dcterms:created xsi:type="dcterms:W3CDTF">2019-04-18T21:09:55Z</dcterms:created>
  <dcterms:modified xsi:type="dcterms:W3CDTF">2019-04-20T20:52:40Z</dcterms:modified>
</cp:coreProperties>
</file>