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1" r:id="rId4"/>
    <p:sldId id="259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0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FA03F6-184A-4796-8736-4F34B79CE1E4}">
          <p14:sldIdLst>
            <p14:sldId id="256"/>
            <p14:sldId id="257"/>
            <p14:sldId id="261"/>
            <p14:sldId id="259"/>
            <p14:sldId id="258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FF29"/>
    <a:srgbClr val="FF8225"/>
    <a:srgbClr val="81BDFF"/>
    <a:srgbClr val="5DD5FF"/>
    <a:srgbClr val="FF9933"/>
    <a:srgbClr val="003635"/>
    <a:srgbClr val="00217E"/>
    <a:srgbClr val="600000"/>
    <a:srgbClr val="FF2549"/>
    <a:srgbClr val="FF0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71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06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8321" y="1917290"/>
            <a:ext cx="8096860" cy="146746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657" y="3639165"/>
            <a:ext cx="7766107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19" y="128474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6" y="1179871"/>
            <a:ext cx="8229600" cy="356911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63" y="436033"/>
            <a:ext cx="655593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013" y="1209366"/>
            <a:ext cx="6526162" cy="350862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138907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8032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0429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8032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0429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hyperlink" Target="mailto:Haaji.dheere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5082" y="1236517"/>
            <a:ext cx="9168173" cy="295101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82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Seminar Report on </a:t>
            </a:r>
            <a:br>
              <a:rPr lang="en-US" b="1" dirty="0">
                <a:solidFill>
                  <a:srgbClr val="FF82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FF82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MULTI-WAN Based SITE TO SITE VPN CONNECTION</a:t>
            </a:r>
            <a:br>
              <a:rPr lang="en-US" b="1" dirty="0">
                <a:solidFill>
                  <a:srgbClr val="FF82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FF82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IPsec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85882" y="3938155"/>
            <a:ext cx="3647209" cy="73004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By: Eng Ismail Mohamed</a:t>
            </a:r>
            <a:br>
              <a:rPr lang="en-US" dirty="0"/>
            </a:br>
            <a:r>
              <a:rPr lang="en-US" dirty="0"/>
              <a:t>(MSc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D67391-31B3-4286-8C83-6F5EAA13E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93" y="1"/>
            <a:ext cx="8611307" cy="902432"/>
          </a:xfrm>
        </p:spPr>
        <p:txBody>
          <a:bodyPr>
            <a:normAutofit/>
          </a:bodyPr>
          <a:lstStyle/>
          <a:p>
            <a:r>
              <a:rPr lang="en-US" sz="2000" b="1" dirty="0"/>
              <a:t>2.2 Authentication, Authorization &amp; Accounting</a:t>
            </a:r>
            <a:br>
              <a:rPr lang="en-US" sz="2000" b="1" dirty="0"/>
            </a:br>
            <a:r>
              <a:rPr lang="en-US" sz="2000" b="1" dirty="0"/>
              <a:t>2.3 Internet Protocol Security (IPsec)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5B895-F7C2-4474-A73A-ACB184D3A8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2.3.1 Application of IPsec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522F-A2AA-49AD-9F13-D3069B65C9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91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F71BAB-A9A0-4FD4-89AB-FF5ED4AC4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93" y="1"/>
            <a:ext cx="8517789" cy="9024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Chapter Three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3.1 Design &amp; Implementation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0CFBD-3640-416B-BABE-F313577010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69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2693" y="1"/>
            <a:ext cx="8611307" cy="9024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3.2 System Requirements</a:t>
            </a:r>
            <a:r>
              <a:rPr lang="en-US" dirty="0">
                <a:effectLst/>
              </a:rPr>
              <a:t> </a:t>
            </a:r>
            <a:br>
              <a:rPr lang="en-US" dirty="0">
                <a:effectLst/>
              </a:rPr>
            </a:br>
            <a:r>
              <a:rPr lang="en-US" b="1" dirty="0">
                <a:effectLst/>
              </a:rPr>
              <a:t>3.2.1</a:t>
            </a:r>
            <a:r>
              <a:rPr lang="en-US" dirty="0">
                <a:effectLst/>
              </a:rPr>
              <a:t>	</a:t>
            </a:r>
            <a:r>
              <a:rPr lang="en-US" b="1" dirty="0">
                <a:effectLst/>
              </a:rPr>
              <a:t>Hardware Requirement</a:t>
            </a:r>
            <a:endParaRPr lang="en-US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67053-5C35-489F-B903-25561AEEC6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22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4644" y="138906"/>
            <a:ext cx="8093365" cy="763525"/>
          </a:xfrm>
        </p:spPr>
        <p:txBody>
          <a:bodyPr>
            <a:normAutofit/>
          </a:bodyPr>
          <a:lstStyle/>
          <a:p>
            <a:r>
              <a:rPr lang="en-US" b="1" dirty="0"/>
              <a:t>3.2.2 Software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58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0635" y="138907"/>
            <a:ext cx="8093365" cy="763525"/>
          </a:xfrm>
        </p:spPr>
        <p:txBody>
          <a:bodyPr>
            <a:normAutofit/>
          </a:bodyPr>
          <a:lstStyle/>
          <a:p>
            <a:r>
              <a:rPr lang="en-US" b="1" dirty="0"/>
              <a:t>3.3 Site B Network Design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713B35-3B24-4478-95AA-F2661CFEC0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53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0356-B773-4B92-B6AE-38E4028E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2" y="86910"/>
            <a:ext cx="8259098" cy="76352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3.4 Implementation </a:t>
            </a:r>
            <a:br>
              <a:rPr lang="en-US" b="1" dirty="0">
                <a:effectLst/>
              </a:rPr>
            </a:br>
            <a:r>
              <a:rPr lang="en-US" b="1" dirty="0">
                <a:effectLst/>
              </a:rPr>
              <a:t>3.4.1 Configuring: Interfaces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06BFD-5146-4998-857B-8C4222FE5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46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0C75-88AF-4BF9-A830-08498C96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2" y="86910"/>
            <a:ext cx="8259098" cy="763526"/>
          </a:xfrm>
        </p:spPr>
        <p:txBody>
          <a:bodyPr/>
          <a:lstStyle/>
          <a:p>
            <a:r>
              <a:rPr lang="en-US" b="1" dirty="0">
                <a:effectLst/>
              </a:rPr>
              <a:t>3.4.2 IPsec: Internet Key Exchange</a:t>
            </a:r>
            <a:endParaRPr lang="en-US" dirty="0">
              <a:effectLst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8179C7-0695-47A3-92F4-971885312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17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37E6-3299-460E-A4CD-215B927B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IPsec - IKE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DEE5A-255D-45BA-BE7D-3E5C4991D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52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056F-FA0F-4D7C-B98E-F94A1405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630" y="159647"/>
            <a:ext cx="8259098" cy="763526"/>
          </a:xfrm>
        </p:spPr>
        <p:txBody>
          <a:bodyPr>
            <a:normAutofit/>
          </a:bodyPr>
          <a:lstStyle/>
          <a:p>
            <a:r>
              <a:rPr lang="en-US" b="1" dirty="0"/>
              <a:t>3.4.3 IPsec: Tunnel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60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E21951-599A-48BD-999A-12E6E2DE8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C2D9-CE49-4700-A386-DDFE05517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2" y="159647"/>
            <a:ext cx="8259098" cy="763526"/>
          </a:xfrm>
        </p:spPr>
        <p:txBody>
          <a:bodyPr>
            <a:normAutofit/>
          </a:bodyPr>
          <a:lstStyle/>
          <a:p>
            <a:r>
              <a:rPr lang="en-US" b="1" dirty="0"/>
              <a:t>3.4.4 IPsec: Security Association Database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91BFA0-FEEB-4E3F-83A9-82A02CBDD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82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D7DF-242A-4ABF-9718-24E70809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Association DB</a:t>
            </a:r>
          </a:p>
        </p:txBody>
      </p:sp>
    </p:spTree>
    <p:extLst>
      <p:ext uri="{BB962C8B-B14F-4D97-AF65-F5344CB8AC3E}">
        <p14:creationId xmlns:p14="http://schemas.microsoft.com/office/powerpoint/2010/main" val="1932784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10C2-4565-46E8-95F4-1263C344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HAND SHAKE</a:t>
            </a:r>
          </a:p>
        </p:txBody>
      </p:sp>
    </p:spTree>
    <p:extLst>
      <p:ext uri="{BB962C8B-B14F-4D97-AF65-F5344CB8AC3E}">
        <p14:creationId xmlns:p14="http://schemas.microsoft.com/office/powerpoint/2010/main" val="985685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8CF7-8BA9-4BE4-8703-1A2EF28A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FortiClient Interface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2C0E7-369E-4116-B9DB-6EF786606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54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92328CB-7722-460F-88E8-5C7797EDE2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5" y="2109355"/>
            <a:ext cx="2897313" cy="30341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B0778E3-3961-486A-B49C-E4E55362D8C8}"/>
              </a:ext>
            </a:extLst>
          </p:cNvPr>
          <p:cNvSpPr/>
          <p:nvPr/>
        </p:nvSpPr>
        <p:spPr>
          <a:xfrm>
            <a:off x="0" y="101904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THANK YOU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304D36-35FE-44D8-B7F8-94223DFA87EB}"/>
              </a:ext>
            </a:extLst>
          </p:cNvPr>
          <p:cNvSpPr/>
          <p:nvPr/>
        </p:nvSpPr>
        <p:spPr>
          <a:xfrm>
            <a:off x="2601383" y="2539410"/>
            <a:ext cx="6864735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Ismail Mohamed</a:t>
            </a:r>
          </a:p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(MSc In Computer Science)</a:t>
            </a:r>
            <a:b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+251927802065</a:t>
            </a:r>
          </a:p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Haaji.dheere@gmail.com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AA741E-92B1-4B39-8772-9918B57B6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6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1490" y="273228"/>
            <a:ext cx="3332510" cy="5199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F42E7-FB1E-4B74-A6CD-923B48D49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57EB3-9555-4750-B1E6-F196F9C50E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2693" y="138907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/>
              <a:t>Intro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2B38F-C79E-4971-B7E4-1E7AA3EB0A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84964" y="322118"/>
            <a:ext cx="4659745" cy="6130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	Research Objective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8C219-1143-4A71-8A6D-921C14EE85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57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Network Design</a:t>
            </a:r>
            <a:r>
              <a:rPr lang="en-US" dirty="0"/>
              <a:t> 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03910" y="902432"/>
            <a:ext cx="9040090" cy="41021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44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0635" y="224509"/>
            <a:ext cx="8093365" cy="7635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Chapter Two</a:t>
            </a:r>
            <a:br>
              <a:rPr lang="en-US" b="1" dirty="0">
                <a:effectLst/>
              </a:rPr>
            </a:br>
            <a:r>
              <a:rPr lang="en-US" b="1" dirty="0">
                <a:effectLst/>
              </a:rPr>
              <a:t>2. Literature Review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C2D2C-C00E-4C64-A746-1166FAAE24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B4AE6F-4C76-49FA-81ED-E9705D36D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90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On-screen Show (16:9)</PresentationFormat>
  <Paragraphs>31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Chiller</vt:lpstr>
      <vt:lpstr>Times New Roman</vt:lpstr>
      <vt:lpstr>Office Theme</vt:lpstr>
      <vt:lpstr>A Seminar Report on  MULTI-WAN Based SITE TO SITE VPN CONNECTION USING IPsec</vt:lpstr>
      <vt:lpstr>Contents</vt:lpstr>
      <vt:lpstr>Contents</vt:lpstr>
      <vt:lpstr>Abstract</vt:lpstr>
      <vt:lpstr>1. Introduction</vt:lpstr>
      <vt:lpstr>Intro Continued</vt:lpstr>
      <vt:lpstr>1.2. Research Objective </vt:lpstr>
      <vt:lpstr>Network Design </vt:lpstr>
      <vt:lpstr>Chapter Two 2. Literature Review </vt:lpstr>
      <vt:lpstr>2.2 Authentication, Authorization &amp; Accounting 2.3 Internet Protocol Security (IPsec)</vt:lpstr>
      <vt:lpstr>2.3.1 Application of IPsec</vt:lpstr>
      <vt:lpstr>Chapter Three 3.1 Design &amp; Implementation</vt:lpstr>
      <vt:lpstr>3.2 System Requirements  3.2.1 Hardware Requirement</vt:lpstr>
      <vt:lpstr>3.2.2 Software Requirements</vt:lpstr>
      <vt:lpstr>3.3 Site B Network Design</vt:lpstr>
      <vt:lpstr>3.4 Implementation  3.4.1 Configuring: Interfaces</vt:lpstr>
      <vt:lpstr>3.4.2 IPsec: Internet Key Exchange</vt:lpstr>
      <vt:lpstr>IPsec - IKE</vt:lpstr>
      <vt:lpstr>3.4.3 IPsec: Tunnel Authentication</vt:lpstr>
      <vt:lpstr>3.4.4 IPsec: Security Association Database</vt:lpstr>
      <vt:lpstr>Security Association DB</vt:lpstr>
      <vt:lpstr>FINAL HAND SHAKE</vt:lpstr>
      <vt:lpstr>FortiClient Interface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2022-04-14T06:17:23Z</dcterms:modified>
</cp:coreProperties>
</file>