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A03F6-184A-4796-8736-4F34B79CE1E4}">
          <p14:sldIdLst>
            <p14:sldId id="256"/>
            <p14:sldId id="257"/>
            <p14:sldId id="261"/>
            <p14:sldId id="259"/>
            <p14:sldId id="258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8225"/>
    <a:srgbClr val="81BDFF"/>
    <a:srgbClr val="5DD5FF"/>
    <a:srgbClr val="FF9933"/>
    <a:srgbClr val="003635"/>
    <a:srgbClr val="00217E"/>
    <a:srgbClr val="600000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Haaji.dheer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082" y="1236517"/>
            <a:ext cx="9168173" cy="2951019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FF82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6791" y="4187536"/>
            <a:ext cx="3647209" cy="730043"/>
          </a:xfrm>
        </p:spPr>
        <p:txBody>
          <a:bodyPr>
            <a:normAutofit/>
          </a:bodyPr>
          <a:lstStyle/>
          <a:p>
            <a:r>
              <a:rPr lang="en-US" dirty="0"/>
              <a:t>Group 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0710B-1122-4D1A-837E-362DC1ABE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517"/>
            <a:ext cx="2223181" cy="22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21951-599A-48BD-999A-12E6E2DE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AA741E-92B1-4B39-8772-9918B57B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6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42E7-FB1E-4B74-A6CD-923B48D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922" y="2179821"/>
            <a:ext cx="6526162" cy="35086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6CB5E2-7296-4C8D-ACE4-FB91F65E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33" y="1209366"/>
            <a:ext cx="6555934" cy="7253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57EB3-9555-4750-B1E6-F196F9C50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B38F-C79E-4971-B7E4-1E7AA3EB0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328CB-7722-460F-88E8-5C7797EDE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" y="2109355"/>
            <a:ext cx="2897313" cy="303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0778E3-3961-486A-B49C-E4E55362D8C8}"/>
              </a:ext>
            </a:extLst>
          </p:cNvPr>
          <p:cNvSpPr/>
          <p:nvPr/>
        </p:nvSpPr>
        <p:spPr>
          <a:xfrm>
            <a:off x="0" y="101904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04D36-35FE-44D8-B7F8-94223DFA87EB}"/>
              </a:ext>
            </a:extLst>
          </p:cNvPr>
          <p:cNvSpPr/>
          <p:nvPr/>
        </p:nvSpPr>
        <p:spPr>
          <a:xfrm>
            <a:off x="2601383" y="2539410"/>
            <a:ext cx="686473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Ismail Mohamed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(MSc In Computer Science)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+251927802065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Haaji.dheere@gmail.com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(16:9)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Chiller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2022-04-14T06:48:46Z</dcterms:modified>
</cp:coreProperties>
</file>