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65" r:id="rId6"/>
    <p:sldId id="267" r:id="rId7"/>
    <p:sldId id="261" r:id="rId8"/>
    <p:sldId id="266" r:id="rId9"/>
    <p:sldId id="263" r:id="rId10"/>
    <p:sldId id="262" r:id="rId11"/>
  </p:sldIdLst>
  <p:sldSz cx="10969625" cy="617061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4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88" y="114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1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9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0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075" y="1295400"/>
            <a:ext cx="5060950" cy="200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6075" y="3455988"/>
            <a:ext cx="5060950" cy="200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9425" y="3455988"/>
            <a:ext cx="5062538" cy="200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3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40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8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3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1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36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0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4.png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image" Target="../media/image6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image" Target="../media/image10.jpe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image" Target="../media/image9.jpeg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image" Target="../media/image12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11.png"/><Relationship Id="rId2" Type="http://schemas.openxmlformats.org/officeDocument/2006/relationships/tags" Target="../tags/tag5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13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image" Target="../media/image15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14.png"/><Relationship Id="rId2" Type="http://schemas.openxmlformats.org/officeDocument/2006/relationships/tags" Target="../tags/tag6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1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image" Target="../media/image19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image" Target="../media/image18.png"/><Relationship Id="rId2" Type="http://schemas.openxmlformats.org/officeDocument/2006/relationships/tags" Target="../tags/tag81.xml"/><Relationship Id="rId16" Type="http://schemas.openxmlformats.org/officeDocument/2006/relationships/image" Target="../media/image17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21.png"/><Relationship Id="rId2" Type="http://schemas.openxmlformats.org/officeDocument/2006/relationships/tags" Target="../tags/tag95.xml"/><Relationship Id="rId16" Type="http://schemas.openxmlformats.org/officeDocument/2006/relationships/image" Target="../media/image20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B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6500" dirty="0" smtClean="0"/>
              <a:t>RECAP OF LAST YEAR</a:t>
            </a:r>
            <a:endParaRPr lang="en-GB" sz="6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3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smtClean="0">
                <a:solidFill>
                  <a:srgbClr val="67B419"/>
                </a:solidFill>
              </a:rPr>
              <a:t>Future steps</a:t>
            </a: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 smtClean="0"/>
              <a:t>Train the network on a bigger dataset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Optimize the network</a:t>
            </a:r>
          </a:p>
          <a:p>
            <a:endParaRPr lang="en-GB" dirty="0"/>
          </a:p>
          <a:p>
            <a:r>
              <a:rPr lang="en-GB" dirty="0" smtClean="0"/>
              <a:t>Implement in SIL</a:t>
            </a:r>
          </a:p>
          <a:p>
            <a:endParaRPr lang="en-GB" dirty="0" smtClean="0"/>
          </a:p>
          <a:p>
            <a:r>
              <a:rPr lang="en-GB" dirty="0" smtClean="0"/>
              <a:t>Reuse network structure for other tasks also: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Context estimation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3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Recap of last year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TextBox 6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Car trajectory estimation</a:t>
            </a: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9"/>
            </p:custDataLst>
          </p:nvPr>
        </p:nvSpPr>
        <p:spPr>
          <a:xfrm>
            <a:off x="259080" y="1295400"/>
            <a:ext cx="4859020" cy="20193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i="1" u="sng" dirty="0" smtClean="0">
                <a:solidFill>
                  <a:srgbClr val="67B419"/>
                </a:solidFill>
              </a:rPr>
              <a:t>Description</a:t>
            </a:r>
          </a:p>
          <a:p>
            <a:pPr lvl="1"/>
            <a:r>
              <a:rPr lang="en-GB" sz="1200" dirty="0" smtClean="0"/>
              <a:t>Deep learning approach for predicting the </a:t>
            </a:r>
            <a:r>
              <a:rPr lang="en-GB" sz="1200" b="1" dirty="0" smtClean="0"/>
              <a:t>car’s near future path (or trajectory)</a:t>
            </a:r>
            <a:r>
              <a:rPr lang="en-GB" sz="1200" dirty="0" smtClean="0"/>
              <a:t>, based on disparity images</a:t>
            </a:r>
          </a:p>
          <a:p>
            <a:pPr lvl="2"/>
            <a:r>
              <a:rPr lang="en-GB" sz="1000" dirty="0" smtClean="0"/>
              <a:t>Predicts car’s movements over the next second, can be used for </a:t>
            </a:r>
            <a:r>
              <a:rPr lang="en-GB" sz="1000" b="1" dirty="0" smtClean="0"/>
              <a:t>steering / braking</a:t>
            </a:r>
          </a:p>
          <a:p>
            <a:pPr lvl="1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10"/>
            </p:custDataLst>
          </p:nvPr>
        </p:nvSpPr>
        <p:spPr>
          <a:xfrm>
            <a:off x="5852160" y="1295400"/>
            <a:ext cx="2639990" cy="20193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i="1" u="sng" dirty="0" smtClean="0">
                <a:solidFill>
                  <a:srgbClr val="67B419"/>
                </a:solidFill>
              </a:rPr>
              <a:t>Architecture</a:t>
            </a:r>
          </a:p>
          <a:p>
            <a:pPr lvl="1"/>
            <a:r>
              <a:rPr lang="en-GB" sz="1200" dirty="0" smtClean="0"/>
              <a:t>Deep learning network </a:t>
            </a:r>
            <a:r>
              <a:rPr lang="en-GB" sz="1200" i="1" dirty="0" smtClean="0"/>
              <a:t>built from scratch</a:t>
            </a:r>
            <a:r>
              <a:rPr lang="en-GB" sz="1200" dirty="0" smtClean="0"/>
              <a:t> based on state of the art techniques</a:t>
            </a:r>
            <a:endParaRPr lang="en-GB" sz="1200" i="1" dirty="0" smtClean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4" y="2418172"/>
            <a:ext cx="2297649" cy="18705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35" y="2418171"/>
            <a:ext cx="2297649" cy="1870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33" y="1044454"/>
            <a:ext cx="1753945" cy="3468495"/>
          </a:xfrm>
          <a:prstGeom prst="rect">
            <a:avLst/>
          </a:prstGeom>
        </p:spPr>
      </p:pic>
      <p:sp>
        <p:nvSpPr>
          <p:cNvPr id="24" name="Content Placeholder 2_"/>
          <p:cNvSpPr>
            <a:spLocks noGrp="1"/>
          </p:cNvSpPr>
          <p:nvPr>
            <p:ph sz="quarter" idx="1"/>
            <p:custDataLst>
              <p:tags r:id="rId14"/>
            </p:custDataLst>
          </p:nvPr>
        </p:nvSpPr>
        <p:spPr>
          <a:xfrm>
            <a:off x="310514" y="4344313"/>
            <a:ext cx="6434318" cy="20193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i="1" u="sng" dirty="0" smtClean="0">
                <a:solidFill>
                  <a:srgbClr val="67B419"/>
                </a:solidFill>
              </a:rPr>
              <a:t>Current status</a:t>
            </a:r>
          </a:p>
          <a:p>
            <a:pPr lvl="1"/>
            <a:r>
              <a:rPr lang="en-GB" sz="1200" dirty="0" smtClean="0"/>
              <a:t>Part of OFT team, working of flow-based object detection (series production for FVG3)</a:t>
            </a:r>
          </a:p>
          <a:p>
            <a:pPr lvl="1"/>
            <a:r>
              <a:rPr lang="en-GB" sz="1200" dirty="0" smtClean="0"/>
              <a:t>Still keeping an eye on deep learning topics</a:t>
            </a:r>
          </a:p>
          <a:p>
            <a:pPr lvl="2"/>
            <a:r>
              <a:rPr lang="en-GB" sz="1100" dirty="0" smtClean="0"/>
              <a:t>Mentor for </a:t>
            </a:r>
            <a:r>
              <a:rPr lang="en-GB" sz="1100" b="1" dirty="0" smtClean="0"/>
              <a:t>Road condition monitoring </a:t>
            </a:r>
            <a:r>
              <a:rPr lang="en-GB" sz="1100" dirty="0" smtClean="0"/>
              <a:t>topic, which is needed for </a:t>
            </a:r>
            <a:r>
              <a:rPr lang="en-GB" sz="1100" b="1" dirty="0" smtClean="0"/>
              <a:t>Motorcycle project(s)</a:t>
            </a:r>
          </a:p>
          <a:p>
            <a:pPr lvl="2"/>
            <a:r>
              <a:rPr lang="en-GB" sz="1100" dirty="0" smtClean="0"/>
              <a:t>Pass on knowledge and expertise gained </a:t>
            </a:r>
          </a:p>
          <a:p>
            <a:pPr lvl="1"/>
            <a:endParaRPr lang="en-GB" sz="1000" b="1" dirty="0" smtClean="0"/>
          </a:p>
          <a:p>
            <a:pPr lvl="1"/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68" y="2343758"/>
            <a:ext cx="2465024" cy="2098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B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6500" dirty="0" smtClean="0"/>
              <a:t>ROAD CONDITION MONITORING</a:t>
            </a:r>
            <a:endParaRPr lang="en-GB" sz="6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Road condition monitoring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TextBox 6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Overview</a:t>
            </a: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9"/>
            </p:custDataLst>
          </p:nvPr>
        </p:nvSpPr>
        <p:spPr>
          <a:xfrm>
            <a:off x="259079" y="1295400"/>
            <a:ext cx="8087752" cy="20193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i="1" u="sng" dirty="0" smtClean="0">
                <a:solidFill>
                  <a:srgbClr val="67B419"/>
                </a:solidFill>
              </a:rPr>
              <a:t>Description</a:t>
            </a:r>
          </a:p>
          <a:p>
            <a:pPr lvl="1"/>
            <a:r>
              <a:rPr lang="en-GB" sz="1200" dirty="0" smtClean="0"/>
              <a:t>Deep learning approach for </a:t>
            </a:r>
            <a:r>
              <a:rPr lang="en-GB" sz="1200" b="1" dirty="0" smtClean="0"/>
              <a:t>identifying the road condition: </a:t>
            </a:r>
            <a:r>
              <a:rPr lang="en-GB" sz="1200" b="1" i="1" dirty="0" smtClean="0"/>
              <a:t>dry, wet, snow</a:t>
            </a:r>
            <a:r>
              <a:rPr lang="en-GB" sz="1200" i="1" dirty="0" smtClean="0"/>
              <a:t> </a:t>
            </a:r>
            <a:r>
              <a:rPr lang="en-GB" sz="1200" dirty="0" smtClean="0"/>
              <a:t>(possibly others as well later on)</a:t>
            </a:r>
          </a:p>
          <a:p>
            <a:pPr lvl="1"/>
            <a:r>
              <a:rPr lang="en-GB" sz="1200" dirty="0" smtClean="0"/>
              <a:t>Typical classification task</a:t>
            </a:r>
          </a:p>
          <a:p>
            <a:pPr lvl="1"/>
            <a:r>
              <a:rPr lang="en-GB" sz="1200" dirty="0" smtClean="0"/>
              <a:t>We can </a:t>
            </a:r>
            <a:r>
              <a:rPr lang="en-GB" sz="1200" dirty="0"/>
              <a:t>use the already available set of sequences from Bosch dataset</a:t>
            </a:r>
            <a:endParaRPr lang="en-GB" sz="1200" dirty="0" smtClean="0"/>
          </a:p>
          <a:p>
            <a:pPr lvl="1"/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2986746"/>
            <a:ext cx="2454910" cy="188839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22" y="2976880"/>
            <a:ext cx="2531011" cy="18982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04" y="2986746"/>
            <a:ext cx="2694313" cy="18982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6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Dataset</a:t>
            </a: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/>
              <a:t>Dumped images from </a:t>
            </a:r>
            <a:r>
              <a:rPr lang="en-GB" dirty="0" smtClean="0"/>
              <a:t>Bosch sequences</a:t>
            </a:r>
            <a:endParaRPr lang="en-GB" dirty="0"/>
          </a:p>
          <a:p>
            <a:r>
              <a:rPr lang="en-GB" dirty="0"/>
              <a:t>Labeled the entire sequence with the same </a:t>
            </a:r>
            <a:r>
              <a:rPr lang="en-GB" dirty="0" smtClean="0"/>
              <a:t>class -&gt; drawbacks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accent6"/>
                </a:solidFill>
              </a:rPr>
              <a:t>~</a:t>
            </a:r>
            <a:r>
              <a:rPr lang="en-GB" dirty="0">
                <a:solidFill>
                  <a:schemeClr val="accent6"/>
                </a:solidFill>
              </a:rPr>
              <a:t>75000 training</a:t>
            </a:r>
            <a:r>
              <a:rPr lang="en-GB" dirty="0"/>
              <a:t> images (25k from each class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>
                <a:solidFill>
                  <a:schemeClr val="accent6"/>
                </a:solidFill>
              </a:rPr>
              <a:t>~</a:t>
            </a:r>
            <a:r>
              <a:rPr lang="en-GB" dirty="0">
                <a:solidFill>
                  <a:schemeClr val="accent6"/>
                </a:solidFill>
              </a:rPr>
              <a:t>15000 validation</a:t>
            </a:r>
            <a:r>
              <a:rPr lang="en-GB" dirty="0"/>
              <a:t> </a:t>
            </a:r>
            <a:r>
              <a:rPr lang="en-GB" dirty="0" smtClean="0"/>
              <a:t>images (5k </a:t>
            </a:r>
            <a:r>
              <a:rPr lang="en-GB" dirty="0"/>
              <a:t>from each class)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~15000 </a:t>
            </a:r>
            <a:r>
              <a:rPr lang="en-GB" dirty="0">
                <a:solidFill>
                  <a:schemeClr val="accent6"/>
                </a:solidFill>
              </a:rPr>
              <a:t>test </a:t>
            </a:r>
            <a:r>
              <a:rPr lang="en-GB" dirty="0" smtClean="0"/>
              <a:t>images (5k </a:t>
            </a:r>
            <a:r>
              <a:rPr lang="en-GB" dirty="0"/>
              <a:t>from each class)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102 dry </a:t>
            </a:r>
            <a:r>
              <a:rPr lang="en-GB" dirty="0" smtClean="0"/>
              <a:t>sequences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62 wet </a:t>
            </a:r>
            <a:r>
              <a:rPr lang="en-GB" dirty="0" smtClean="0"/>
              <a:t>sequences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18 snow </a:t>
            </a:r>
            <a:r>
              <a:rPr lang="en-GB" dirty="0" smtClean="0"/>
              <a:t>sequences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6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Literature study</a:t>
            </a:r>
            <a:r>
              <a:rPr lang="en-GB" sz="2800" i="1" u="sng" dirty="0">
                <a:solidFill>
                  <a:srgbClr val="67B419"/>
                </a:solidFill>
              </a:rPr>
              <a:t/>
            </a:r>
            <a:br>
              <a:rPr lang="en-GB" sz="2800" i="1" u="sng" dirty="0">
                <a:solidFill>
                  <a:srgbClr val="67B419"/>
                </a:solidFill>
              </a:rPr>
            </a:b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8763" y="1295400"/>
            <a:ext cx="10452100" cy="416877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1"/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</a:rPr>
              <a:t>Network architecture based on </a:t>
            </a:r>
            <a:r>
              <a:rPr lang="en-GB" sz="1200" i="1" dirty="0" smtClean="0">
                <a:solidFill>
                  <a:schemeClr val="accent6">
                    <a:lumMod val="75000"/>
                  </a:schemeClr>
                </a:solidFill>
              </a:rPr>
              <a:t>state of the art techniques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 smtClean="0"/>
              <a:t>Deep convolutional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 smtClean="0"/>
              <a:t>Parallel filters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 smtClean="0"/>
              <a:t>Residual addition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1" y="2578295"/>
            <a:ext cx="5233993" cy="2224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68" y="259080"/>
            <a:ext cx="3846866" cy="1987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8" y="2862634"/>
            <a:ext cx="3029965" cy="1879345"/>
          </a:xfrm>
          <a:prstGeom prst="rect">
            <a:avLst/>
          </a:prstGeom>
        </p:spPr>
      </p:pic>
      <p:sp>
        <p:nvSpPr>
          <p:cNvPr id="13" name="Content Placeholder 16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1269514" y="4982443"/>
            <a:ext cx="3983566" cy="230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 convolutional neural network</a:t>
            </a:r>
          </a:p>
        </p:txBody>
      </p:sp>
      <p:sp>
        <p:nvSpPr>
          <p:cNvPr id="16" name="Content Placeholder 16_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994360" y="4982443"/>
            <a:ext cx="2244517" cy="230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addition</a:t>
            </a:r>
          </a:p>
        </p:txBody>
      </p:sp>
      <p:sp>
        <p:nvSpPr>
          <p:cNvPr id="17" name="Content Placeholder 16__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994360" y="2378710"/>
            <a:ext cx="2219082" cy="230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 filters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2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>
                <a:solidFill>
                  <a:srgbClr val="67B419"/>
                </a:solidFill>
              </a:rPr>
              <a:t>Architecture</a:t>
            </a:r>
            <a:r>
              <a:rPr lang="en-GB" sz="2800" i="1" u="sng" dirty="0">
                <a:solidFill>
                  <a:srgbClr val="67B419"/>
                </a:solidFill>
              </a:rPr>
              <a:t/>
            </a:r>
            <a:br>
              <a:rPr lang="en-GB" sz="2800" i="1" u="sng" dirty="0">
                <a:solidFill>
                  <a:srgbClr val="67B419"/>
                </a:solidFill>
              </a:rPr>
            </a:b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8763" y="1295400"/>
            <a:ext cx="10452100" cy="416877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1"/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Deep learning network </a:t>
            </a:r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built from scratch</a:t>
            </a:r>
          </a:p>
          <a:p>
            <a:pPr lvl="1"/>
            <a:r>
              <a:rPr lang="en-GB" sz="1400" dirty="0" smtClean="0"/>
              <a:t>Work still in progress on different architectures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322968" y="165134"/>
            <a:ext cx="4144026" cy="4833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7" y="3116061"/>
            <a:ext cx="3723604" cy="1683096"/>
          </a:xfrm>
          <a:prstGeom prst="rect">
            <a:avLst/>
          </a:prstGeom>
        </p:spPr>
      </p:pic>
      <p:sp>
        <p:nvSpPr>
          <p:cNvPr id="14" name="Content Placeholder 1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7502161" y="5257976"/>
            <a:ext cx="3208702" cy="21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accent6"/>
                </a:solidFill>
              </a:rPr>
              <a:t>Residual </a:t>
            </a:r>
            <a:r>
              <a:rPr lang="en-GB" sz="1400" dirty="0">
                <a:solidFill>
                  <a:schemeClr val="accent6"/>
                </a:solidFill>
              </a:rPr>
              <a:t>&amp; parallel model </a:t>
            </a:r>
            <a:r>
              <a:rPr lang="en-GB" sz="1400" dirty="0" smtClean="0">
                <a:solidFill>
                  <a:schemeClr val="accent6"/>
                </a:solidFill>
              </a:rPr>
              <a:t>approach</a:t>
            </a:r>
            <a:endParaRPr lang="en-GB" sz="1400" dirty="0">
              <a:solidFill>
                <a:schemeClr val="accent6"/>
              </a:solidFill>
            </a:endParaRPr>
          </a:p>
        </p:txBody>
      </p:sp>
      <p:sp>
        <p:nvSpPr>
          <p:cNvPr id="15" name="Content Placeholder 16_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649659" y="5253574"/>
            <a:ext cx="2759278" cy="21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accent6"/>
                </a:solidFill>
              </a:rPr>
              <a:t>Dedicated predictor </a:t>
            </a:r>
            <a:r>
              <a:rPr lang="en-GB" sz="1400" dirty="0" smtClean="0">
                <a:solidFill>
                  <a:schemeClr val="accent6"/>
                </a:solidFill>
              </a:rPr>
              <a:t>approach</a:t>
            </a:r>
            <a:endParaRPr lang="en-GB" sz="1400" dirty="0">
              <a:solidFill>
                <a:schemeClr val="accent6"/>
              </a:solidFill>
            </a:endParaRPr>
          </a:p>
        </p:txBody>
      </p:sp>
      <p:sp>
        <p:nvSpPr>
          <p:cNvPr id="16" name="Content Placeholder 16__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540136" y="5257976"/>
            <a:ext cx="2742181" cy="21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accent6"/>
                </a:solidFill>
              </a:rPr>
              <a:t>Simple, “classical” </a:t>
            </a:r>
            <a:r>
              <a:rPr lang="en-GB" sz="1400" dirty="0" smtClean="0">
                <a:solidFill>
                  <a:schemeClr val="accent6"/>
                </a:solidFill>
              </a:rPr>
              <a:t>approach</a:t>
            </a:r>
            <a:endParaRPr lang="en-GB" sz="1400" dirty="0">
              <a:solidFill>
                <a:schemeClr val="accent6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57885" y="1880464"/>
            <a:ext cx="1794916" cy="32876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79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Evaluation – favourable scenarios</a:t>
            </a:r>
            <a:br>
              <a:rPr lang="en-GB" sz="2800" dirty="0" smtClean="0">
                <a:solidFill>
                  <a:srgbClr val="67B419"/>
                </a:solidFill>
              </a:rPr>
            </a:b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15" name="AutoShape 5" descr="data:image/png;base64,iVBORw0KGgoAAAANSUhEUgAABWcAAAJCCAYAAACs6HUXAAAABHNCSVQICAgIfAhkiAAAAAlwSFlzAAALEgAACxIB0t1+/AAAADl0RVh0U29mdHdhcmUAbWF0cGxvdGxpYiB2ZXJzaW9uIDIuMi4yLCBodHRwOi8vbWF0cGxvdGxpYi5vcmcvhp/UCwAAIABJREFUeJzsvcmPptdx9RlZRVmyRYpDkawiRYI0JUOWbUGQpwZkbwX0rjdedPfKq2/Vf0D/Ld+i173Q+gO8NGDLAgRYFuCWzHmsYpFVxcGSKNJkMXshnHzj/b1x7r1PZrEzhY6zeTOf4Y5xpydORBwdHx9Ho9FoNBqNRqPRaDQajUaj0Wg0/r/FpfMuQKPRaDQajUaj0Wg0Go1Go9Fo/P8R/XG20Wg0Go1Go9FoNBqNRqPRaDTOAf1xttFoNBqNRqPRaDQajUaj0Wg0zgH9cbbRaDQajUaj0Wg0Go1Go9FoNM4B/XG20Wg0Go1Go9FoNBqNRqPRaDTOAf1xttFoNBqNRqPRaDQajUaj0Wg0zgH9cbbRaDQajUaj0Wg0Go1Go9FoNM4BX9jH2aOjo//56Ojo+aOjo5eOjo7+zy8qn0aj0Wg0Go1Go9FoNBqNRqPR+F3E0fHx8b1P9OjockS8EBE/iIi3IuInEfG/HR8f//yeZ9ZoNBqNRqPRaDQajUaj0Wg0Gr+DuO8LSvevI+Kl4+PjVyIijo6O/u+I+F8iovw4++Uvf/n4q1/96sH1o6Mjm4H7qMx39Jx+P//88/J6ldco/7PCpa3rKtfdu3f3/mc98jWHUR1nZbt06dLeNaah+/fdV4sS63MvMEqL7cTyr6Z1lr5nH43acJbParttGSsz2VuBS9ONK6bNcVilybRnfSnouaq8Gk95/ER4+T0LVuceYSQXq/KrurP9c/1077PPPivL9+mnn+6lqbn5S1/6Upmn2pR/5/ydHLi2GaVx+fLlvWdZZ/4/GkOqK8t92vkqv+fmSsqxk2s+v1I+rhcOSlNtmfPfWnc3piqwT9juLNfv/d7vRUTE7//+7+/d35IH5Zz1rNpCdZHM67cxhxvj1Rz2RZADzgNf5F6xcfHlhGvnl7/85fI51eP999+PiIhf/epXERHxB3/wBxERceXKlYg4mzy58XcvwLmVc2jO/16NidEecWseWm/+8z//8+Qa9x76X+sB15yVs+MMo/1OlfZoD6C0+Cu4PVhVbq2VSsPVjWsm8+QebITZmYF1vxdnde4NPvnkk4PyKk2t/dpDc//g9vXud1SeGVbPBStpzNK6l+dU3q+ed3vXs5yB2faS17zXy3B9meWb84L+Xx0rIygfyaWwtZ9HbXHWbyGjM9pqmluwdT3jfY7x/IzGtM4Zs7OM+vA03wvu3r0bv/71r+OTTz5Z6swv6uPs1yPizfT/WxHxP+UHjo6O/ltE/LeI325MfvCDHxwIz0iY1XhqTE6cgtJUx3z88ccRseuw//qv/4qI/QVAabmD4GzzsSK87qCuOmuT98tf/nKv/Cq36pGfFTiw1UZsTy6s+j8fRL/yla9ExK5N9Ktntal86KGH9u6z3tUGq5r4VjB6n5sLDTo3mNzCOfowIsxkTb9qQ5VFv7P0cz1mGKXDNNymc7YJym3EzZt+1f6UOX7Y43iM2Mkxx4Te1UfC2fjjczkfHYY++uijvfI88sgjZZpsE35wz9cItYXqpTKo7pzD8rhjH2WZyeVW2iq3PmKx/R9//PGTd1WOW7du7aWlNrl58+ZeXn/9138dERGPPfbY3vOq369//euTZz/44IO9d1V+1U2HVpWXcsD65Dro3QcffHDvXc1BmssfeOCBvfujD5aq64cffhgRh33iDjpuA5mvU44ll5wPVH5u4tSX+s3puwOl5JsfJFUflUV5qi0jdnMk22u2MVSfS36quYgHR/WN1jddV7kefvjhiIj4+te/HhER3/3udyNi/6MHP9JTLiVTKh/nFz2nfpHc5PI98cQTERFx9erVvbZY3SxXcuE+ErvD6Vk2uO5jxmkOebPyzBQw1X03d84OaO4De5Wfw6weo3bfcrBduT5Kw8nLCs5Sx9Ni62H6Xn68WGmr2WHPvTtKU2vg9evXIyLiG9/4RkQczlGaV374wx9GRMSPfvSjiIj43ve+FxERf//3fx8RtTJoVZ7dx8TTgH2jOZQfs7SmRezWtdn5abV8+b7y1zW10+wspnlG680//MM/nDzDfdlvfvObiIj42te+FhG79YFl4B5rNO+oLfSO8lJanAe1NlVnBkFpqbxa+/U/iTNUNFZn5nfeeScidm3Cfah+tQ7r3Kc8uQ/NH0TYTiq/flVnfjChYrY6v/Da7AOp2v327dsREfH6669HxG4Pmev46KOPRkTEtWvX9sqnNtI77FN+Y8h97D6oz+Zr9umKsppQ//NDJeUhn5n5AXK2/3X702ovzrGZZSbi8HuG+/BP+Yo4nC+039U+U3XUfcmx8tT/WS7uv//+iNjNeVKouW8M3F+yzzJBQfm9++67e3Vy5IDZB+Gqnat2Gv3vzsA5fyeHnNfceaR63+0nKQ8EZUxj/OWXXz55Rv2pMf30009HxO6soH4g1IcrSlSOlV/+8pd7684MX9TH2arEez1/fHz83yPiv0dEPPLII8fHx8cHHz5cx+Z77Ch+cKQw8AC3ZUO4dSIcLdKzZ7kY8kNPxZydTfD8kL16MMpQOdwGkB/ttmjImJY7pPLDSbXozcrlDkJOK1qBCxYndC0A3FysyBH7UnlwUuPzlbZzlsbsEFi1GRdwJw8cnyvjjXVRGpQ9d0CnnFfl5QcxN8lyTnJzUwV3COFCqzGdr7NcTunBdteGlhucqt3doZiL+BatLWVmxkphnlUbUcHCtpFc6OOgNkPciOu599577yRtbbDdeNIvlVNZqZDfrz48uXJqg8DNu/KQwiC3BduV11XnvJmM2LWZNpRkQ1fPcu0ZbdKq6xV7THXnHO7mKLXz22+/HRH7H5N5YFVaqjs/+CtN3VdZ1CZZJik7zgqCmH1orTD7qOnyGKU5e8bdv5cfhF19Rkq+1TqPDhauD7aWfwWzD3nu/9n1Cm4Ps/Jx05V3pT1Xy7n1Q/CoDKyT++iytW9Xynsa2dc8yo+WLi3OJyQV5PdWP8rOxlu+P6sjP5hx3tYhVXNwVUZaRbg1X1iZL7S31twuJR7XsdWPXC6fiEOiwWxMV2cG7knZz/x4xLy5nuePBmoDp9Ql3J6xWscrEkJOQ/3Oj+MkEVV1EiiXHAv8MDViq7lz/mzuGZ2ZdY17Pn57cOQXtiH3jFVeAmWL+0+1yeij1ixNt79fsVCczUmcr0cfBpWW9os8O7q5nx/3lXZWFJHsofYjSYTPCyOmJPN3VovcjzLPPE+6/THLw75zTPf8/+w85+TFWSbma25vwrbRda4F1bna7aGdMozz9Mo6zvE/UyySwFJZHo6UB1v2K19UQLC3IuLp9P9TEXHjC8qr0Wg0Go1Go9FoNBqNRqPRaDR+5/BFMWd/EhF/dHR09IcRcT0i/teI+N/dw59//nl8/PHHU2ZA1jDMmI28T/YMtWIsT8Scyk+MmC+rTE1hi/mC03zNniMqDTI1u2wTaakcU27UdjO2hisX+3akbXHXV5kuFZuDrh1oqkstp9NCV/m6+67uIwaJGyNO+7qFLUMtkdPKsS2kGSQbNsKbeCntGWubmspsjuaYOCsavBlGZio5Tz7PMTUyzaXW0GlpxZrQuJRMrmjsZsyVGdM233NmejSd0nN0NyNGTH6H5XRsAkFtQKZDljmyPKkNd8xfx4KvGCOUS84LNGGkOX5mQaucSksmVmQCOHlXm4g5XjF9OQbY/o7BQHmu/By7X8dgUBuojVTfiENXGQTdGOh5mc/RRDePW9VdvglVPs0pks/V+bvCVpcZwsif371gFM6wWk4+P3tuyzMr+4vTMma3MIa2MkxX9kNuDDt2vytLfuesfVY9P9szzfbN7nl3bVQuYcTyme1NZ/0/ajum5fZ8uq55jSyxlX3yDE4uqr2sOyfJRF5zK82AmVfOU+/qV9YO2W1MxHYrhJyP5mWtNTKvn+0NhbxOi42qdYFuAWasXLWJXFtU/nfpaoeMWq3nrDPfq9xH0IKELF2WS2vXac5PZOfqeuWCKWKfiUi2mYunwn2+c180wmz/TkYfze75dy4H3aaxfLTg0VjP1kyrPkW5l2Kf0yw/o+rfiENLMu6juWacBWyjioVOVxn6n2xx5ypvNF4dM11w5eL5duTzedU6lK79qrOS6qxy63+N+7z/rTBaU92zghtno/XR7X+c5frMgqiyOmBeW/e4ozM9v/W59mW7OteQo3JtHU9fyMfZ4+Pjz46Ojv6PiPiHiLgcEf/X8fHx//NF5NVoNBqNRqPRaDQajUaj0Wg0Gr+L+KKYs3F8fPw/IuJ/fFHpNxqNRqPRaDQajUaj0Wg0Go3G7zK+sI+zW/Dpp5+eBPzIGJkxrAazomkCzQKck/Qq/1W6ckXRZrlJtZ45IJa5SGV+MTOhcqbRzpn0iKpNdwvOSfvIHI3mAK4v2UeMdFq970yRmLcrp0A3GPlvtoEg8woGAKsCVLnyuPuMBCpzB5Yp0/Lv3Lmz967qqkiDMpVwbUKTjvyc2t6ZgbggXjSdqEzAVt10EHpP/ZCDJ9AUxjntnwU52nKPph1bTEidKTN/Z+Y3bhxU4FzJ6zP3IhER77//fkQcOtbXWFYEZMmp5OPDDz+MiN0YkSlYxM6MzAXWo4mJG9M0j4rYmQsyWIOrM81zRpGaaVbm3F+459g2VR05F3EM6VcmY2zDUQThmVmRWx/1XpYBJ58M/KU+ormq5rI8LiTbTz31VETsAqixjZw5pf6XqxVFWq/Kp1+Z00qOR0FKMs5idn8v3ALM3CrxvZHp2qrZ+hYz1NPMkatpuuturNxL1xBb0lh1O8XyrprIju6tms6vuB7g/Wqtn+V5Gpmvnhu5HtiKUX3pasfloflNczr3tDJBz+6WOJ9tcQOQ/8/rnuZmlYduW9xcShdedDsTEfHqq69GxG6N5zrtAny6euR9nPJR/jo3ai+rtHh2oAzKTUNExCuvvBIR+4FCI3Zrj+qsPlNactPAM1neS3C/oHVMaQu6TjNbtt0WN3xu3ywZE3KaPAs6FxnaR9DF2wizKPEueBD3pWrfXG7u52nOzl+eoypQ/jQ22DeuvHRXld1PsH253+TZQfLKtKqzmduz8j6DjHNc5r53LhBYH+bB+5WczPaV3JvzLOf6ugLnD+e2jHvzXD8XjM21N4MqjlwSqq7Mv/oeUWE0Dle/fcz6spI1zhOc97jnXnG9I7ighO45176V20B+x5i5DRztAdgW1Vl8y37wiwoI1mg0Go1Go9FoNBqNRqPRaDQajQEuBHP27t278cEHH0w12mdhMlCTyi/kFfvSMYNmztK3YKYNd4yjSitKjQHzEKjtpPawYhtQyz3ShM3KSUfpZNlJQ0nWn7QvYudJE5Wh4AN0Lu5YMoLT5OTyS+MsrRu12tLC0GG86rEiv45tqfZXW0nLzzyvXr16kpZYBdLGUVtLbajTtI9YXxxHZJqpj9kGlTZL5XDySK0h5YPMgczmUJqaB7Yy2Ckfo+Bd1L5S68kyMJ0KbG+1FVnRjnF7FriAAtTuRhwG1RDEbGGbqA8lv9SwRuz6juwex1xQG2iMkE2f5YYsT6d1ZdANMteZXsYoGEmG5izOy9XzagONbbGU3BgR01PQ3Km5NF8jO0ZM+xkLm9rozK4gk57tzYA4ZLiQTZxBpooLEEdtPpkx1XqSgwrm8rDOgivnaO5fDQy2cn/13Rmq90cMipXrZ2Euuj3NaVius2dHAddmaXBduxdM4BmThWtvvu+Y3asWO6dh4TqW9haG9dagGs56ZYUBPkt7Ve4jDvuCc/k777wTETsWpuYJ3dd6rnU0l4t7Usoa1y6lXQUv0VrDQFqzccVAjS+//PJB2nrm5s2be3XWGvonf/InEeGtaCjH2YpGlgtkvikP1odMZtX7+9///kmajz76aETs9gtaU/UOGW8EzwXVc1zbacXhmGdaw9R2ldWP2pFsSjKVq/khpxNxyHSb7SvdfDc6E/OMwLwFpsU2yucE3VMQOgaYJQOSssZ+qfJx+zZ3dnDBvKryMDgpA8ApiJtjVFdB3QSWuwqAmt+r9jCScdVBTF6216oVSjXXc8ySEc6+VJux7aoAugLHG+WYbcUA1hG7/aLSUNu47y8uaPDoGwrlgyx+9z2jYvoKq2v+6vM5P8dEZVps39E3iC2WV1VZKM+VlS6/Lcy+E82+G+U0mcZXvvKVTefxZs42Go1Go9FoNBqNRqPRaDQajcY54EIwZ4+Pj0utFDXClYZhlYFA9tSI8ekYbczLsVqrdGb+EN0XeqclmvkeGZXbaS6rsjjt5YgBOcoz4pA9Jc2kY5swLT1fMZ3kB2qmvaJs0Y+tNIM5HfrpovZNsjXyKTODY8GQheu0StK0Rsx9UK0whPL9kd9VQXmRKaB2ZflHDHCmSbYB6zUaYxw3zveNk2+2QaWpnrEhHKo02W6u/VxaW+a7UV/k60r71q1bEXHo5zSnRY2oGIhitouVKXnVL9mbOV+Wk6wYll/jVGlrTGemiOYSx34g+4j+o3k9szmcBtWxCpy/qwznV5zMKzLuyf4QAykz68RgEmtLbCS9+9hjjx28U9Wj8rtIGXfzFn0HjtqXY4HzAhkrZOGS6ZTlIvskzGk6axq2xQgujRlTYAvj1DGeZj60VtYsjrfVclVpj5ge1buCG0sr2LoHO43FlquXa293bVSOLX01S9vtl2byXr1LnMXizaW1Ui5XttV92SqztnqGc7hYmb/4xS8i4pCdKYgFmfdxq4xfx6xdKf9M1lUPsVi1B9Dzma2mOVq+XMUS1voiFqDmb9X1xo0bEbFj42oPmdtCLDVZfChNMmO5/+ReMft8/Yu/+Iu9NFTXn//85xER8cILL+yVl3uFFYYX/WSOWHP5Ohll2RqE5ybH2nZns8oSRu/QIsvBrQEra4NjfPMdnhPpnz4/I7B93XrhfL2O3uGzLi3WIzNnuU+mX1U+p3rwHCP5z/1Ev8tqNzJMBe3FaW2a5Yb7sBkDcLanqeTKncnUNjzvqwy6X+2XKeNiVqsN1EbuXF2NO+5vOec7VrOLD1GNQ/bzajtWlofCVmask/PqvMf9vfPdyvNTdfZl3VhOZ/XK71p8LsssLSYrP9YRu7XHMcQrsE1Oa73azNlGo9FoNBqNRqPRaDQajUaj0TgHXAjmLMGv1xVDa6vvNPqUGbFe6X9EX9fdl/ys2Y049KMXcej7xLEgnLZFcH6DRmk7UBMyYibP2AarGtaczxbNflWGEStilia1LS7N3If0bejKX/kxdphpVxwrgmOk0pKPIrxWeWwp20zr5qJ6jvpn5ruJ40xp0xfRiN0qDRmj1gvOh+jIN+1Mw8e06He1SpPaSml6yYRkeam5pGY4g9pYzkGqF9mlZHrmeYMyR4apykNt/Wwc5muOCU5ftKyzypvlSEwgartVZ5WfPsw4V1ZsV8ewcWuQ0/xm6F2xRpSmGEUqt9pX5b19+/ZeXko7+6JV2npXaYmlpPaUjz4yS9jnuQ8dy4i+h9U3uq//1f6Z9UG/cbS+4ZjXu2QRiyVbadbVzs4fGseEszCp5MJFCmb5BTenVvnz+laM5vctlhQVVvx0zeqxhSnr0pgxUbcwJWf/r+xdZtjKoKzy3ZrmKO0ZI+Q0dZy9exa52DoWtrBx3d5Pz2rdk8WCrBDefPPN8vktbBv3zllkTdDcSrai1lpZV4jBl/PVr6zZNNf/9Kc/3UtDc7xYbdoTaJ7LZyetRUrrrbfeioiIp59+ei8Npe32wLlv9QzHivPhSozkSv3Kurg5xvlAVVlyPVg+lofnOu5/WJb8rKxnnNXqjMk32oPPwDToH7+Sd7dPZ5qOVT5ay2ZrOv3csp25P8pp8h6Zhexbxg+p9i6ss8C0nRWYez+Xm5Z8DjzrrJxJXbkZi2RLeR27We/QYkvlpQ/r/A4tsXgWI9tY4HxSzSvqZ+XBPnNzlrBiWc3yjFisEYeM65wv5zl3ThK4d6/OwO4bHeWWZVn5RuXiwrB8p4kjxb7J1u9b9szNnG00Go1Go9FoNBqNRqPRaDQajXNAf5xtNBqNRqPRaDQajUaj0Wg0Go1zwIVwa3B0dBT33XffQQAPZ96cMaN10wTduTeo0uT/pD7PAuhkyr9zTL41UNgKnLuCmRl+ZS5MM4StQRSEkcNn5n8WE0ZnrrJqqkiKfzaVdWYUNDd1ztBHpmqzwFQs34pbA2eONTODcubtIzin4S4IWdUfvOeCB7mAUKP39LdMpGSiwcBUTGPkYF2gGQPrTDlQ3nwvm+3QnExmLjI3U7lkmiYzPr0nM0Pdz3OX66vVQCk0sclpuzk7B0PI17e4NnHzMmWJLiBoilUF7RJoNibQ7MaZ0FfmRLqm9UBtQbMnyg/lI+fL+UluDTgvqK4ueIhM8nJ+HBNqT7mAkKmXM/Gv1jTWTf9zzVfeaiv9L/PZHDiDbcCADAyAwTFFuciyq3flDkIBfWSOXL2TwX6ROXPEbgzTpYNzc6DyXr16NSJ2AXVWTBndmD7Nmro6P7i8R2aHqy4HnBytwK3LW/ZYXNeceS/LfZp93Oydlblza11n+9DTusmoMHJRMHNvsep+YUt5Tyvf+R2auHK9UEDMJ598MiIirl+/HhFzk9KVcs7aZOVZZwYsk3IF+bp27VpE7Obn7NZAzwqqs9aaO3fuRMTOJQFNW7XuVC7caD6rdY1BejVfX7lyJSLG5yxXZ/YJ11ZnOl+Zz/Ks4PaMXFcoV5ULKSczbi8+co8zc4E2ch1Wlalya7DqxodlqtwlrZbLBXbl9ZHLHf6vd7Uv0hqv9ZxBRXPbOpdQbl/h9ura29BtYq4Lzy4zd2t0B1XVWXsY1pFjRWnq3MVAfTl/5+qB+2V3HtRvbgu5VGGgO8GdT+juIPcdXZ0JnDcoU3RRwMBt+ZpzhUDci/WY8kD3avyuUZ33dI196NwrMMifylAFXnNuN9z85ubD0bcGnvs1llV+usmp5nr3rcbdn6GZs41Go9FoNBqNRqPRaDQajUajcQ64UMxZaSnInK0cA88YCwz6QWbhFmf5LhjIzGl//tLPL+1O6+0CAUlLU2kdyaZi/k5z5oKaVFo4p8kjVrT5jum4JQhClU51z7GQWF6nWa/KT82oC+jjAhJlMF9qmhxjiPVQXiP2yUz2tgSjYN8JM+aHY9Tmd9nmThvOIFJCxcqkho+aPs05jl3FvHI/jYKFVXWmtpaBBSJ2410BmyRrYp2Qfau5U/OeGHtituQ2pcaXdSUrVFDabMMcYEvl0RxCKwKlsYXx5lgDgtqPdVd7cj3JcuTkmDLlmL+0zKjmIrKZtY6oD1UfaWfZzpWssQ+5RrIfVC4GksuMANVFWmNqt1VOta/6Xe8pLV0fzQWOGS6QQVthZhHgGL05CFrEIZs+p82Aenr2pZdeiojduKQcMUBbhtJy7Cmux2So30v24pb12r3D61uYfbNn7gVjc3WvtyWvVYucVaZnha3vVPPbLHCPY9aehWk9w1mYy8Kq3FTWM6vl23JGcIwhMrD+8i//MiIifvazn+29Twao1oKchrNwcgzq1XG7gps3b0bELoCZ5reK3frhhx/uPSNo/tJcf+PGjYiIePfddyNiF2hS1gq6/sgjj5ykofWM+x/JvNpPecvKQyCLLeKQvaW0Nde7vbcL3FmxxWZj2Z0tR0GPXH+6s8/Mqq1K08mY2kxtpT0AGWa5LRwj2ZWTewTumzIcc28WfEn1GM3jMwtZgXsA7u/zvpoyNfrWkevHcrLeOT/u1yjnHAsal/zWEHG4V6meyXV2FnQrzGSB3yPIqGfa2otlFr/2kZyPud9kWoLaJu//eebit5qRJXJ1P8ucY/K6d2ZtNxrjtO4QtD919cqghSnXA7KEuZdVP1TywXOFsLqPc/9X19yZ19Wv+lbBuUbtuPW71kl6p3qr0Wg0Go1Go9FoNBqNRqPRaDQaZ8KFYM5GxJ7P2YoFmK9HzP0mUuvmNIIV24CsCLLnyJaqmKYOM1aJ02qR8ZS/9M98bPDX+UapWLkjDcwoL+cXJj9DqH/Z/44pUGmXZ6wSV27nS2SF7aP/VW5qi0aMhVl5qQVX2vI7qOvS4uW2yIzGCO8Lx+XlfBNV9xwL2vmJ2QKWx2n+qB3PY8S1M7VcBPNSmjlttp/zh+jas/KpQxnS//QH6vyHSfNaMVvYXmxX9qG0m2Kiqq1UhiwXuqd5i6yHmZ+x0XijfHJeFmtG/rCo3a80726eUv+yvdmu8q83kmvnZ5VtQaYFyx1Rs2lzmtRQ8zrTyQwizheOSSFmExmojoWc4djuYnewDymr2ceZ/L+SvcryEGRzK8+qnGQyqL1efPHFiNjJh/zBqo2UpthXmcHl/JuxfIIbMyusy61suWrdW2VZzhiHZ2HunWbdmLFZT/v+ShqzNlixKOL1GSoLE84lqywwlnfLvdmcfi+Z31vy3iqXTp5H1hEc/5ofyJDknkbzhPxX6r38rOYNWkO4co+uu3ZydaZVhCBLnjy/iTkrxhWtB8SuVF2V5q1bt/bS1LojBm0uh9LQHK75Wm2k8sgKRG2m///5n//5oDyPP/743jNa59QG9N9PZu2K1YHrG+4J3BxQsXLpS58+2HV95qM2w52nlab6Tv9LXtXn1b6TjFfuVWgBSquV2fkkl9udvVbjb1TPOGYv9+hk2VVndtbVnad4Nuc5lWxvV4f8Lhm0jKWj93N5edYiA1VpkznNWAfu206uI6E0yYKlnEte8v6K46k6G+a8ue/U3jKnyfmX7HHuHSsrtZxntV4rD8q8888rbFmvZz58VV6eOaoxTVmnpTqZ32TeM+5CTkvPuLpyLJCdW1lrss6qq3wUM64D86iYs65P8jtb9rHNnG00Go1Go9FoNBqNRqPRaDQajXPAhWDOHh0dxaVLlw4YZPwyPvJ5QY3CaqT56mu30yg41g8x8v0104iS0cTojZVPGsf0ZR4jDW/1fMbWdnRRB/MzZCVVTLwIr+nlexGedcs8BWoEna+cDGqo5eNG7CmVy7V35Tt5pgENQQRTAAAgAElEQVRjPRQBl89lv6UqF31AzsbZCrPFlXs1ivYoDxexdubnz2m4R/m7fmf9yGzITNsZG8L5ESZrN2tWxbzhnMN3lBY1j2RS57aaaV8JpSU2irTlmqNy2zlZcwx1lYHa+wzHlGWaZG+I2aK2pDY3X3P+zMiUVjmdxnjk44lsYpaBeVJ7HnHI8CYTQHmQscU+rvzlcf5ln7CvWB8XmTXnw/WabcPnybrKbaU5sLIayHlICy450BzJemY2hdJ0vt4lW6qzopdzDpKvxly2zIrLbTBbv9m+K+yTGUtwxna9KJjtn0Zt4dYkx4gcrYNbmLAr90ftvfqO5FbMwzyW9LeY6dmXaU5L898TTzwREYd7mC1MJ2GrTOU8Tsu2XWGTr5ZvKzM1vyP25Y9+9KOI2PlXFXRf85v+/+EPfxgR+3sBzUV/8zd/ExER3/ve94b1cJZQoz6UDGld43oopuSVK1f23qO1W05L+wUxYTV/ad7Wr2RUeWhurViBylfX5I9WaZANqLlebXj9+vWIiPjpT396kqbqqrQYHV7sudl4HJ2baG3Jduc+hGsqrYMiDtdGd3bhWqu2Iws6wrPkyPQUw1Bto7LQl2eeb5SvftX/jLmg/2WZwzmKjOAKpz1XVX3IvYj6QHXV3MqxM/JPOYt9Qkutis2a86h8+5IpzT0MmZ4C40PkZ9XflAcxDt33DIH1qerA/b3Kw/2w2luyWNVH9xxzk3ttWjxUzFmeGTkHujOOs4Cq2KK0Ah3trU8LN59xr04WdJZByb5jvfN8ojZiX9F/b8QhK9vF55nJcxVviH2hMeus2pzV68peYHbNoZmzjUaj0Wg0Go1Go9FoNBqNRqNxDrgQzNmI336Jdtqkijk78ydGxtuMJVhp7V1aLrLbCM6/K7Uw0hpLa7DCAnRMOMc0Y5orWplVNo97L7evY7M6P8J8j5Hgs8/fUXTTlXKOUDGiIw41NjMm86hMjtlLjR/TGml+HeuTsufaoGIDOma6nqWfK+cTc8X/1SySKTV9VVtQ++aenbGpqrYia0OomAn53ZEfJjItKo1zBjWX/D8zW5xG1zERqBGmdjHXW5pm+mVi+zut5wrLhz6nyJxUGcRGIpO2woz5Twal0/bn8cs+JOPDrQmC8qzGH+VQz3JuFMgo4jiN2DGX+I7yEBNKjBa9q1/6/BpFrSYbRgwbvavrqg8ZGhVW2TL0ZaX2z+sIfSeTUS0Zo/9Eyo0ikOcyyCcjy832qnx8RexYuita+1V2PN/bcm82lworZWEaq+zMFZbCbO+3YjmyhfkQsY2JTDlwFjdcwySbP/nJTyJi5wc7p+V8Giotjekf/OAHEbEWadj1lWv3meXLStruOWKL9de9YI2zPdl+zz//fEQcsoHor1C+rPM6IjazmIbMc2UPyOu0tOD+UvOvmGe0PtH/6tM8pyktrcvsf8kkfbhSRitLRV0TY4t1fuuttyJi1/7f/va39+pTrSNcE53Mcb/kxmseM7r33nvvle86Ri2tOSrf8VwjnW9Wgf7bWYaIQ+ZrZTmY82b5adlTRbnnPcqa4Pbe1dnjNJYJ1f1qjiBjUPtK+rRkf7Atc14cE2QYauzQnz4tuaoz6cy3KfPi+anye0xGr3tHcHvDqi1UDvpwFnuV+zPKmv7nHj3i0D80Y0qwXJpjyaSs5iCux2ob9hG/b4z8lnKcs7zCLM5Q5XPZWdwQlBeegfJe2FmWCe77EK8zplKEtzTUdY431ZlWg/R7XNXVnfc5FlYswomV75ble8tPNhqNRqPRaDQajUaj0Wg0Go1G456hP842Go1Go9FoNBqNRqPRaDQajcY54EK4Nbh06VJ8+ctftuZONGeIOKSEM/AMnTTT7JS074r+7ZwA02xgZPpFuDqSNk1KOX9Xgo3xPs1uXP0qcwZC5ZApCk1N9L+o/tnchQF86DTc9Y3anY7kRy4T2CbOjMjR23PZ2F40yabTa9anMkWgw2/S5l2fOXOckXknnYwT7OtKHgTXXjTro4nByliRmQLHqkx8aKLm6pHbyJlEuaBj7A+aBOU2YTlccCMnW879Qa6rM0nhryDTk8oVBM2xaPLu4Pp65JqCfaj6KO+Zs/ycH8upPnImmGoD5SVTyMoBP8vLcjBPogqipWe5Brn52rVJNrevTBEjDoMjMjBcFVyMkImSM6t2ATE419OlScShrNBcU8FY5CaA7gvUt7lMMqVVGgqAKOhZPefkm0H2cvnoioLmbprfGACD7j2qIJBuXaaLD6X57rvvRkTEH/3RH+2VO2K7C4Gt5vlVmltNRkfgGOd1V7+VcrryzlzZjMp5VlRl0t9vvvlmROxMoYVvfvObEXEYUE6BdPR8Ng+m/NKknIE7OAetuJlZbVcXdHOUx2qAUWJUXv5Ps1P33qgs3F+oXWVW/4//+I8RceiujL8a+7mPFdCQQQdX3TRU5eWcwrQ0f3EtzQGpMrKpq+ZuydhTTz0VERGvvvrqXhr6VdBErmnVmsq9lGRdcquxoLZ6++23yzTVprnsNPfnOrxi5pvzyHVyZsl0ASFwDZU85L2AnqFbJ65dlF+6WarMm3ku4T6O6xrdl1Vt4eZhnt3d+Y/vVeOVcuzObHTltTK/MFAdXQ2oHi5oa3VOFVRnya8zu+d5oAqO5s4w3Idy/yzwm0oGXTxI9rkmUQb1v97PbaRrPLMQlDVn7l6tf2wvBq7SvpN7yMqMncGO+SzPOi4gtFDJhZvjeQ6duQoauRZzLinUjrP5L5fTuXBwLmvcWTjPRZz/2RdVMMoKlUsYlsP10cr5VHDfOKpvdSto5myj0Wg0Go1Go9FoNBqNRqPRaJwDLgRz9vLly/Hggw+efGF2GoisqeCXbmkPqd1WmtJIrTAwmAYdrVflz+9VcFp3XndpjLTg1Cw6JoBjabLdM5x2Rf9Lm8jAAgowQY1axK49pa1yDF6CGtaqTZyGw5Xf3a/Sc8yLGeOmYvi6NGdB0YSVoBpbmLCjMlXXqXVlmmSjkUFQMcBZXjp81/8zORgxa8lycJjJRS4rGRf6n1pDlpda79y+DCjitJvOUbkLPBIRcfv27YjYBY6ZBea4c+fOQRoRO3ZNfn5lHOX/yRKsgoC4QBKqo8qtoEyUE8papU12DvhXApVVz+X8+YwLTukCQmUmAINtcW1y7cygIRUT2DFmBTJrlaZ+3RivysU1SPUi41RtJdZz1qxr3Ogd/TJPyq3yYrkzQ4sMWDK+tZ9wQRVHgVK0V3EMWoH/q0waj2KH5fIJjm10GubnjCk7S3NLwCXHoOX9lUBVxIyFudI2q+3p9gYjKwO+Q8aIxoDGoZiHr732WkQcsgircrqAF24+XgnYOetfx2Tm+6M0XYAOl8bKPnn2/6pFWgb32E8//XRERPzhH/5hROzYzY5JqXGc57Jvfetbe9dW68765Dy19kuGyMj7xS9+ERG7uVP1UVBI/WouymuUs8CghQuDHzvLgbyOuP0yrdY0x2vMcD7Pbeb2k0xb40rlZzCcat/JtYZjQO3LNUFwFmg5P54/XWAz1o+s6FxXguv1zAJ1NDaIWYBfZ0VavTOz5iLzk/NJLuNsPRbUR9yH6HxbgTLGMwPzIoOWe8ZcbgUsU13ZNzNrWJYxQ+PJBT6k5QDlyQWSrsrFPRTzlNxyvqnkmflxzGtM00rTMd+rNJyVM88fozWVY3gk8xlcd0Z7LXdGcIzZFcY6GfVcNwSeMTl/VOcnMmgZEIyBBDkvjmSOc8vW70RVO7u2X9lLZTRzttFoNBqNRqPRaDQajUaj0Wg0zgEXgjl76dKl+OpXv3ryRZysu0rTQ60Qv7LzKzm1nNR2jDTtzu8jtW2jL+PUkAlOUyrNk/Px5LSQVZqOmTNjs1XPUJutdhXkD1Zaw0rjo7o5RrLT9FJ7O2J3zJgr1M5Tw1b5UCIjhc+u+h4ePedYJrO0V/J27JnTsHxYXoF9tIWp5crH+7P3Ku0554cVLTHTyBi1t+SaPl2p8aWfHY2diENfoSwH/YxR865fznsRO9aM7tGXFseEfMWxT+Vb7sknnzxJe3Usu98Ri5/gvED/pWTmaC6VD9KIQ2aL+ox9N2MiVjLnmHqz+Y1+IPN8TMaHA9cHsozVFnlOYzk4PytNtZXmeDdOKx/xfIZzjfJW+VQGMgMiPOOJz7J8GjtiR4gFW7GI9S7rSr+JZDzQH12WAeUv9pn8nM0YQ2IIvPzyy3vvRxz66HU4DZN2xiCcPTfK080DK0xId33GdNzKujwN25h9OGOj5GtXrlyJiJ1fTMcsE4vJzScRO/lz8RK4H5KPTrfXymmvMmx4XWXQmFI9Rz4ZhVUftFvkesakXmGhc+4RxHiUv+D/+I//iIjDdufcKhmIiPjTP/3TiFj3NUuobLIsyX+L+ap1QXuDJ554IiJ2e5LHHnssInYypz0M9zK5blpn6Y9beTjLvlG7O4Ykf3VfZVCekrnMRKSvS+dvXIxEsl2VViUDPEc4di7rk33L5jLltNmuPIc6NphjbeZ77tzBMeDGY9V3ru5uH0R/peyPzJBUG6jdXHtzb6K+o0/uDD3r9jsa41rHaW0jVBZm2qOSFcpyqlzc91ffL9iO1X4sX6eFUbXXcnE0uFclC5PfUFjGqjzs78r3bU6D60x+3pVb/c1xp76srLUFF/+F5znHvF8B28DFq2BZRnOnay+eHZ3f+arPOMdoP0yGLM+UnJOqb2yUYzdPs49pOUnL1pyGwHOzsGphneGsCT7//PPpvmUvneUnG41Go9FoNBqNRqPRaDQajUajcc9wIZizR0dH8aUvfenAl4TTfuVrwsxXq3uv+hJOrcQqI3ILXPmluaEGymlBIw7bixobF5XT+QvNbUZtpWNDyMes2DxKU5pB+gPMdXaYMRsq/2NkRjrtj9M40XdKFcGboAbSabcqRuqqbM00NitMEacFn/mMq1jaZOS4clBz6tqwepflXmUwrfgzolbOsX5c3+b+YLRWltex3BltN8ua0qI/Nsqn8hajhVrPqu10jf63HANZ2lDWR3NVLjf9e5IZQm2+Y1BWTBxqsckcoVZW9VMbVhFwyQByml22J1HJHOdsx4KmfDgteC4H53yyHehzmGwTpZMZOmQAUNYopzMGV+UrkGuTyiNmk6A86OMwj1Oxy8TuYnmUhu5XbOFc33ydkY31LuVjFkFYacrXZE5b5aW/Qc5JylNpqD4jJoaby8l0mrHtRs+sYrS/cPdm+7YVdqtbi2br3UqaM2sk9ZX8wdIn5og5O2OkUi7I5MtrLBkpnCv1jq7fuHEjInbMSrZZtZa5vQnrQ5/Jzz77bERE/NVf/dVeHjnNGWt1CxPFvetka9VyJ4PsT/3/3e9+NyJ2cvHjH/84InbtrH56/PHHIyLib//2b0/SlG9pt4dx1iYsb7ZykzWM9g2SS81zYgHq+jPPPBMREc8//3xERLzxxht79/ParL2+0hYbm3Mo60GGU7U3m/Wd2K0vvfRSROz2KGRb5bbQGYXjyVk+ce1d2cNzfXD7C7eOV/tm7n/cfbYV61PByZYbEyus+dkc7nyOyrKFvlQrRjUtXWbfBdTeeX0m1E6yyNI76hvNoWRdbmHZCYyTQJ+yKz5+OZbJBqZFMr8xjM5brBN94QqOMTs6//GMSCatY8eP2luyojFOmeMYJzteZcjfL8i25t6a+36eLVx/ROzWA+4r3dwjOMuj6lsO5w3N9XqH1tBMM+87+c3OfV8RZvvNynpNaasdmSb7yp19R+u3+w7g5qjR2cytw5cvX960l27mbKPRaDQajUaj0Wg0Go1Go9FonAP642yj0Wg0Go1Go9FoNBqNRqPRaJwDLoRbg4jfUoLPYj5HqvuqWVxlnrZCg855Oafup0lTEI1dphKkwldm1c58emZ6MjLLcSYzgijndGCv4CWinOf7s7Zwzv6dE+zKvMWZBNLsjPUgNX2LSwuaqzpT3ipQjjMDEGb3hZF8zcaEMzVnWatrLpiDk72qXZ2p2op5UMbIHFXmKXTXQTcNNF9Q39IELuLQZK1yTF+BsprTpAmKM+GhCb/S0Hhj+SN2wYNkysX2Zd/QvERpyqy8Mu3guy5tgeZ8ed6hOwI62KcZ4u3btyNiZw7HOT73C80GKYNunmDZaDZZ3aM5oZsXGOxy5KaDplJ8Vmkx8Fn1fOX2IZeL77i1Vm1amSnTbQVNtNlHfD7LD+vk+o4uQGjqVgVLkqmiC3xJk1Zn4jpaR5S/5NStH/pVfTk3ZMxcTXB9m7k3GKUxMzHesp9bNU8/q4uFUV5uj5j7zr3L6zdv3oyIiJ/97GcRsVt3Hn300b00t7hOmLk5qNLiPc6hNEtkIA+uDXkdGQULy+8yL5luSu6rwETEVvcG1fXZ3L7VbVKVNtcH1enpp5+OiIi/+7u/i4iIV155JSJ2+2Q9J7cG3//+90/SkOywfGpXpcHgwTLD1jzxzjvvnNxTUEH1gcqt4J66zoA/SkuuCip3ZXpX85vcGzhXMILy4lybwbHg9kNcT2SuzCChEbugYc58WnnQRQJNcd3ZIl/juHfnOgaoqc5hLmC2c6M2m7+r8jrMzJf5XE6T5WK5XX3cHi3iMPCa5JLruHM9R7dKGWpnunVyJucr51RB5XRyK7DN3PkkYiennF/pWocySNPuys0aZUZ7b97X+FKaDFiaTeOZpguwzT2jc9+YxzbPRTMze9fu1f6N7ebWTIEuHao9ANdpubCS7LEcPHOOvunQvaXahi7x1M7K0wVPy3D504We2ytUe1m6meE8xjmRgRH1W7kNpMxx3yNwDRjN8cSof1fQzNlGo9FoNBqNRqPRaDQajUaj0TgHXAjm7PHxcXz22WcHmsiR1iK/O3pmFlhghQ1IzPISRhpUgoF9qEkYOZSvnCnncjrNI7UdlVbAOfamlo1aOhcYKL9Ltio1eaxXpV1heanVdoFaCN4nUyCn7YI+VAys/BxZYtUzMy34auC7/I57Zsacdc9FHNZB2imn2WX5qYmq0iSc1s2xnStGNdl2dAjv2AasV2YXzhhkTuOoumus5L6lzFOmqEWmBl1p07l+LgefIRxLTH398MMPH9zj2FW59Y5YPgLHkspWOYbXHEMtstpPaZONxDbKDCNqXx3r3fXhyEG8yi1Z4a9jkY6CcOhvsiAEvevYR9TuZ4sGygPrTM27Y0CxrLluTqbIENCv5KcK5qXAQrQyYR56l8GQBL2fxzQZ3GQYusBOrGfF2NDfYnGJSajADCoH5xG1URXgc8YcXGWm8v0Mx7hyDGqX5kpZZpYXozl3tRyrZdhSXo5pMbLUZwpUo+ck5xluTpEca35TWrSSqMpFMPgKmS0qn6wQdP3q1avTtAWloTZQXVWPUUAlZz0zY4aPMJOpWVojOWCfcd3VHKm+IhuW79MSbVQu9d3169cjYmcRoyCKmldeeOGFk3fUJ5IlzWfKV3ONAoGp7uo79YcYtAoInO9pHnN7cl1XW2g+FEZj27G2OZerHloPK6sOtY+YxtpPaH3h3M/1kGO4YovO1gnHuhsFO3Lr7+zcSmusCpRbt57MfvP+iv3pLCP5y31TFYxYa7/mRMdy5RnYsY+rttAzTFNwe9mKzcg602pK9XFB8kbB0mllpHYjO9DNJ9X3D8dQ5x5R88Ns/1kFi2X7Eiy/+lKseJ0P8rcH9jfLrTSrs0HGaH8xs+zcYk3FNdEFC+b/lANahkYcBgnWO3qG8xnbjIHjMlygXF7n+XA07hgQUKCVz8zKuZJ3x9xlcLEZY7aa6938u3UP3szZRqPRaDQajUaj0Wg0Go1Go9E4B1wI5qxQadsiarYon6FfDKZJvy+VBocY+QUbPT/Scjp2HZlyjkHr2I1VvqtMSGnWyKao0nD+jOi7UaCvmYhDppjgNCAqF5m2yqtiEG3x7VGhkgvW3WlVXN6V9sVpzqm9pEba5bWiAZ6xD3i/agv6OnVpk2Hm/Afna87fKhkMfE9YYRGTveGYWfJHRr+WuQyzNMjOpd9PyW9mjrB/nV9pxzqXBrBiSZBN7tgZ7Es9pzFNbX++p3elhX3sscciYueLkVpYzt+5fenfSmwfsXWobea8QG3ySD6cFnzG8hiNO45hgQwMp5nOZWJ+lS/Wql4rPrfI2JyxhZ2GuPJnO5sTJTdie3G8vfbaaxGxY5lG7OSALFvuFzSuyMShfGc5VruKiSMmC/1gcc3inKk0c9psEzITnJWM7istjaWIHeuLjLsZC5ByPGPV5HuODTZju1bvrL7rGLOVrLk0z7o3GIEyxTWfcpHrSca/fHqTKSJ5phVItQ5xznPtyzVIci9wzFRw7cx5hayvCqv9P8MWBvhMPlbK6xjTnB+cP/pqjXJ7J6Uh5qf67M0334yI3Zwpecp+NekHVnmIhUbLDPmrVRqck8RQze9STvWs5lKB6zatgKpn6dOSexnVR/VU+Sr50Vz+7LPPRsRujdHeT3lxPeQY5z4v32PduPdzvlBHPg65h51ZbjpmVyVrM4sLx/zlOleddbgnIcuS5VOfyh8zmX4RnjHrrOlmbMcMNz/MrDFH527u1yjzlAd+76Cf09zuGneVdVROq9qT5LKNLHP4rMrPs71+Gasjtz/HEb9DUE5Yfv6f25njz52necZYWaMcZlaj7jf/LTmgH133DcLlUe3v3bzlxqX7hjYC/QC7M/3KHtGxcbmWOn/ePAtX0DNaLzSfODkgezvicD7gGP/88883sWebOdtoNBqNRqPRaDQajUaj0Wg0GueAC8GcPTo6isuXL1ufM0LFsiM7yjGE+NXcRUXMzzpthItIR6z40qLGTFplaolGfnBnmn/6nplFyay0+o4dSt+salemkbWjZMI6Vu6q1qpiirAcM1aE0wrltnKaRsH57hzVa6bNJuuPWiPHZM73+P/Mx5NDbhum5Zjprj5Vezs/j2SQOUY7GXC5TV3dHHtYz0tuqYnP8szo9pQDx3odjRGyjaT9rnwh5+eoaaff01wXRpmlhlFpaU66du1aROzaQCybrJl3c4ueITNS7BSxVcQey3LBflc5xeIhg4g+RkdrATWg1Cq79nb1zH3qGJEcM/K5x7zptztizmxxa5Ibd5VfsRnLfObHTeXO5Xe+sPSuotizfKxHZpAwLbJL2EaUE5Wfvg5zmmLiqI/0jsYqy8v+qHye8x3JvFt/VU/5/9R9MeQidpr+b3zjG3vPuHXPWRuM1oCZ9Y+7P2NhrZRvtfyjZx37clb3Ku1Z3ThGyCKlX7eI3Xihb1m9ozRlhUDGrJ7LPtoy07yqo/6XfHPdEKO98g87azc9qzTISuIYqvb37n9ed7JVMfdmaZ4FWhNfffXViIj4zne+ExHe/7lAC7Tcb2o/sqX0q36nz2qxgOiLPeKQyUmfka+88speWlqnNecobSHPvWS8cg7VfkJ56VfyzGjhei+Xm3tFQXO5ysA9wHPPPbeXTk5L8icrhIr5FOHngJFPRsfe4rmVY31kxULWsGOlzazuqv3QDGx/ji2uPzk/9T9lT/3vWOWSbzLiIg6tZ9wZYbY2VHBnm9l66MZ4vucYvfTLTesq+ZXW85UlH88lPB/RElHPVz7tXewL9QHHAH25MiZNLpv6jnF3OAY0N7L8zo9wLi/3n7R8mp2F8/7N7bmdHLDNVnzOzuI4kGXM50fyzDbgL+ckzj0jq2LB+ZglRkx2nnln1u+OOSs5qc5TAr8b8lsP2eeVj3DKAefnLazZiGbONhqNRqPRaDQajUaj0Wg0Go3GueBCMGePj4/js88+O/CjQu1GxT4RXFQ+apuVJjV++cs/tW8jf4IVKi2n89/pyiltEv0YVUwcp411kf2cVrHSBsz86jh2miANYI5o6jQehPNLQs3eiAnn/OLN/KhQFqtnlQd93ug6tS0jeXLRL51GzzFG8v9sA6etdb7iRj6snN9JyvlM21UxJJkfNcBk3Og+tctVealhZ3s6/7BE1s5SI11ps/P/lWaa9WQfUWbI7ic7kPdzPciaETOF40n3xdxRpG6xeqghzO84ZrfyUj/QzyLZpvlvatKdb1mnca38Ys/YVPyfcq0ysU3z3+wjRkVl+Z2ftAw3X3Cc0XfryOcz2bR6hn7cHBN5xJ7nnMmoqO+++25E7OTXsXPzmHLjiTJHOdA4pS/EzFynDzXJqZsrCbKM8/pHORBTRIwizneOfZDHiPzPioEs9pdbJ7ZYSWxlGJ6G5bhaztX2H91zeczWw1Ea7r6bxysmKtnjZIZz/uL6V7HVKiuSDK7XyuPWrVsRsWOrcb5bgcpBFopjslRz52h/c1rM5HkmDyvpsL3J9nJ7bzFvn3/++ZN7bHPJiRjUtICRf1U3h+b8dI+s1evXr0fEztes89+nPN54442TtDWPac6TDInVql+1ifJ2e/a8v1DdlIY7Q5BdrHLfuXMnIvZ9KmtPorbXmYXjjNHOaVHC80DE4bmOVjTcI3DtctZ4uVwOq2eFio3rzpDOGs/5g6z2926vx7binEnrtTzG2G5urLJ+bs+Vn+XcSN/J7iwkjCxHyO6TXItpyj04oTLl/b3aiesG438ITgZH+zf+z7HC/nfzXn7HWVtyvXD7/urcyj7keJr5gV2xfp6xVmfs1vw813K3H55ZxlV+g92+gt/C3Nq0Mhetrs/s86qdq9gV1XWX5yh+gpM1rhfam2st49yfx537bpLLvWX/0szZRqPRaDQajUaj0Wg0Go1Go9E4B/TH2Uaj0Wg0Go1Go9FoNBqNRqPROAdcCLcGn3/+eXz00Ucn1GZRibOZYcS+aaDoxzRh1Ts0HZUZi8xaRtR0mpwIMyfj7vkRnBmwc7BcwZk9uuvOpKYqtwsSI8yCZOl+Ns0ivd4FN2JbOBOFyvWAc5IvzALr8LlcLubl3DSIGu9M4zNmskJTWPYtTX8iDh2m06m7zHKcOQ7lZGTi4czuZSLmApfl9mUdJDsy0dWzMrUTZDaneinPLFeVHFblpfkNXSVUgfHTcRsAACAASURBVFwYlIKOwCknNP1i8Ir8LN0tqI66z7ozL7pJidi1j4ML9kbTcmdik6ExILNwtj/lxJkfRRyamLO8rt3pcqAyteP4oknVzOSnmmdmc4zahuPMmYrlZ2dtz4BynA95PadFkx26DalcvmRU5XYyLyjYlSDzVcp/NvnX325ul5x+7Wtfi4jdvoLmfpVrHo0XmofR1UoVHCGXoQqiQJNAZ0pKuVH7qx5vvfXWQb5vv/12ROwC77k9y2lMtldN+WeuQUaYlXP23Nb8tpRlBPYdTckZjFXmq5q/Iw7lWPlrrDAwHAN4cKxUaboAKCqnAs0o2KLKrb2CAs7lOlKG+Cs3OKorx9BI1ra435jdn5lBzjB6n/swjmn1lQJrMQ26NfiXf/mXk3ucC9XuDz/8cEREPP744xGxa1/1Fc9GVVsoX5lR8xw1MmXNyM9x30s51nXlkQPYRRy6q8lzJ/e0PCNwL8u5VHKdA66pXAygxrWfwY7oZkkYuf+iGa8b81xjR26IZq7anNl3FfyGdXRyqvsqD91VVW5bKjd0GS4v54ZttO90aQmufUfg2Jbcso9Zzqre3GMzGBZdvtCE37mMidjtpZn2rP2di6x8jfLJPSLPKfyGU5n46x0GMqObQM4jLC9dh2RwvXOuK10wuixrs7HLeZp1dt9jqmfdNxrWmbJWybNzBzk77wmjdp25TSJWAg9yn+yuu7Q4Viq5d/t0uvGhzCnv6nvCyrekFTRzttFoNBqNRqPRaDQajUaj0Wg0zgEXgjl7fHwcd+/ePWAb0BF7xWyhA2UG/NJ9sn8ck4jlyvdmASZGAVxckAHHkFV9VG6nPaiuzTSnLJNj222By6PS1kkjRrac0pAWVgwAsg8YkCjnScfNBPuSWhdpQ5V3TlvXGByGmj5q4qlNzO1Ljbow0phH7Bjgal8xw7/+9a8fPKNyKC0FkqBmz2nOKu2Y7rl2JiOSDM6KUSawPck8JmtN/5NhlCHZEWNJIAORWkS1HTXtFbucTCAy8hzzotIAUqvJecqV17E0s9aTmuoZHDu7Ym9Sq0kNNRlknK9HgfiotRcoi9TwjgIdsNwjZndGxXZ2abtyk+HJvq5Yj7O1iH1SzTn5fmaiMkAZ106Wm/3iAm5F7Ob0mdWEs1qpGC6u/QSyJATHhs5acLKleJ15OBZTFWyM/esCRrhgLEo7p6k2Z1BCxzpifc7CKtzKVK2ed/mP9lRnKcOWNEZ5c3+jPlE/aD3mWuvYSxG+zpzHON8xYFHEIVt1xvZx9zk35fK5NUfvauxT3l1wniqNrf1fybuT9a2yXz3vLG1cwC0G1hJ0XQzaiEOLIM3T2ssoGKDY8spLzzOwci6v5FfyOlv/VlhBnJcZIIwWC2Q2cX+R5zmWi3M8z0suyHSG2kVBl7hPI+PMWURV7F1n8eYs/LjXHZ1Pndw6ayDer/pYcjDKN+KQEal5RmN9BS5t5u3OraMzsGN8U+ZGrDpnUVoFW4rYyRZZ5yPGqusrZ8HFcTva046sS6rrzLNigBMuIDS/2TDv0frnGKaryOWugmTm/933CpVhFADTfZvhfs7tT/k8/67KxbME9/dktGdIPt23BmGV2R7h9+ur4FjO8uT21i6IGMvN83cV4E5Q+1Z7qHxdz1UWtE7GTivHzZxtNBqNRqPRaDQajUaj0Wg0Go1zwIVgzkbsf9XmF/GK6UV/P9TsU0NGxuzMl2qG82knuC/8WaPifASSBeP8r5CVVGkGZ5oEV2f+X7EhnabJae6cVrF6hmwf5Z/9ZOb6iBFAdl7EIZOadWH5qVmTln/EwnSMD5VfPlLVp2I4KK+sjaNvQzIXeF1pkAFKRmrOn1pWjhmm7eS7YqEI1E6RhT3T7lf5UItMbabzF+P8LEbsmLAzhjqZFkq7movU9mJekDlCVht9A5IJk/NTXVU+MbvJ7hDjgkxUWiPkchFubLOeZHtkv1eUW45ZMhElo7pfaRsdu0u/rCuZZ5SjEQtFcGNA4LxQzYOOzcy5lL5nyWCtfJWxnGwjsp05l1a+X8lUcswgtgHloPIFyzHJtqC/RPpNvH79ekTsj5GZhYfKIz+Djq1WrXf0Wa9fyZrkdZVtOWL5CDO2GufzXH/nh2vGFtzCGpyxb+8FzuoXdJTGzIJoCyuQMi8Zkly8+eabEbHzCyz5EZOWbNKctpsnWD7u52iRlK8JMwaU8xPqLHyqchIa22R/0WduhkuLc/tMTlbGncvTjZGRvJBVR/bOzJfryA+o8pXlFtlTeod7g5G1D/febt8prDAOyTglq4ttQKsIsotzO7Pd9I7kVvJKtprSoj/O/ExmK+d8nZWd6uH2G/nvan8eMT+fuD17VU6Blm9cG2Z7m3zNyfqqj8mc9swacDaWuaZVY4j3ZmN65fyvNLl/cH5L2dcaY3nv4sadG28cl5z7K1YgZY3sfvYt98e5P5wVD+cYloftXPUZz8Uqn/aRLnaK852c5Upp8Z6LlcO2qc6v7H+Bcu3kg3Kf0yFTl+3m/Mby/8pnNMcPn1G5NJeO2pVwfl/ZR856kPUdpUV5df6YnfVdvsexQrngXMozcO672T7y0qVLmxjGzZxtNBqNRqPRaDQajUaj0Wg0Go1zwIVhzkZ4/6tC1ro4P36E0/g4hlEGNSNOa0vNKTW/ETufoHyXGnVGUndtUvmDcZqykQah+n/ENnCaRzIGlCaZGBGHWkOWY4XBkv+v5MJpq5zGV3mTYVYxUZ0WSHmrDykXkoesnVGakg+yQp1vLcqPZO611147SVssUbLkVjXWK1osMk8dC5q+cComDvuOWivX7tQWjhjVHG/0naX/nVaO7NxcF4H9rjxVBrL5K99FzmcrfTpJXsXEYvmrKKSOCenkwLGhKe8Rh/7tyEBme7IfyBKq0mJ70Wcy/ycjp2IZOAuMVSb7iPXhWASsK30WV77N2K+UPa5RGo9iopKlUGl+yaoiu5+ReOnffcRcd+uGrA3IPtd1RTkXa6yqM1nZSlvzoNrqa1/72l4b6L2K2cL9Af2JCy5Sc+XzV2nQB5hj01G2Kp+k+tux6hxOw4ZdZbWe1g/ZCCtMi9XynYadS7YJ9wsPPvhgROzkVn0q2RI7T/2jcRnh/bfN/PXpPaWlsZKfHfkmzPedD75ZZOSqnPpfdSfbimvBSl+6udQ9P7L2ce86dv/I4ozPaP7QeNRcqf6f+bLOIFNM/2sO0rv6n6xBWiPk8rAuMx/2K+xhtpPqzD0M187KNyDzcAxCnTP0q7rqefUD2cVV/tzfOItDMsqqs8XMssKNbcZIqVi5biysnvdYv3xtdq4mC5Nrkjtn5WcJNwZopcA9fAb3fq6d6WNSqOY35a95THV7+OGHI+LwjMtzqfLIZXDMTYF96Viao3MUwb5xTORK3mfMSIGxRbjX4XqSn9WYJSuRFl20guZeraozy8vx5Ma8+nbE+HVnCMegpYzm2Ayu7xwLXmAcEyHX38XkoCWwq6d+q3MqnyXjl2sXZXDki9+tC7N33beU6ppb/7jesB8qP+4r39NW0MzZRqPRaDQajUaj0Wg0Go1Go9E4B/TH2Uaj0Wg0Go1Go9FoNBqNRqPROAdcGLcGmR5MmnXlSJlUZuckWpgFEKiui2bPwFWCM0OjuXKVD98RBZtmvrN65fycM3ZHlXemK1tM15gX+0pmAdn8j470Z+aPMwfy+X1X51kQEJalCh5EM1QHBhagGV82+VH6ah864xZoesVATzK5yWY6DEZAUyNS9l1brLg3EDguacrIelfXaBpB01GCwbBGATD0LMcyA6xVJlMZud6qq/Knebczi6MJRb7vnPO7OYdmRHR/UJmiODcibD9n6lG5b6GM06Rr5sC+GusMaOdcZ3A+YOAyXq/eFZx5r8C2qcwB6eaGLhNcgICRqx0+48wIOV+oH2g6lusl2dEYccEodJ0BwISRyasLVMW+0XikGXllaseAcGwLFwiOgWo4R+V3OaeP+iajkjnVxQWddKbEKm8VjExBz1QummA6dxKViwRXh7PeX3GVsGqmPjM5H6Uxe4dyX41pBqTlnpV7R5r53bp1KyIirly5cpC/XNS4dYPuWZzbkXyN7bbqxsKZ/VXvuCAbXBdp+lrJx2y/ttqnlSmja4tZnkynajOuUW+//XZERNy+fTsiIl566aWI2I1X5iXk/QddYahdNcYpY1w/uP5UdeGz7EM3VmbuMvI9t1d0/TCaL+hKgKbNCkI3K0O+RtNV5sHxSBPjlWBd3JPM6qd5RvUbvcd1j+3r9veVae6sXzk38nd0tnPjyZ112c5c90fvUn7VRjSzr8B81QdyQVcFBcp58n7l2oh7Drcnd3NrNecrbc6/XDecLDEwV37HzTXO3Y/SYiC+ah/nxjvHtsqldVJBkhlYN4MyQ1dibEeVn67GMtyeivtQ52KxGiPuPESTeY43uu2rXBXwLMBz1MwFVhVQkO9wTy1Ucpqvj/ITOE/Mzk/u/Qi/xlD2GdySZ7hqflzZg6ygmbONRqPRaDQajUaj0Wg0Go1Go3EOuDDM2Qj/1V9fs7OzY2oFpUXmu04Lt8K4cE64HQOOmslcXqdJJKNPWqCZk/wMasCchoZt4ILZ5DI6FqVjqbngSJWG0mk2VjXpKxqfirlUpenaN7eFc4ztAgVUAYhYXpVLwRzIbBMcw0lpV5p1tp/KKy0mtW2OeT2C0xK5QGwjrf2Mkcx+dlrkUXrOkb5j17mgJbks6mexodSuGtMuAIbSZvCH/I5+pcnl2GXfcs6UljQzgzPTNb87kwMyAagtz2mxbm5eZjCpipU0K4+wGrSgYoo4xpArA+flKjAD8xAck0nXV4KMzZhNnC9ccIpqjLNcZAapnGKQkIXi5Cjnx/lX85/S0v+SW6UptkTEoZbbrXdKQ2wq/a85cxTswa1fLuicwHbP71NmXDBIrtcjNpP2DeqbH/3oRxER8eSTT+69o9+nnnoqIiKuXbu2l/YK02lmUXHaAAi5fKtpr6xR7lnH4FJfSRbzmqq+ImP2hRdeiIhDpqSCz3FPSIZOxG5sqi/5Lq2RHOurmt/c/w4cu6P5TWB7Kg2NWTKfXGDY/OwqU3qV9bpS7hljdmWMiO364x//OCJ2fXXz5s2I2PXxLJ2IncxIVpSW8iCjiPWQXOXzCMfZyjljVN7Keo0sI75TBf+M8HvFDI4fWkSpzgoEpvau9nmztZR7A+XlrG5GwbDcOywL26gKyEcmOtuL7cv1ZLROb5UD5cVAbNX+nvLqmOiUIwbNHrGI+a77XxjNEyy3xhGtv9zz3LNHHDKo2RZuzLj5sLISZHm4bjuLoYrd7draMWh5RmZbMXBVToNMZabB8rPelXUH98OUBxfMtgqc6/rOBe9zzE5aEUYcWjoyKJrqTDYxg/hW7HLuZTnGZ3kynfyswPM06z6zTlgZ0+5ZZ1U6ghtPtCLkuqF1pwqm6M6GW8oV0czZRqPRaDQajUaj0Wg0Go1Go9E4F1wI5uzx8XHcvXv3QEvIL/z5S7l8NulrNDUGM+33CE6rRm0FtSoj1ofTdPF/xwIaafpWtZz8gu/YCLmdZ4xSpx0XRsyhGeNxpmmofO3ONNJOu+HKn687Nih/qVllmSrGi7TB0pzRHxtBVq5+penJ18iYVZrScjvm8QpLyTFO+c5Mnkf5OUYOmWTOT1fErl1df1Mbx7FB7WgG/dI4v5pku5KNVPnEYZ0dc5baZDG86A83p1Fpr3N53LhUmmzTUflmlgqOfZChNCW3bj52/cGxn98lVn2Kjtjmrp+FGVtpC3PWzUkC20ptlJmozuJCoD8szVHUrI/K7dYxMZwoU7peaarJdpj57mX/k1mUWYzcTziWM9kS7JfKNxXbZ4UpndOqLHMEtdcbb7yx947SJjODzDP9VowAV35iC2txBpdGNZbdM1uhufK9996LiP0xovYj+/PFF1+MiB1zlqxbtonmsAwxu8Xy06+uj6w3IsY+L0/bFoJj22S4ftc4df53V6wlmMcMKxYMDo6lxvvVNZVb/S+mrFiusgjgWYfIfrxp6eL2fs7KTaCf/fzMzOrE7duqNuKeiWm7+YTnD/2O2Ekahw888EBE7Bjrd+7ciYhdnTVXql01T7Ls+X9XbrZJZfnEd9z6zDxmrLvKGtOt+bMzZ7W2aV5yVn/Mm2dftXflL9tZI432Zyxffq7aawmrDHvH4s3lcHss7qW4P2IeuX8kM2ovt99nGdiu1bm1GucRu76VDGleIYtfaVbpOH+fqo/qznOsMJrraZnl9l4qF/e0QpYfFyuC5WEcHOc7NWLXbuwzV163h+H5POKQTUuGqZuTuEZoH6czf07LMbodu9xZkFfv5vxyWqvnqepdd54W3PjkOpLh9uu0MmEMIP5fzRdkfme/xVv2xM2cbTQajUaj0Wg0Go1Go9FoNBqNc8CFYc5++umnBxoR+hzJX9/pH0PsBmoPnf+fkRadX+L15V1aAX51d9qhKo8Zq0RpkeHCL/yVRpPaZGLG8jkNXHmc786cr9OAbGXOrpRv5heIGrJKi0vNEq8LOdJuhI+6nNNS/mJY6FlGQqe/RMfGi9i1OTVJ1PA4/y8jXynOl8zMf9QWNqAYQ9R+OsbpiLGssatfMsSo7Zoxqav79MlKP0tis7Kt2McZzn8V/TPRj+mInc7yzfJW+cU2YR/mtqC/IspO5WepKndGFT024pB9pnFHOXcs6VwXx9ag76lK252fy3CWCTNGMpkWVdRcNzfyvsurYuaTnUomiNNQM+2RLzuCebjI19W4Uz7sG6f5ZxqSF7JG8zO6JllzY8H1MfcnVXk++OCDiIh48MEH9+6zfcnCzOWlf0mVjz7eNNfIPzajKH/zm9+MiIgnnnjiJG3ls8pOOg3zcMYed3lUabHthdkapPvqq0rOuZaqnWXJRSYUGU5iTlb1pY9W+lsWnP/js8C1CdewiiHp5iLdV51nVlZnZfeupnlWNnG1N9TfYm7SYoVz+izvzEDiWu/gGFtkB1bPEq583Lswr/yuY7TN9s8jJpzaj9HgVTeNGVo2MA5A5fN3VR5oIUf2YGUl4fbzbj9JOanK5qLCcw/gWLqVBYbaVe3j8ndzLPcKK3st54uWaYzmudmZ0pXP7a9HYLtrXGoN0JjXniEz5wTVhXsXx5gmc5as1ipttw5zT0DfovzOkcvjvq+QIclzlNpC62Wey3j2Yjl4npv5580gO9TtMyhzjM2Qvw9wnyA46wKeGdyet6orz/CrzEu2ZVVH7lVpiSZwDqj2ACy/A+XFsZ8zOK+xLcjaZ7mZTlUXtreznOPePa8jjs0+srodoZmzjUaj0Wg0Go1Go9FoNBqNRqNxDrgQzNmjo6M4OjqyPopG0JdsRbalJorRI4UtmjKnSdjCPHWMJ/4v7QX9JzomYnWPDBv3Rd9pnk7jH6QqV8TYVxnL5zTAbGdqICqfs05b4Rh7Ls18XRpR+hiiJscxtkb+Suk7hv5h9StNDTW/9KOYy8N2JWNL98kOGzEJnC+9EVsjXxeyXFCLpvJKI03fXpRrMtkrBoPaV7/UFjoGONmm1bxBOVYeelf/M9r2yOck50SysJWG+lLPia1E7XP+m6xQgpE1lUdm7OUy5rTIkGVkWGq0R3MO77HPVEem7fwHV1pw55eUcEzgilnmMGO9jp5n+q7dOD4Z3bpqd7GO+Iz6UGwCrlHU0lNuKlBTTRbPQw89FBE7NqkYaR9++OFBebnm85cMF7JWOO/ld1U3xxBhOzsfgXnu1/jhXD+aG/N7ei6z6+RzkXMJ/aORxUG2lyw3Hn300ZO0HWNpxozlPF7B9ZVjAbo9wwrrbcaSYn0qdhjnCc7PGjti1Sgt+a+lvFdj27GQdJ//j/ZDp2WHcgyPrMBYfmeVxLFAi7MKro9WWdAr97b4gYuorcXI9qL1H9n52sfRVyCZW1V5KTuOZTc6lzgLG4EydZo2m50rOKbJUqrmDZVL40tzt2tP5kXfkqO6uDpzn8HYIxWLmL69OZZnbGLHft0CV8983Z0VWC72EetTzeP0Vc91jHXjvvQ0527BtS/PedWexcUW4RzpzuHVXM+9B1mVLCfXhmrPInCfozQcG5AMzi3zhuDmEY63au2lhQjnA43pFWs1pu3klSxLF1OgsuRyez+uyzPrwNH+2J1xBZ4Htf/TuU9tOrJS4r5u1eItl8VZ1lBeeSabWXlU5SLc/MzvLSOrTILWxNxjjaz5NbfTsuK0c3czZxuNRqPRaDQajUaj0Wg0Go1G4xzQH2cbjUaj0Wg0Go1Go9FoNBqNRuMccCHcGly6dCnuv//+E9MUZ0ZXUcsFmumRhqxfF2grU6RJKVeaDz/8cEQc0qad6UHGyC1BfkdUaAUPIv1+5Pya5XfvuGBOrmwjkLZOkwRnehWx62eaydKclvT/kUkHzb1pAk3n7LNgJlW5ZwEtZGJAE3OZZ+Q0ac5J82+amtAsYMUUgbLHMfDII4/sPedMu1eCazjn/s4kLIOuGejEfRbggPNHNl93Jq10PcB60fxIZtWjgHwMgEKzcNajMpHgmGCQOV13plQMfJCfcyYyrj4E2yCbp7KOTIsmrs65f1VelybTdgHBKnM4uldwzuYFZ0Zdmc7Mgso5cCznNcCZMFOunanoyKRKplCSX45Zzq26zuAPVVs4dxACTZyffPLJiIi4du3aXl5ycZLTd2ZkNMlWHlpb6dpEJv0ZdJ3hTMJmyH3I8mpuoRkn+5QumtRfuY4CXak4twYMaqF6SgYifAARF4RFcKbRWb5d4JuZOTsxcv3h/qc7FMnFzGQ+31OAE0Fyy7TUHwrEVrmSccGDuG+Q+ZxbS6t9snPrNWtPrkMrbcL2036I9xm8qQpwN8vL/b+yV9ma1yjYkFz+XL9+PSIO5x7JuWTOrQHV/OyCIzrXBCsu25ybtZnLDydHK6bQbt/GvdZKX7pzHd+hq4Fqv+xcb7nyuqBSdJeT/+bZZjVIzMgk17nBca7FWN7KjSDX0JmZMtuCyOu6ntU65lzD8F0GYazk2o1Ryt4sANfIfYvbe1HWnOudXG6ebVRX9rdzE8H/q7MOTc55lnRjt5I557aA7cV1jYG2R+dp59bH5cU1qgqux28Ibv/r9vWVew4GI9Qv1z0GJaQcV+4alIb2DwxyzTOm/ueednTGGLmNyWnO5u1cxxmcm0OWqTozuPWCcIHXR2uTc5Xp5hqehfL8Rnd/1X5307e15ScbjUaj0Wg0Go1Go9FoNBqNRqNxz3AhmLOff/55fPTRRydaIn0BJ4Myg1+6xZpzWk9+sXdBs3Ia0sZK0yeGIbUvOTBHvj+7FjHXXqxo4fQsNTjM4144k6cmgX1FDZsLuJWv3X///RGx0zw4Zi/TqrQbru78XdXGVNpDghoSabHefffdiDjU3lXMWZaDzFk6c2f9WJYM51hfYKCfmTY/p0EtrMYCtYVOm5/H5WqQMdcPbLvMpnDjiU7nqX3TfY7xKt9ZcCDHrNd7WQtH5ps0pRwzqiPZBxpLup5Zdo4N4cAALmIYqp6ZfScGERnrTitOZ/qVZpVabQYZmAU0oDxl+aYckknhghMy7UqeKa8zlhrHStUv1Ma74A8CGZ5OG13dYwBElo/sMLLsMpQW5zG3nrhAeLnvKBdkm0he2aechyu2gdJWnTT+JHtc9wTHssqsXLKmFPTMsfeZluqnsuVrhMa9AqyRRaM1SnscjeU8d+qeC4jiWK1bWAIrjNgIPzZGLEHHhNUcyb0Lg9tkkHl148aNiNi1swJ/cW/CcaoAtrl+zgLL7aXcOpkx27M4tqswsmhYZa8ygArbdyXt2XWHLc+7tnBtk+eLV155JSJ240lyojlI7OGXX345IuZ78dG+k2sqy7+yz+eZYcZomgV0qdJ2bEQ33lzwmzznaxyJsU42P2WNZ0flmedOsj+3soSZZ17/3LzmAmo5S5cKjgVIxiQZ9kwzt/fs2dn/jk2a0+YzTg7cb4WV4FA5bye/K/PFjEXqxmcFyqmzaqPVkmMyR3hmt+CsrcgirNjlzJd7Ee65+E2nCpDqLAvdOkhrN6Kay1bbQmDe+WwmC2q3DpNNSmtd5lFZSahu/OYkvPnmmxGx27vKoozBZavziBsr3KOw3G7PnsvtGLKz89OWdXpk/RdxGHBwZS51Ac14tuEZJ68jMwb67JxNNHO20Wg0Go1Go9FoNBqNRqPRaDTOAReCORvx26/LZCpQi1D5o9iipcoYsQ7IdiFrzWlKTuP3avZVnT6TKv8fMx+yLm+HFV8zTgPpnq8g7YMYLPpd9QFWsYhncjBjXfK5XBZqFh3LUuwJ+vsb+SmkFs0xUp1WdOQzSXB9JdaPWFNkAlRMUI4blUuMBrGHKy1sTrtizrp2mjFSR1o4agXJDqb22GmyK7mnBm/mN9H5FM3pOB841GrOtHMj5vpMA+nkhWURCyxiJ0tiCgnZh2V+l5rWil1Of9xZW5nLxfWDcsH1JGPF99jW644lzHLPkPvO+W5l/3Ju5JxFv84Rh2xslxbblcxqjf0M+imm7ybOB2JgSx60Fme/TmRj6F3NY7ouWSSjnvXJckXmh+pW+bOu2sStJ7lOeoY+qpUX20bWQVpXMmNd5SQblL5P3dyp8qmdX3311ZNntPaIMUL/7RULdISRXz+Wi/9zrR3N+W4vwLaYMRryvEK2p9pJjFmtf7dv346Iw7lV/VExSdz4cmstx3bVrlwXZoxU/rr9SJWWm9849zsfxlV5VlmsK/PyiGE8ur7ynPr1ypUrERFx8+bNiIi4evVqROzmoLfeeisitrFoRnPJCkZy7liqs/JRrqr1WlidF9w+ZMSEm/mId+uNszTImJ2X3J4x14N7FZZr9r/7zX+7fRrLt+IfcjZGuJdxjF9htHfZihUm7WwMz5h61XzBticbVOux83vM6xE7GXE+4d3Zy5U7t7PSdPOEY8lzHcl7Q5aLey4XJ4TypHrkvQt9jwtu3nKxaKox0VcfAAAAIABJREFUwr3WrN/db953ygqJeaj8tMSSvFBe3RkzYtcmzmqG9dK+w7V7lRat01w78/2c5sx6ZyaDPL+OfK0TzsJXaTgLL+azBZT/nA4tkAVnZTdDM2cbjUaj0Wg0Go1Go9FoNBqNRuMccGGYsxGHGhF+ac7aTn0FZxRM/VLrQo3OLMpkhI/i6Vge1CxUX/6d70uyIPT1XeVkeasIcC7qJcvpoihX/kJmdXVtRL8wWZsgZpC0UfRpt1r+6jlqlKhNc8wz1r16XmlL5masYZaz0uA4P0vUwpE567RaFYOBrAGWo4rQnVGVm75M9S79U5JBSw3ZFsaFY3/xPv0zRRxquclSk3yKsed8/LqyZrBunMfURtSs5nFJn3DsA7JX6e+Y80c1d7p5i2UY+bciXMRlRjZl3pWfUkLtIxYSfaK6sbGCmf9MN2+7dKp3HJNXcOtefo5MIecriW1ADXXV3poHyIzk2un83Oq6GJ4Vg8GxzMlo0rxy586dvft5HdG6QRa2W1PJ8iDrODM36Ada44p1dCwU7k8ym1jtqzTU7qqPY8+oPtV8oWc0Dz/++ON7aTrZ0/8qi36zDCoC/a1bt/bqpHH4rW99ay9NYdVSJz/L+szGWzUXuT0L5y83LgXVM8uF1gcxI9V3LlIv/bapz9TO2cLA+ZF2LGIyRKp6uDXVMfXcmrDih36FjRZxuKZVe0lnAeL2cTOmdXXPWXk5/92sTx4j165d20v79ddfj4iIRx99NCJ2zCbOrRWrjvVxTG/Xh5VF2QxkZjmmOrHiB5Tldb46V+YLztnaA6yyzkf+B2f7za0+A3M+3Lfxvmsbd/6LODxjOR/sLvL4CK7veN/tk1z8kyoth1V2fPWsq6ubP2bvRRz6zedZQb9ac7nHqs7stP6hL1euG7QwqtjQbp9OuXB7MaFqi9k64GIK6Ldi9VK2eaZxayit7ao9ZvVNI19nnrRI1PXsc5axcXju4H6Z+ziO6Qrco3LMkHXr2LAZbDdeZ9r8bjCyYBfcftjB+TKu6uC+lcy+Bwgrexh3npJc0292dWZnv2Y53WL10szZRqPRaDQajUaj0Wg0Go1Go9E4B1wI5uzx8XHJctNXZjKkIjxrkdqWnEf+FSp/IIxK7DSTArVZlQaYmhrnt5TaNvo4ozajSttpa50GeKSRn2m9BWmWyNQRM0TXcx3pE2TFj1y+PyovNUjO38pq22SQseKYx6wP2yb/TR8+ZBg6JtGKpkp1cJE+XWR01jfnJcYH5YFpMbo5673FD9WqrziyeiuoXPT5RI0l86jkRHMNNdHUwpJ1x+cr7SzzV/loMSBw/qhYE3pnFC17hJG21LFvKzZzLgvn2Er7zTTFRlSbsL8dI2fEmpnJ4yyqdTUXsRxkVo8sFwjOOc6KgNcl55wDqqi5jkUsP2Figbl5mnlEeCa686mm8goaD7ltlOaMLSU2KdtXcwD9I0cc+pZVGjMfcM4HdB7PbANq4ckOo89lzq35ntpNY0HlVdRf5/9YfaY5KzPtHYOa84fz8TXzS5YxW/uJLWwwx5qajfncX/LJ++///u8R4X3aOV+vZFKP9nGubmRZrbQr8xAc8031ImMky4Ubd7yvdY3tL1mt2NqSbZVDfo2dP3yOV72X11TWUXnIH7ba9YknnliqV2479afKSUudt99+e69cW/Y9HE8z9s0W+XZrkPvle5TZiMO1Z2Yt6FDl7WIGsG3c/nLGnMz3ZoxUgXvCao1SWlzbnUUJ18Fqj+bOd7N6ufLnv2escff8CvvS+bjkO7PzX3WOcnvTVX+P+X3KEn3WM2+BEd2FLLMuHkG1/mbQgrLaK1bM/vysmx9mLO8qLQd39qn63rHauR/SHooMxZGl3KoMUX60btBKKJdnVm7Kt9qE4zV/G1GfqZ9nvrHdd5lqnlsd0zMLv9E3EYfZmB6tady3sx0p1yuWGLO50o0VWlPlb5I8mxOXL19u5myj0Wg0Go1Go9FoNBqNRqPRaFx09MfZRqPRaDQajUaj0Wg0Go1Go9E4B1wItwZ3796NX/3qV9bMlpT4DDovHjkYznDmGflvZ7Lh6OErzuad6R9NG535ZFUG5wSabTELtFWZ0zlzIfcOzQFkCpup3o4u7xxAz8qbKfXOjYFAdxcu4FJVBsmnC1zH/qdJk8xhKtMZmru58lCOSKHPbejuOTcYKicdnsvEQuaHEYcm5GxvOs+nXFTlpTmNM0d3Zu5EZXLAPnLmZKcxl6XzeJVbZuDOITnbPV9jX9FkieV3AUaq8joTc/e88OCDD+6V96GHHjrInyZIuk4zMz0nuZC8SOYivCmoAjJILmmq70xTKplbMXccYWRexv85X7BcNOOpTJ/duubM7d2YyWZTmqs5x6iP6HrHmfDThUKuC8Fyce7hc9ndgWRE5VbwHeapdzhnMnhJLgtN1Bh4RmOcfeQCN+S5k/MbXQI50Lyvkgulpfw0VmdyTZnU2Mpp89lZgAVnMjjCLODTqmlevubGwmhPVT0fsTNv1C9dZzCoHoOCSNZk/l65FWFQppm7k5F7AZpQumdd3TVvKwBaDmzn1krn1onrjtrsjTfe2LsesdtfvPvuuxER8cwzz+ylJfcSKo/k/MaNG3vvP/fccydp6p28tkREvP/++xGxa/erV6/u5bWyF3ABOzUOlcfIHDmjytPtuTkOV8bbatCzLe6zXBoztxDO1cZoTKsNtJ/Xb55nqzROEwjMnRVdcKa872QAWvaVcwlDk+2RPMwCwM3cpGTM5sKZWwP33Mo9t0fZshd32GJOLKyOf3eelUwyKHIuj+ZXuj/S/5rH6M6Ac0G1FrvgRs5sXdcrFxx0hcZ9KPeMAs/KldsyllftxvIyILee41521Nfc53Be4//qj3yu0phW/tp/6n/1GecFruNqC+0Fctnp1ssFDuTe27mQyfmxXWeuSUZuDVzgYaVRuUTM4Dm3CkbPPczsmwlRyaaTEe7XCOVBV2mj/E8TSDKimbONRqPRaDQajUaj0Wg0Go1Go3EuuBDM2ePj4/j4448PNCRC9eWbX9WlaZB2XCAbZUVL61gbM0fmI2wNlsE8pWGgVik/M3PiL6wy5HIaMw00g6zMtDFVud11aqhZtkoL59g+DK7CvmQeWQs+CzbA56ipojYsP0tWndrRBbajA/lKw866zJibDD6gPHIbCGTVUhNJZq20x47Bk+9V+WUwcBHLO2Kws//ZvtTOrjAFOD/x/yooSc6DvxnUNDt2qJsvKsYGWScVizJDaet5MYuELGeqqzTOYg0Lmo/ZjmSZ53HJPlCaDBrD55285zHirDJW53jHGsv5zxh6MwZzxbR3DFnHhmebMMhFxK4txARQH5I1oTTUl3pOvxr7mX3p2PCsq+SHDEUxz955552DugozNthsLcvMddWVbGBnmePSroKIcF4ma9wF9eMckPc2HD9qNzLY3XrHOTTLldhoLJ/KIxZBtTfZipHlysrz1btkcnLdYJs4mYzY1f3b3/52ROwCg5Edo3ZXm6n/2ddVICVaF1C2GKyLa1g1d62yl9neZPBVAcG49mh+nq3LahMxZ7M8a1/x0ksvRUTE888/HxGHaywts9577729PF5++eWTNLkW0fpEQfP+/M//fC8v1pfssQzNT8pL85bG0EoQG2J27nB7cQY2HjHdnYWOsOXMwDRdHrOAUKOzA8c22dBbmPerFpEE5xWtEblNaIWpecGx4WdnuMqq0TEiXVqOOZffJdx+wz1XWZLw2szyQjjLeuKCHq+kzfbk2srzIAOBcdzldlZ5uOd2Votu7a2sfvTujEk6Y1xXGJ2tInw7CxXL0VlgcVzS+lFzP4O1VnI1s1ZzgTA1j2dGvtLSesV1T+saxzj3CAz+FXG4zxR4TmHajsE+shRgX8yCQ1Z7Q/c9bYYt34f4DvfBzvpxZqFRPePWDa5dlVXj7Mz46aefbhtry082Go1Go9FoNBqNRqPRaDQajUbjnuFCMGcFx3BY8f2ie/S5SK0VWSgVK5Oal5k/0plmKsP5e3R1pTZW2ppcXmmOnJ8Mp81Q+ZzGIZfLscCofXWanZGW1L3D+66NKt97gjSR0mqyHEzL+cis4OSRWjpqR3MZpE1TOagJZR70s0IWx4g5y/ydZpIsH/2ftYdkCFETrLTY7tT8Vlo4ah4JaRodq1XtX7ECOe5UPs49jv08YuNSk0qNKRlRel7MLF3PdXNzi2MNc76r5i76gZqBDHXnbziXRxYM1Pg7FjzHXS4b60Q2Mdt7prWvtJ285/p9pinOfUhN7ypTxPkjz+Xgs873lNP8Vmwq5ytSUB/Sjx5/5f8xM0Dls5KseD1DVgQtRTRGss9LlZ0+3XIfVCCrWDKafSeTQcF1wrUV5YZM/fwMrU00rsQIcf7cqr2O3tG4m/meJeOMDOEM9gkZs8pT7bfKnsh1mTFmR2u+S1N9ozb48MMP9+rx+uuvR0TE/fffv3dd87KuZ0annnnyySf30v7Zz362Vy7Oc0pD91WWhx9++CRtx9QUHCtttFY4X3QzViPvqy3yvM13JDuqm+STPso5n2tuEMs0l/POnTt7+ZKdJqYq/UirLJlpT5CJ7Jg5bPcXX3zxIK2nnnoqInY+cmU1QPbaqu/WFUYOGX0C+3rFCmR2lpnFh8g4jX/aqixCHheOLbViETnLz+0nJXOMOcF2Hu0/aMHA8jlG5wrra1Yvhyrt2d5pljb3F5UPyZn/15kvfu43ctquXWkd5uIRjNpM+wz5CKWPYc5BzhItl50WTLRO4lmNbcHzY743G8szy9TKYotpcM4k2Gc8j+c6cI4XeMbV8yrT448/vnc9M1HVZ9y7zGKm0OIly5rWQt1TH2kvMBvjPCNrH5Xr6CytBceQdc+PsHXur9j7Dm7vKoysBlfjVMzm7y0McbfnWmH6Uj7Zbp988skm39fNnG00Go1Go9FoNBqNRqPRaDQajXPAhWDOHh0d7fl7G0WHcyBbUV+v5QeEX7WdtqjCqv9Bfk3PGl8XgZBf9/VlXdofaVVcxL98jeUlQ8hhFDGPdXPsL9WP2lilXZXBaTtXNf4VC5ntS6aF87knjZraXcyHXF+nQaLWiu2pX7JGc/56R4wnpwGjz0O2xRaWBH00so+k4RMLpfIFy/51Pokkx2R8VnJMv2yMDk5NmWPwVX5WZ2xRsiOIqn1dnV1ETcmkNLCa+3KezJ/jjnlJbjjmHbPEXcvX3Xgkm7CaEzSOGFmeFgEsp5PvfI3aepbPzWPVHDSbGwXn45dly5hpSd2YHbFqnLUD3638nFXI75ORrLVTzDeBjAHKP6PXRuzkk4wVJxeVj8uI/f4SG/HKlSt75WGbaJyRtcjxmdkUZGeQYa9ykq3rWF/Zb6ljfBNsG1opZEsG9rMYh9euXSvT4to1YqIxbVodiTnr0hzBWYjMrKVGDFoykn/+85/vlVP3xaokU1lMHMlV9rEtJo7W8ueeey4idizcV199dS9vNx+zL3NdnP87+pdzvswzVtl1jkFG+a0YWvrVGn/jxo2962ortR3rWfmo5nii5Q33SZzHyYrNcHsrtbPG1VtvvbWXl8bSrVu39uqb66a6u/3D6r6iYs66fb7g1pvKcmPGGHQMVYctbCoHt5ZtYRuxPCuMWj5Dqw2C87azVqneYTmqeaB6bsRum7Hi3dx/mvZ1fevmkZz2bA/ufMZTftUvuX/cGcBZyHLt13w9mt84B9F/uOYJ7o95ps/39Kt3eQZSHTVHsu0cAzi3AfeZrm1Y74zVMe1kjHlnuaisKCO89RrXDTfWc/7cq6qPNP7cnpaW2Dkf9ad+KaesO88O1RmYfUPL09G6VpUxw5032P+OJUoLgYzZfs19x9gy9ziLFje3rrCI+f3FyatApvqI6ct546OPPmrmbKPRaDQajUaj0Wg0Go1Go9FoXHT0x9lGo9FoNBqNRqPRaDQajUaj0TgHXBi3BpcvXz6hcDvn0xnOATKvi3JOSvmIhj0yzchwZtaVWUwOCJL/p/mWaPSk04+CxNDMwgUSEUaOvwnS553LBFLOlYecp+e2UHmcybNzsE+H2jRTzM/omkwfnFkAgzbRVCG3DV1TCJQ9F3ROyO/THE/9TjcHzlXCyLzamUKxDxmsgCYeNN+q6k65ZGAzZ+ae24b5uOBWHOPuudy2lFMGL3LjTnBmDjl/tjPl3Ll+oBuH3BbORJ8m/Uqb9aCpesROppxpjJsPnAuL3CYamzI5pxkRg84JaiOarORrHKss78xp+1mc5c/mzJEZkXNJ4eSZeWY55hhx5ZgFEKhMCJ2biPfee2/vf/Ul0+CYz2nrHtd4jie6MZD7gEouVk2EnNsWmijl8cDyOZO1GbgW5L+VtsYKA4pQHugWJUPtxjnRzXuuPpU7DNVBbi5oUu72VkR137nwcK5VVoI6sLxyX6A1SHOP7ss8XbImeZdbgzz2n3nmmYg4dE3zne98JyJ2Zu3Ki6a8yrNyESRQrhmgk+v2CJwvtgYRolxUwR/1q3ZjUEfurbgvqtZU9r8L0kuzT65JeT5hm3NcyZ3BP/3TP+3Vh8Fsbt++vfd+flcBwZi2M1tneat5TmBbuDn+LO5E3HNuj868c9mdSb4zR3XvVRiZ2FbvjtqO6x33ORzDXNdHLmGc+zGuSc5Fwgpc+876tsrDnRlmZx6Wu3L/pL9nrgacuw65n9H6U7npoAwpLwa6dHuvqo4qN928qRzc62qe5llS59WI3bzFPQndGTIguCvj6N5sr7gSqJbzEscT+9R9n6HLh5y2czHBPRRdEAqVqTz3Oe7sKKwEblTfzFx5ODeHxMj1GOcLtjflZ+SakntCrWf8RsZvO+4clZ8VnKsUlms1GHUG24Lz3Kwfqu9Ezp0Qz7h8bxRkjPK8smet0MzZRqPRaDQajUaj0Wg0Go1Go9E4B1wI5mzEb79Yzxiz+cv4jPHhtBFOE+/yqcrjNFC6r+AAOWADv7RTOytNApmTTsO3olllntRWUHteaZMc64htIFYCg1e89tprB+Waaa2cA3B3vSqv0/bwXafJqa4zyIcD36UGMJeX7UoGMrWFrCfZdTlt5+hbYP8ziJ7kWJrhHDCHzvkr9meVJx3Y57ak5tmxcR0jkWz0LAN0uM82EEYB7HJZcr2qts9pOzYxA63lsrAdyfpROzIQGNm4FRNnxNrKcAwMMglyWVUnyQWZkIKbTyrNL8vrGC5k1jq2T6XJ5Pzg1gAXpKCadziHj5hiOa3RdcqY0/Syjo4JUM2dnFM4/6pPnUUGWds5DdbdaedZ3iqYiPLRswrkxHVa8xnzpjVLTpsy5oL7zdiiVbAxrgOcH1xfirHB4Ir5GbUJWc8al8pDY0S/HEu5bchoEbQ+zBjro3G3GkBixtzK99XWZOmQRaVySz70vP7X8zkgmFgmZKE8++yzERHxx3/8xxER8a//+q97z6udxbBUH1brnwtC8cADD0TE4RpKealk0TE++Mtxx71MZqCpDmQyqY4q9yuvvBIRu4BalMHKukP5Ooszwlma5LVDZWf7KF/Jzb/927+VeXB85r574YUXImI/SF9O280PW9ivMwbOqsVfBXfWcnLixmPOd3ZWGZ3vch4rbTFjTRHVPpkBn2ipxz0Z165qH8c8XEAZN4eOGKyOmezyZhqj+dgxft0e15W7mt/4rmPfMW+h2m/zHVdOnq+2sMwFWjI4a1IGDMv111xEyyCe91YZ9zltyqmTIbb/CoPWje0Z49QxPStwf8k1yI3LkRW0+47CM71rg8rC08kczwS0WmI61ZgW3LvOamkE9jvbhgFGR+06g5vLmdZojWCdHQt6tvceBQV1VqCuH0bMZIct6/BeGU/1VqPRaDQajUaj0Wg0Go1Go9FoNM6EC8GcPT4+jrt3755oFflVuvITxGtOg7fq/6zymbSqiSTIjhjlS8y+0I+0Q44J67Ra1LpUrAQyROizzrFapZGipriqG33orfo70ntZ4+OYWXzXsXJHjB3nW8/5QHFp5n6gD0YyW+gHZqYlqsrumMpkbZNhpj4UYye3pWScfn+oJZZMUa6pFc11WPVF5nzKSOYqdivrTPbPKpMra+PImNCzYhwL0pJz7FCLl685WVL7yacz/eY5JnO+J7g6O9+HlMnMphKbTs9UPqaqPNkmFchs4fUZy6CaUx2TjOUky9Gx4is2o+C0+K5vhaq8zIOsDcmF+ox+sqr6kgnEvmB5VS71v/MRntPWfOcsFsgGlJ85ydH7779/8iytNFRnMlrIdFhpZ6HyXZnrNrOmGUFpaN5luSjX6suKAUiWhkD/sGQ1O59leUyrPdUXXGOVpqvzyFphtj9zz43aVzImmZcfWLUz06TV0oj9pXZT+1Cu/+zP/iwiIl599dW95xzrbtQWrCMZI+y7ao9QsVIjvKWAnqOPcPpCzM8oD609nA/0e+vWrTJvWntEHPqoFnhGcP7ddD+Xd2YxwvI4f3+VdYKbC1353O/IX+jKHjX/zz6vfFU7ZulqXiPMLEGcz9aVPLewbPP9imnv/P5yv8O8uQ+p0ub+gHk6Ft6MqZzzExzrz8nHCqNrxrqcyUN+362ZSoNj21nVjM72joFMSz/NZ6O2cDLFPYFbE3juqs7APC+52CJuLzayFOa7WyyTCbcmzhjLq0zQqtyzPSJR7cFnDGqmueLDmjLlvkGxPM5yuYJjk7NtVv395zRVDq3X7nvXaRifLo2Z7FWYyZZjQzu5z3m6ddaxdZ0lRq7XjIV/3333LTH1T8qy/GSj0Wg0Go1Go9FoNBqNRqPRaDTuGS4Mc/Y3v/nNiRaJX9krjQg1ME7LRv80jj1avSM4Rq/gIiNnTclMW+l8yDhtfm6LmdaHWloXXb7yC+P8mrEcaiOnaa38D1IL5JhlAutX+a9h+zlN3mp01KxZcdopaWOVFiNsjjS9W7WaI80N/3faHsf2og84QX4LM2a+ZcmqJDNHkSJHURup1aIvMN1XWurTDz/8sCxTxGHE6BEjNsJrR0csOz1LH42ci1RuyU/lt42sXEan1pyp+2Ku0p9tJRczNrZQsZBy3pVvbccAJ0OIPi+ZZy6f0xpzbDifjRVm7HbHqhHoH7nCTAPNMqywOQiyVhmB1fmQG7GIneUF1wmVmyyQikXs5jnO1/fff39ERHzzm9+MiIibN29GRMQHH3xwkCbLRZmiryrObyq3LARyGnpXMq4xK/+UHF+O5VOtqWSpUq5ZlhEzmaw+Ml24JtHXHaNHVz5nyUhm1F/Hphox4WbMK7aVu54tON55552IiHj99dcjYscQoZySGce+FvL8IfnTPKt20++VK1ciYie3t2/f3kub/t1G7C/Kt/rY+eCumHuUS93jfEsfiARZ2xG7dZblIcuc67LqzjGW39NYpF9jgbLnmF25nqoD10xaZCiquuRGeQicTyJ2VjKsC9cmnkMcQ6ry1bmyt67aQMj95FhILMcqQ3Ikxyt76yrPEbtqldHr9sDV/o1nA9c3M5bjiPXMtXTVsmgLy9VZJf2/7L3Nz23Xkd5Xr6SW2xYMNT9EUvwQ2VTLdrfV6Bg2YsCBgQQBMs0omWYQwP9CMs4of4NnmQRIYMBIAwaCxG434JEdt+22umVJtiiKFEmRFCU3BKMNW+TNoPW7p97fWc9e+1zKuDdOPZP3PefsvT5r1Vp711NVqU0rRueujuTZZfleMZRdVzrrrs6Xq3KO2mfWotfh7jmm6vr5zbFk+Z7zMe11nO6jsUjPGal//ryS5yQzKW8CuIWFCXZrHZyJPbvLzeAz1RnPnOSBmFjRYHWuS8/Pq/p7Gf7+yNtu957IY5C8N4/a573GXs67Z+FVn0Dag9K4H8nN7jkvnbl3bezXmlGddE5i1h7Vt3oGOINhzg4Gg8FgMBgMBoPBYDAYDAaDwWPAE8Oc/dnPfhbjLzlGUYctRo4DlMo4Y53t7avKloRkuTmyZtmCkKxXiS2zip/hOlJZiWG7stqt4mFWXfd9xxhaZUd1WW6/430k68qRVSvFszILJcVB6mObrIU7NratyiuGpD8nWUtM6lXZRorFYouwmSRm4VVds6UoCwaR1wSWKOIWglV7k6WL9ph1YEYMrLZV9nVbMZOcJkbtSt4TKyOVzRjYStetdR5zr3s+w+6BYQSYh+SN0LGzItOGzlrsv3dGjpnR9KmzEqsuc9Sz2Kf2pjXpOMJmxtkSfKSPPb679eSYykmPdyS5TlbkM5bqZI03S/QMQ8c6h76l/cMeIh6TjsSoBslrwgz33n7q8Rwk9iiyaFZP8vroZdhzBPk+G5er64jEjN0x2j0GvUyzF627Vxmje11mO3Z94rkw68jx5UGK57xi8VvWrGd357Sum77zne9U1TVrlfbQ3hQr13L15ptvPvyNPr788stVdYlz7DK+8pWvVFXVP/2n/7SqrmM+O1Z7bx+yZtkyU+jMeSh9lxi1jvfI9+jp3k/rA+9Vjseb9LJltZdhXW/PkR3bv++pZg27Dq79lV/5laq6MK9ffPHFqrrsYYxF94x57rnnqqrqo48+qqqqt956617fGJuVF1KH9XdHOm+ejRW48kbZsXJTrNSjfeTMXth/38UO7HXt2r3Dau2YKZbOQe57iiW5q6/qsgYcp9RjdybnCEjjuWPDrn4/O65JFo/qTl5Ifs5mfa1iJfv+JI9uh3VA0hure30eS2xc3+/Y+L1+sIoj369znFvr2tVY2HMIJPao94TVs2+Seetpj80REzydsXfepMkDuI9z8hxLesRn76PngB1zc+dBtJK5HUPT7UrXrc4Q6QyV5PbovYWR3i3s2M+ucyUXaX9I3vCJGb5qS9Jz1jnpDLvSb0kX/dt/+29v2q+GOTsYDAaDwWAwGAwGg8FgMBgMBo8B83J2MBgMBoPBYDAYDAaDwWAwGAweA56IsAZVf0L9TQF/+UuSkKpr1wfTjJMril2OV0iul6s2r8o6osD7s2n0yY3ljDvPLrxBgmnrRy7bILkAuqQ/AAAgAElEQVRCm05/5LZ+dE3/Pbmiuy2ra3ZuwGdp90fYJWJLiQSqrt1Jd2EukpvUURD15A5A3XaxcbKNlbsX7noOPZES8JEwwy6Oq+QwZ4Oi4wpk9+pVSAralRJ1gJ3L2pm17WtwEX766afvfSbxyGodOMSEZcdz6sQ0R0Hrj9yXVkhu7Ss9addVXEBxO8Z1NMncysV851aYdKZ/X11vPWE53umo5I7WcUuA+qpjN6JdEgLaTWIi9kfCX5xxi0wJcwBrwnLgsewuxchzCkXh5EzIAYnAnIzuqCzLC79zfsDd3SE0ulu+5595xvV6l8DDa6aXnRI67co42gftBmv9cJQUr2OVnIkwLMk1Edl69913q+ri/o0MeozQe1WX5F1f/epX75X9wQcfVFXVs88+W1XXeu3IfZb60D1OdrVK2NrLRhZJYPXCCy88vIbfPvzww3t9BLTjvffeu9cGJ79a7deMuffbdGbl+iOdv9vfQAppZLfrI7dDn8WTC6ZDS63ClqU96cjtf9XPna6tut6L6AdlML6ch5DfHr6FeeYeJxSxLt3tuX2c7WKZ9qzduWmF5Hp7NgTPLwIpLMNqjlMfd+GHju5P4WL8vcPnOLzWEdKcpfBlxpH7bBqT5NLv+4/CJiWkvclu5Ks9yn1M57eUiPso/JCvSe30c8tRH12GQ3dZP++eOauukwWDFCrBe7DD8vX93eeflLAc7MJX9TKsu40UisChIM68v0gJlNI7nRX8m9vvNZB0wAppL03PDE5eiQysQlSm8ABpjtLZrLchheXYvVc5E/oTpJAZCekZrZeVwsYkWfS54lHavwtVeaSD0nrr7zjPYJizg8FgMBgMBoPBYDAYDAaDwWDwGPDEMGer9kkgjgKvJ5jB57fsZyypZ992HyXsSKwesEvSdctY7IL2p3auLAw7q4MtOmeSE9h6lurfWbLNmOrYWZJSQihbLs9YXXaWabdhxWJKspbKcN07Jkm/NgXQtmUNtqsZMb0PtkivrIH9eyeC6m1JjLxk7d4xq1dykayxSV4SY3WF3RyQNAQrOO37yU9+ctUGM2zM4CNpCfdglYWVa7bYqt1nGewpmQKg7l6/mVdO1nbLnCUWYFrTICXRO8MU2emLHUPgqG9nrcmJ6dDhMmkXjNNdUsXef8+rWeZmDiUWAuh10Q7KcBIeJ7qAnUaCndW6Tcxp4P0DuUlJC3v7uYY+OLGW9YH3Iq+t3sZdogtg1i1/V14HiV17Zm46VkmymDsYsZTFumesYLuyxvEUcN3ohKoL2/b111+/dw1loec8Z0deFswFbGvaT72+1+1jnGEEw5LtZfGXpFGMM/rv29/+dlVV/fSnP733+5GXhdcXSMlXk9z0tcL68rx67aakIGcY12kfRiZZO97H3Y++jzjpnFk0jFU6GziBTtWFMY98cs1LL710rwySdnkPtVdIlznGFw8REsVxD99zplolhEvgvOCEhk4q5bECq7WemFnJM+8oSdfqcy8jXZvKAmeSreza+4uEkzOl83Rv91mvpMT+OmIFJi/BtMcnJtmZ81CaK19/xJx1O30+S2erXSLrXqbl2rrfa2e1Pxv2KPKZ5Wxbun6jPbTDCQ9pN7+zl6FnvJ+s9mv3ib2Ue/AMMQvX/VhhJ3MAPe0kkCtPl3R2cR1p3I+ecfyc7yTMTsB8dDbced+a0Us/vvjFL977/gx72+vN57zUBp9L+732iE3PR56X1TuRnVczSO/hfJZcvQ9ISDrSc72SY4+j+4E8mGXsM8uRt8/q+WiYs4PBYDAYDAaDwWAwGAwGg8Fg8ITjiWLOmn3kN/k9TkuySNq6dcbC6/JuZXAmBupRLJFkqU4Wbbc7MQA7kqU0xahaWVt2FppbWWBV15YvWzG4FpaB++o4mz2+l8c1xf9xbDX6AdPlVtZ0r9OsqmTt6tcSDxGLjeMAeWyS1X4Vq3PXF8dMYn5g3x3Bfbb1lTJhq2ABXsWfogza475yD/MOS8nx/Gh/l7NknVzFhenwOB8xApL1HSs544mV0GxBmFpH7WRNWG69Rhwnr1shE9PUSLqK9baymif9RTs6a251vdvY/7clNTEukCnayWfHNe33nmEbrXDEStmtO6/PxFxYMXHMDKFPzLuttpThOKsr9mWKEWnZZ04dS2slV67X8urxTuyPlWXdeiKNN0wRx2cGndkCzO4x6457Ulxkx5/qZSVmGX1EXj0WK92fPFbSOSLFKOf7vk69fzn+HWNiFsqZNWQG09n9GyBXb7/99sPv3nrrrXvtsPdA6nti6CA3Vdex09m38X5gLCjLsUfR23hRrM6xlmNYxGZNgcQI7vU7NnZiyp5l4fUyU9x8l+3P3sN6m/jNe6Rj2gPOFT4bMi+9DOs3t98sO5+LkIe+RlLsPDN8d95sLq//bw8A+gFDHcD0pr0rdulZpumt63HVl933iaV2FDPQeiyV/WniDvozf80GPHN2SR6bPj8nOVidLXfPNul6y+LqzLKrY+dJtDqzWYbOsrDR4+w7K6anvUvMtvUzwtEzL7Ds8NkeGcCyaHYgnidVF88gewSks5TPe7TXHmr9HsPnNo+zdW6fU8ck3+XGsUfG2Zj3vSzuSWs3sR5X/U9xeFfn4KpzuUac88DPGZ5/5xg5YoYmVnzyYEjn6dX53kgx+D2H3ss60j6R1jjyusvdcFSHv995aqyQ1hlrwPJu74mVbHp+j+TyCMOcHQwGg8FgMBgMBoPBYDAYDAaDx4Angjl7d3dXv/RLv7SNgdjfPCfLb2KiGkdvsc3A2rFUsdKnrNFH7TTbLzFdjmK7JBblzlqcrLSPEnvW1oGU4XtVb7K6YWmEIWkr8pHl15ZbsyHOxtzrFr9kSU1zlFgnvf+WA7OjdnKdGNn+vyrH8LH1NrV3tWYcw2fHXktlV13H4nFmdNbZU089VVXXsRfNQOzt9Xg6pl7q6y6+UG9fWqN8JuZdYkP38Xc8R9YC40y7YXJZjxwx99J87ix7KYZrL9tynFivO2vimXhXvtbtSkzkVcykxA7dyXNi4VVdM+hTmWktr1hBiUlhKzdywWfHUDLbbtUn9yNlt/dexXWwCPtvvgd5NTMDlowz0bOGej2JYZ9YPcDj3Pcsx4SjbGdZPtrrO46YcGYmuH+7WNurPiY2rrG7r8Pxdmmvmb70B4YRsgj6GPK/Y5VTF/NAGV5DyHWP4UmcYta/97kUp9JYyQ99hjFLu2FTcu0rr7xSVVUvv/xyVVX9/u//flVd9Lfj965gtgZ45pln7n2mDYxZHwsza2i/9xHq8lw5RnhnaPlMldqf4LXdz1pmvnl9WT4sa6v4vegUynIsfZ/7He+R+1aMYZ9/uBe54HviDlImf49A/Fraj3cXMvTCCy9U1UVPIPee2zPs0bP67Gh/PnNuPFPWav0lZtbRPavPXdfvzng7T4czbC9kPcl1Yrv6+WB1pvXn5AVk+V6dV4+eM1dl+kzodh/de5b56LW0iiW5k6E0jv579Hxt9qfbnZizq7PDjl1ueUB+rC8cw3/VHkD9q+ejVfv77z6LpGd2nxFpH88zZjCv4DXs8/HuObt/Tl7PKy+61XU+I1Zllmry9lq1q+paPvo1u+dne3+k9wBHutNIzx/gKIYruNVTPa31o7J3HuypriPsvDqQ33RGr8p6Fnz88cc3sWeHOTsYDAaDwWAwGAwGg8FgMBgMBo8B83J2MBgMBoPBYDAYDAaDwWAwGAweA56IsAZVa1fvI5e7lCgLmNq/c1ftdTk8gROfpLab8ryC6ei4jTkpQaLAr8YmBSBPOBvUPdW3Kstw+ICjsv2Z9jipEbALb29Dkgu7d9stDnq6XcFWLgfJ7SldR50rV2LaYddVIyUvSZ9X8DXJlQrs5KjqMk6429h11HU5dMGq3bgI2hWGe0nygXsfv59JEpFcHM4msVitMbt9W8d4LXjdHbmsITOsBbs0OqyBy+a+7i7C+DqEx06G7OayClmQElvYFWm1vlb3HV2T3IccpuOWZCC7/STJw6qtZ3XmLrlCx5F7ZtVlntEruF+nNdHvT+N6Rg+s0OXC4RecRMHub8jo888/f69N3a0P+eVeh7BJSXqcIIrPPQwDsH72nuPEjR7nlRsf1/7Kr/zKvT5TF59xTz+7dlY4O3cpQVSHEwyhW3784x/fay+/o6tww6e9PdHku+++W1VV/+yf/bOquvT9O9/5TlVdQhrh2m032lUCMyeR2rk4G0dukyT1sDwii4w3YQ3sPok89PAchsOhWE7/9b/+11WVk//1cyj3sJ58RvW+7Ou9Zrpu2O2l/KUsh95BXlLYlKrL/FsvOHGH59rrr+ri7m8XRYd84C9zRzsJSeD56fcAh+nwXK3ckfvvq7FlDgjrxF+7UZ4NJ9CxC43m34/Oo2frT+6oj3KWvRWrs4N1u8/vKRmS0fvjeU57a3ou3YXZ6t+lJEbpWWEX9ucMdmPRsTsPpWd0h83hTHP0/JKe//37mf3R45vkxP2zm3s/uyT3dc716ByHbgIOUbAKTWFwvtn1ebUuUxgCJ7z0XDo0j89qR0jP2Wlf936zQgqlYXhPOnqGOAoR1tvlMHDsCatzst8h7EJWngmhCBzGa7cWUvi1o/qPQmT2Mql7pVu93hJSWJoz757SnHkv9diskqil57qeOO6WZ6lhzg4Gg8FgMBgMBoPBYDAYDAaDwWPAp2LO3t3dvVlVP62qj6vqZw8ePPgrd3d3T1fV/1ZVr1XVm1X13z548OAnu7IePHgQGUQrpMRatkhhRdkFfu7MCyzrvPFOyblsOTvzVtxv9c00S5bzM8GPd+xL32urYgruvmr3rl1H7JNk4U/WFqyDZg+vErV5XJwAg8+0B2umLZVOCnEGbhefsfSa7dGRLHQpQVwKvH1m7ugbcp4YnYD+rBJ2uP1mlFEX4894r9rrZEAeN4+B59K64EzQecPzkNZ8t+Y5mV+Cx/cowLrl0EycxNI3i4o5XlkwYbDtkkD4+6MEiW530mOUcQsL8FFxZPHdYWcNT5+PyvK1Xp9nGO6eEyca4XfkxOzyFSw7abwSi+eo3d6XrS/cXutS9Ads094nJ1uBIeKEQ+gV64dVMosda2rFWOn985h0fZnYU2n8kh47k0jiVtbzEXM9sVVhgTLuXA9zFtbrKmEV/3/ve9+rqgs7EXboO++8U1VVzz77bFVd2IKAOe6JrPjO+wms16QPUiKXvu+RbIy+wcbkWuqmP2ZPea/o8kM70zmHteHrzGbse4NZt4xTSrbp5Lb8ZQ5Xydyc1Mjr0kxqs3LBal8x49TsWyfoOzoD0Gfah0xRh5N/2HvFCcR6e7nHzxNca7Zu0rGrMzDthYH+9NNP32sP647zUnqWONIFSfckD6jE9FwhXZvuPSorsYQf1bujI+1rrsNze3R+drI7e1cZO++8Mwxl7wW+9+g8lPavs96YbsOZaz3uiQUIdqy8XoZlf8eYO/JWSgzflAjK1/Xfd0xDz11K1rViLntckledWZlHDMU01onNSp32LFmdZVIipSSn9r5ymejBqut9YpdELOnOFTPZ7wbOeFn2770/dvg51O1LSck8H73slafjGaRz0uqalMTNOHo/ZCQ9ttNNR17fu2f1NFZJF63al8o8i18Ec/a/ePDgwX/y4MGDv/Lzz/9jVf29Bw8efK2q/t7PPw8Gg8FgMBgMBoPBYDAYDAaDwaDhP0TM2f+6qv7zn///v1TV71bV/3B0w4o1W3VtvehvqYlFBTobo8P3Jstvt4Ik67atKsnaskJ6U2+rli1Q6e3/6o19YgfbIuUxObJenI1Pk+C6V/eYaZrm7Ey80DS/ZtB6zMzASHFtbgFza8bOCmdjyiaWwcrqaWur7zWr3KwZGBkem36NWcDJ8sv6MiOn99Mx89w3s3vMyGGcKXPFxNnF6kksk6NxpozE8rGV0GXAZuptY07MWEosXessj+8qnu2ORWAgL9a9R6xAkCzSjtnp61e/JaaK6z4ztykW625M0u8rNuNRXNped4o1eQsLxWwI4jMneehl7/Sv++X2G339pXipiTntOOPc3+OJORY8LA3WjFnDXJfYS12XmXnOb453Ds56vPS+msnHX8f3TDp2xeZI7Jgda/8W5tsu3qrPVLBgV+3mO1j8MFMp4/vf/35VXRjTxOQzmxQ2Yb/mww8/rKoLu/Uoznn/3eeRfr1j0zNXyAPMXz5bbo5iyTF+7AeJ9Yp8J/29aq/ZUdbhjr/qeLCwTFf7iPUBOof2Ih/s047DSl19LMyGt7yateS1Do6YQ4wrc8RfryW3n+u6LvKZxLGqkcmj9vU29u+R/S996Uv3fqOsFGPxjJedkWLGJ9zCBnpUVv+KLbp75trt30cMyaTL/UxwJv6u15/PptYD6XlwVVc6a+2Yp8ZqTYPEzvXvZ88EZ5AYzOl80us3Y95nxSM23arOFRJjOrExfSZfYecJaW9e+rc6P6fzzdEzTNW1PPXr0m8pRqrXSGIX93sSPN70A73nPaF7V3EGOHumTizjjt3zHEgectZd/aybPKA8vvbo8p7m+1ZIrNC0VlbPT2m9nH225PfVfmRZTzrmzHushJ2e8tpNTOb0XdWje4V+Wubsg6r6v+7u7n7v7u7ub/z8u+cfPHjw3s8b9V5VPbe68e7u7m/c3d3947u7u398S1DxwWAwGAwGg8FgMBgMBoPBYDD4jwGfljn7nz148ODdu7u756rq/767u/vW2RsfPHjwN6vqb1ZV/ak/9acefPLJJ6djSPRrUowLW7XMxvP9vewU1zFZA3bM2n5PYpCdxZHVMF1rmD2TrF/92gT3K2U0XcVhSlZwWxj9+SjuhxkibpdZuLY87eL2rupNVnxbvVf928ktsDU0jfsZ0B6YptwLIwf2D3UmVnqv33C/bPHDWthjBcLUpV4YK7BSXKfn2PEpe9sc88vWVq/tZDCyHuntTJlJneU8zW2XC/r83HN/YttirrAEJyuny6RtsNeqrrOq72Q9xfhaWVJTrB5buc2gPmNt5DszCc1KMavgaP2lmNKJrZviSLktrqfDazjNIbhF19tDwGvF8btXZbjdu5hTnsMVuy2xkKxvkVf+wnpc7SuuD/1B381mMxvwKCOv7/X+YJZzih3vmNu9D8hxYklYNx0xhxLbaMekTeyvFTsirW0zmD2e1LGKk23Gk9mL3Pvmm29WVdXXvva1qrqew1deeeVhmd/+9rfv1e81zpyw9xDDFcanx7KvFTNiYap4/aW62WNpd2e6WD/xG3/t2eI1kZgbvR38Rlw+ynK8UuaSdUi8U8aqX2sWMWvW8HnIa6nLRzqX+TyfYnrSzl6mWa3oC8ttikmNfKBHukeRPYOSR4Zhfb7yEmPezUbzmdb64giOq3wrkzCxqvp31hs7RuQtsfosO6muVNbqd/+WmJG72IL9+xTrPT2/pnMqeBRPvt0Z/Zbf0jntjAfG2WvT+B+V7fGzR8MuZuotz09JDtJaWnlhpvG1zk/PfcC6y/9XXZ/r/FwCjjwwXJb7mjwH0prvZ8y039ojzroG/W188MEHD/+3p6H1cvKASmu+I61/n59dh1muqz2KdqS47sB7ga87Ij4m74k0x+BIdx7tC6vr07N8VT63JebyLfuH+5Lev/icCewR1a+xPPf23sKi/VTM2QcPHrz7878fVNXfrqr/tKrev7u7+3JV1c//fpBLGAwGg8FgMBgMBoPBYDAYDAaD/3/ikZmzd3d3X6iqzzx48OCnP///v6qq/6mqfruq/ruq+p9//vf/2JX14MGD+uSTT6J1cRWXwtb5FC/sUeIcnbXC3oJdjCRjFxNlZemz5WnXbjNZVlaWZEFK1m6XYZZHv8fjnKxAhhmKq7HaxYzFKgMLIlnDV23wdykOocfuKOZQYhqnrPb+/Siz9y7GHr9jcYSdaTyK1d5jgsXJDL+qy1xgUeQz8drMoMVqTIwhs3/6mKIvmHdbJFcxAFdwJuqqa4sZZTgWnFmCZhJ1+aA9zInj9TmeY7L4rspOcuj1ZJ3luFFmFXYk5npith/Bfdsxgxy7OGU27deCXdzaxAQ4sqzv9JrlwNb9VYzOVFfyzEjt7khWb4+754P1eiZeoa3hZpG6DbAjVuwZx72mLPSAWRPIqTOrO6Z1rw89sYs9lcaXOlbsCI/n2ThdZ5hxKd5ZquOWdWhZNzvM/XoUVhJzyR5gPQgzchW37eWXX66qqm9+85tVdc1uBWYSee3w/UouLB/IFvsMdXIdMV7Zq1YsfsfwhanJ9y6Ldv3RH/1RVa3l2Ocb9iTHZU6y6Piw3dMlxfTme9pPf7yGzQReea8lNisxcKmrs6X6dau14tj19jJJZ9rEFO5lML7ec5gH5NTje8TGRAcynmarmTXofq7KTh5Cu7P5GW8b37s7N+7ilfZ2J51yKyvzjL7zuKWzwVEs68QgY64Sy3LHmNz9trrurKfUEc6y0448n3Zl72JLnnkm23mb7PbrM+30PTsmdV+fabwSm/XHP/7xvTK8V/Wyb429mWLUrjxo3VfrbvYT7+Mus5+H3Oe+x1Rd+uZ1mOLD9vJSjND0DJTWyMozII3XTneC1fd+TuIv553dnK48O13fWX1xxjtw5z1spOfs1dnFzwQ+57uspD9W5wsj6foUW3m1p6YcVeDu7u70+7+qTxfW4Pmq+ts/r+xzVfW/Pnjw4P+8u7v7f6rqf7+7u/vvq+qtqvpvPkUdg8FgMBgMBoPBYDAYDAaDwWDwHyUe+eXsgwcP3qiq31p8/1FV/ZefplGDwWAwGAwGg8FgMBgMBoPBYPAfOz5tQrBfKHYuBp0KbWqz6fYOUO06XHZ3k0luCmddII5cOlLw8JSgyjTqlct2cp1J1HG3yZT0VSIzt8d9t9uZXdA7ktuKXUeTq34KsbDqk90DoMbjDp4Cbp8Jlm8XiORmsQuw3a8FTpzlAPEO8r5yIznrapBCJnheVm4BKQxAcoUHuGLyd1U+LoIpEPjKRabq4v7XA8ZzzU6W3JZdIofVtbTT7bfbquvsbSMBGPdYlugbLq52PyUUhBO/VF1cQHG1tEwlVxXayxrC1abP7S4pgvt6i4u2Q5WcDUVylFDQcuprd4kCz7Tf8Pi6Xw6T0etM+5ZdvZz8ymNll9dVX/w5JehgbTkxzVFCCdrLtbiD2+UYrNwQ7Rrq/aMn7Onfu6zunuz62CeQdZeRXKssV73dKfmLzywO2+B1eCYJT7rHcnPG3dd7v13AaCf9wIUf8H0fb/Sb22HZZy5/+MMfVlXVl770pXv96WOBzkP/ug7KtP7jd9pNe3t4Gutun6mSfvC6475VUiknxfP5gu/pF38JVbBKDuP5975g10Hawv5CnT18hN0OLTu0CziUDe6rTz/99L2xqbpeX9T/ox/96F4ZtCeFuOpywbXUQ98AddjN1qEfVq6Zad/wGnEd6ZzZv0+JWzz+DufDGYC6+3nIrsxJ1wOvx6NnBuuHFHIJnH1G67/twiycTUyzqieF9UnPPLsQav0arwHvBbuz+Oq8vTuDnA0nsPruF3HeMc7MSUd6/jjaq9IZ9lY37A7rpN37AaM/p/j8m57zfeb2GZHkzT2sgcObWD+gB50c9miuHU4xPbv4DLYLz9ivsf7y55QIzLpgJVcpya3PTTu913FLaLZexpkQenbz91nQyWy9Z63CN1inpGRohsezz91uDDxufpY/mrNbQ+rsvl/VsQuhAnbvdPp3KXHrH//xH9+kbz69ph0MBoPBYDAYDAaDwWAwGAwGg8HNeGKYs3d3d1t26YrxtAtEbqttsoL2z2YhJgvfzgK4CsDve7Bi8T0MomR5WjGIbE1LFgZbnc8wf29huJ2p2/930H4zSNIcr9rmss06oO+wd7A4JSbBKnlQsqKAW6wjLpt7YbbA2IJhmhJlPEqQ/7MJAlbrYMdMsOXXlrIVkpUNhg1z5QD7/OV3JxarumbRJSui10bq18oi6fYzh7R/l/xoBTMubGXGSgdrCpaXk6N1meSaXaKIZGG17uq/p/UEkh50nUdseF+bmDrp+95eywVWeic8cOIf4H70NqZ276y1Z7w60tyAZJFO/ep9M9PCdQOzwVLSjY6UhJI16wR2Zlv28U+sZ1jnyKeTD6JTaR+6tTP9zJrkr+XD7KmUYKfDusZ6LSWps+x1HZS8SSxru2Qh1je9LPcpncEom+RdnTngut2ndH7junfffbeqql577bWqurADV/Wn8xCfnXjScr9K7gTbEka19Rlyg4zRPsYC1g9y1Pcos+ecVIz2UBdtMLNsxWJkD/IaTUw+r0Mnountg71FO52IMXlscR1juvLY8hmAMbCcUgbXmb1Sdb3v2ivJSYY9t2ZIrnSvWWvAaySdAVbrMj2H7BKf2INhdfZKa9s4SmabcPSM1T+n/h0lwQJnWVTpbLmqx2sh7fnJK2z1nAqSl1VK1nPkDZm8GI0Vuzm1198l9vPu+Xv1nOr2+J50Hr2VoXjLtY9SZjqL7xIurZ4ZUsKs5PVqnbryUE1n6+TVk37vY5M8O+3NkeZq58W76ptZw74uedKtPBrO6g1wxJhNe2eS/d27k97eVaLsfo3Hxh4a3ltX73Isr+7XzoOuf3a7Up93DPzV/pf2i/TM4zZ8GqRnyKN3PV6jTtz68ccfD3N2MBgMBoPBYDAYDAaDwWAwGAyedDwRzNm7u7t7jBpbpFbswB3rC2uLGQApflO/30wWv7FPcY+OWLypTJAYDe7vyjq3Y08lq3yyMKxYucmqsovXdKZMXwODybFlUrtvsUY8++yzVXXN+toxePo9wOzmsyyEFXytGYjJSniGMZus9XzGsnMU16r/3mELX4o3mdiWfcy4FyYLf3/84x/fqz/F2dnFGq26Xj+Wa8YCfeSYYC6nX2MrIvHxzHY+w35Mc+VxpExYVDBmHV+qwzEt6VtqZ2qb27K6ht/MLHRM5aQPq65lHbnwPY4datb2yhrufSHFjXa7bkfLeFMAACAASURBVInFltgxicFwhuVDu80iMPPenhmO4dnXiJl7iSGQ4qGBo3jjKf6gy4LFdsTQR/ckGWMN/4W/8Beq6hLbEnYd/WUMYFBWVb3++utVdVnD9IlYp2ltvPfee/faT396/FXKfOedd6rqOuasY6UCr7vVWSbFwTPjIsn3immyi73oOfUaYh4cS27VLu97XlcfffRRVVV973vfq6qqV199taouTNX+P/MNk9p62nJsVrfXWNU1w9tsFMfJ81wiF2bBVl3PHfrM7HLuRV68p/a9KjH/ucZxjh2L2tf3uUvxXmHSuo+MieeYvavrEZ8PLEvWVaxp6saTpO8JZth7XM24dvxuzzF19val84/3Q8rwGddrqMMM76QP3O5HYQemmIwphuctnlue011OgTO4lS21YremOXO8z+QVdlTPro+JqZrOMEf17jwiU39X2Hk4uewzbN60RyXsmIpH7foPCbcr7SurNZ3OmeiDNCaeh5VHQ2J9Wo5TnoVVe322cj4N/qJvE9N+9a7Eut5eBbQDfcvfnq+k193H7iiua782MSNXZ57EqtzpwPSeqMNnFJ8z/PvO02jVf/fVz6Eed6/pVfvTczXY6fKVnuEs4rXiPefIo6xj1e7d/vUo73DOvmfbYZizg8FgMBgMBoPBYDAYDAaDwWDwGPBEMGeBGV1HsetSHJ3ERuJ7xxoFK0uqMzMbZ60y/dpdjKTEyjWbeMVE3bEpk/XzzJt9W8gScyxZUPv16d4UJyoxdc5Yaf0bLExnJU7xV47K3MW12rVldW9iiiXmd2Iz9XtTvbA4YJk4BqPHt1ukkkXPSMysznQCiV0A28jtwILqGHeOg9T/d1wYANOQGIFYhmnL+++/X1XXGb77NcDs287I6/1I8TWrruUgZWx3G7iOGIewxvo87DK0n7EeV13GoDPOzCJIZSU23aou68TE7DULjPvQ+az13t6j9bOC19TRHpBiUSU2jBnsoLPV0r5gfYEcJx3PmHT2F0CGzIIwQ9pzlyztqz6lmOp8TnFA+xpx7GTHjLSlnzLNIKEfsGKrLh4W1inWQcSVoi0wX37yk5/c+/6VV155WDb30B7WqufOcUKZD8ruzFrLYdLd7of14YrdmuIHJuaI17gZlva26O0y6Dv7BWP1jW98o6qqPvjgg6qq+vrXv/7wHsbtueeeq6rLfkZ7d3u+vZx6v81GtOeFy6Yss7y5v++DyK8Z1B5fxhE5STH4/P/qs5lX9krx/rNi5ZrNQ59eeOGFe/2CPe5zBnPK2azqMs7U8cwzz9y7l/ZYfi3HsHJX91rXGGYQeW2gI/q1xERO5zSz0tJzQb+f9c69Tz31VFVdn6HSvnLEeEqwXCd20i2eW7eej1dsquRJlM406XNvSzqjeK/fPW8cPUd5nzZLPyHNZf//1jPMUZk7JqGvA4lF3HVsGudbvJBWdR61K+1dSW5W9/qsd7RW+++uo+vOHbvOMufxdXz9/j5j51lqT7kzuQJ89jYjPHkBpjWx8oK2Z1x6r7HTJ2dY2zvW6xmdmWJNJz2Wngf69Ywve+ZZD9nEqO7YeTvs9Md/CP12po6kD3a6yf1d3Zti36Y5pF9H8f19juzPHbewaIc5OxgMBoPBYDAYDAaDwWAwGAwGjwHzcnYwGAwGg8FgMBgMBoPBYDAYDB4DnpiwBj/72c8iTflMEizThaF1O4FDCsC/CmvggMO3BL03zrq2pjbckgDKdTrQ885tZBWs+4gi3tuV+rdyb7kl4H9vy5mEKHYhOOuGb6yuSwGnQXIXOXKFTiEIcIO0691RopwdHCph5XbT23KUpGLnmuT5cNKmVfKg5GZDGU62ktxxepvcdmTJrqN8TglU7Fa0gl0sU0gKh2/pc+h7zgST7/0CTlLQ+5DKSmFELGO4VR+V7fFK7sCpzlVZKQyD/9rd9shlO4VXQD6dNIY6+N5Jqfq1ydXH4QD4jLuqdW8v3wkvDeTVoRz4u0oG4bAFrFXrTMaGdjIWrJlVeIY0rnymnUneVwkEabsTDOEmTX+8dq3naDf39b4CjxvnCNwKCYuCSz1lUlcPQUB7KRN3bycoe+2116rqopOQtW9/+9tlOBlhWlcOT8Qc0gZC3NCfPhY//OEPq+riKk4ZuJwD3NVTmAvc8fs11rcpLIpD3dAG2lZV9fzzz9/rC+7nfX6rLjJImIkUNqDrC+aAceNzOt/5DOmwCKv9z6EnnJCK8bVOXelp5DSV4f0CGURGnZzlww8/fHitzxHoC9YEYQq8ZuyyyTzhrt/LcCiPtNc7fMfKBdnJ2bxGU2guh8exS3HVZb1Yx/v8yfilc+jqvEnfqR+9hjx7n2OcnWiwI7lqpzOJ5dvPFkfn6Z378e48sro/hRpIz1NHdXya57odLEtnQ8vtPlflRNC+JyXvOrrH7V6F0zsqc3UuedTwBeBM2Ib0DLB7fl25se/CV1jn+DwCVjrrbAiS9MzAX3Rpvw4d5PcmXutpb+X7lWt6aqfDTwG3/9M8u3d928s4SvruZ4H0XsU4CgGQ1lUK7ZBc5N3Gfu0qLEGvO4X7Ys7YG47CXXj+05nLZ8bV2nbfd+Fn0vdHZaczbQrTkEKCrvpopDXi8V89j1APZy7OGZ988slNe80wZweDwWAwGAwGg8FgMBgMBoPB4DHgiWDOPnjwoD7++OPTVtCq/ZttW9xtBcKKbmZD1bXF6Www5qPr0hv3nYUEpIDr/Ttbs3ZWrVTX0TVH7MQVVtaknYXc1i2Pr1lX3drisTD7LFmkU4KdM3A7qQsZS9bOqpw4Arkw24cyuc8B2o/kA9A+LDrdstP74f6srJ2WrV0SCpfR5y5ZiZlvty8ldjELq8MJWcwOfOedd+6VacY16PKMbjHD2HJght9REPeU0HBn+d+t9X7NjgG+s/iaedTLtDW7s6JuqfPMb4y7GQtmzCJHvd+2vptFZZ1EWXwPg46/PQmdy4TBR51ODAWbDRYWv/f1a0aZ17/HZMUW7r87iVbVRV6d0M6sd4+30efLsuMEd9bTZhaaGVB1mUfG3LqHsYHpybjSFhhmMOneeuutqz6gL2Cx/sZv/EZVXfTyG2+8UVWXxFQ+M9A2Elj1a5APxvvFF1+sqqpXX331XhmUzRj95m/+ZlVVfetb37pqrxNoAbPpuO6LX/zivbr5/fXXX39471/8i3+xqqp+93d/t6qq/sW/+Bf32kf7GV/WumWUz32NOCllYtYz7zCTnWDrRz/60cMyP/roo3t9Zn7Tnk7dlkHa2Rk7ZiPy12xis3joO23hL0mzqi7jBrvSzFnkhbJ8hmXO0RtVF1mjL2Z8m31Lu9ALyLkZ4b1+M+fNugWUYRm0J0zVZRx7krBehtloPgus9ljrTp+p7W3gxGH+u5ILewZ4bOhXH8cVVknduJf2ebyTV8UqEWZiH/kshUwiF04g5/tXfdgxY4/Orp8W6dy/SuTidj4q0/PI6ycxU1ft2pW9S0CUrrspKU1gqp9J9LTDjk3ss6z39dVYgPRc7bqPxmQ3vk7UmZ7FjuTbHi+Jcej3FD7P9TOt22X94Tny+47VMwT6jDL5zWfENP9HycaMtGZW72pWZa7eNSSvVT/jJvbrqswktzuGd3q2qLpmPe8SpVJGSmJ6tEYSVt6WZ+FnrjRGiYnfP++Y3TvPzyTnvZ6dHjY7nrpXnpKu59N63A9zdjAYDAaDwWAwGAwGg8FgMBgMHgOeCOZs1Z+8oU4Wk5VFIlk8AG+rben9NAzJFOczWVtW96Z2Jqacccb6adYJb/3N2HF/bolFtKvbn4/iRhm2RniuzDpYxfKxxcOWM1thP43V3vKAHMBg4S+sj+9///tX9xq2ZmK5JJ4eLDuYLau4zCDJTLKYJqxidSa29q4Ms0xX7fN4MlZYb7HO2UpuNmQvC5YUZcF4MhM5YWUB5n+zRgHtc1w3MzqP7jETyGOTYkOvLKjJ8pvWatIXK3kxAyetr5XV+CzSPmEGg8fGTK+qHLfULDWvEc859/W4rbacei/iLzE7j+J0A/pCPchQYkmAFEOwy7sZgzDxGLfdnJrhvloj7ofbRxmOhUobVuw6x4I0+8BxYakDNhhMxa5HuNfxc/kMo4y543oYhz4TdA8Ixo8yqJd733333aq6jBmsUMZiJRf8Rh+pgz2H9uBJZP3CeMNU7Ovyq1/9alVV/cN/+A/vXctcOGYo/YAVSh2///u/f+9z1UWOmTu3l7+U6Xmh7i7HsEOR4xU7vMP6zTE9+3gnZgiseOtIMybNbuzsUvru/cCxAr3G7aXw/vvvP7yXvttzzPrC3j1cbw+Tvm6p13PouMf2sICtbc8S5rLqcr5x/GKzca37PVY91jPsLscJpp2eE68Ro8sc99B34hVz9iMm8s5b5QzcTnv5JHnp+s2/pZiAjtftvffoLAB2cWkfhdGZvMF2z01nykrPOo7TnmJO3tLes9fvvr8FlHH0vLpjGho7tu4ZWA78zOzzfz9r7bxtd/1YtXP3fOrnjh1rdPU7v6ED6dvOQ84egEcxfr2fJE/IFIO06lpv2cPMz9s+X3pvPYqF6nam6zyeq/nalf0o+iI9N4G0rlZx0N1G61sjxfQ1g/ZI1nb7mefac7mKv5tyHoAjFmv63ueJXcxkt/vo/VbSE2nc/Xxib9mq67NJ8vw+i2HODgaDwWAwGAwGg8FgMBgMBoPBY8ATwZy9u7urz372s1t25hkrXLI4mUV1xBbdMQhtLVi9RXd7H4Uh1u8z43AVM8lMWVsTzRCxpf3W7Jm9Xck6sJrTXcxZ/7VF5CiDfbK2JovOLVaNND6pTMfFWzH3gNvpOeN3mE+wUWyBOmM9NGtxNx9HDElbcM30TKyIMwyAFLuOMTJzJLGme3ud4Rh4DaWMp6sxcbw7y5rjAVEGYwfDrFviYT/tmCmOKZrivPX7zaTh8xH7usPMhS4/tpzvLJSPwrAwPGeOsWerZ29LssZyrS3Zbq/jE3ZYxmD0WX5hzCU9wX39XlhmXAPj0ezclDl4lW0UeF9gHJlbj8kZ+TEbxnJK2TBAv/71r1fVJcarmSVVVe+9915VXZilsOyALe6O5YmOWull5uRLX/pSVV2Ykehd6mIsHB/7y1/+8r06YM5VXdY27WZ80e1vvvnmvTLpB3Wu5u7pp5+uqqq/9tf+WlVV/c7v/E5VXcaT7//+3//7VXVhFDKeP/jBD+7VReztqqq/9bf+VlVdYt/CPKTvlEX7kWNYvIl538cCwMp1HFj0NvJituUqJpyv2cUVA2Zkr2In89eMZeaINWt94Xjovf+MLwxknx/cHuTGbJm+DpgjynLsb+5Fzv37P/kn/6SqLh4mfQwZJ2Tv137t16rqIrfI1He/+92qujDYX3rppaq6jBn9Yc3176gPBrDHFVmkH/yOLPb2co1jVJuN5H0xnUdXZXvf8Nx8mn2OMhlHtyvF0UuMrY7kMZQYyWDVH66xZ5A9W27x3Et1JAbkL8ITzkgMuRS3cHXv0b7bkc7sq3Ncit8IbjmDW4aSp+mu/b+I85x1gFndK1109ly5ezbu/6d5Tc/7rtvxWTvQD+x79mBAn5ml6zr6c6Cv9fMIf+3lc8RE9PsT2u1nAPfRbEyX0/uSZGunexILc9UXe7rtPMp8X8fZtZywki97qPgMa5lKcdFB/5za6zXi61J+m35v2huTF6Bjtq7Wqd9nmblrHfUoDFXL/u4Z2Gu5y7HPabt3IDsMc3YwGAwGg8FgMBgMBoPBYDAYDB4DngjmbNWa/WhLypGFIsWr9Nt3W0CO3tzbmuw34bdk7bPlPL31TxY/M9JWcT98T4rd6utTjJHVtckKkGKMJMbq6tqdhTJZeDp8TYolmsb/UawcZ+OsrqyGSYYMLGRmh7mcW+JeJaS4lf0z7cXiayaLsxvagnbU753lKzEVXFaPtZRYMGYFmpkFK8wWyyOG8i5eqZmrMIxWMeEcW9bybOs37KPOQkrtNUNoZ8E2K9oZqauuLadnmN297keJDed4oKwVmFl8XsXTTOwdxxo12zLpt95GGFq0AwYfMgcDCpYXMkcZjn1ZdZFHM03NdjVzjOsdK7Vni4cdZ1Z+iuGbLNmW96prC7v7SLt6e6ourDvK6gxU+ujs9cR7hA0Is4/5Rx4o0yzkqqoXX3zxXlnMAUwWM/ichZ24msw9f3sfuNbtTl4J/r63lzH4B//gH9wri3n+gz/4g3vfv/rqq1V1nyFbdZF7YmW6nl4XexEy6FjrZvA4DmfVZVz56z2HaxPTiTpWscvdl51nFqBMxnl1PbLENe67Y7W6bMr86KOPYjscV3oXvxvmbY/Jb3YRfx0rOTHOVh4Brhc9xt6PrLMGGBN+J24+/WFM+lhQJu1xnGPaZZbKEUvbY5H0mvvnvyumVtoXutdD72vCqt1mMAGfVSxrvu5R2Iw+E6SzQn+G4H/axdyl+MXI6y5OYYfnyjoyMYFvGYM0bj4THJ1ld/ee1UlgNSY75mBilB2xno/q69+7z94Pz8xhet5Pun7FFE7sa5/zd2O10hdGklN7brH/9Dj5IHnRsVbSudTju2oj7fDY+1nHHgTuT4e9As+wVTv8PNifzfwc4vn3M5DZrWC1Xrmnn7+qLnuR94L0HN71G233MwLt93NfGqszDM8kg6v4r7v703s0PzdZxtI4V13Hu3f70jsE68yjfthDyGeWlL8ieXF3JPY17WcuGaOj2NWsYbOuu2ftLe+Vhjk7GAwGg8FgMBgMBoPBYDAYDAaPAfNydjAYDAaDwWAwGAwGg8FgMBgMHgOeiLAGd3d39fnPf/4hbdmU5xUd2+4rKbGLk8WsgvlXrV0kdvTo5M5yJkD0Wfcau9uvgqG73bswAS77lrARdscwpTzdt+rvWdeI3VitgnUnlwLLTQrqvhrnW+cMpHASR/Wmuuy2dyYswq7+s25vqwRbDpBtN1MHiLcbXK/Ta9ifHRrEbr4pUVG/1vXSPspwErKUyKO7KlFfCtpvfUIbjlxzga91+ALLN+2yC1Bvv8dv54JmFzzPeW9DSrxo7BKF9fam5GKWE1yVaBdutSResltcL8sutikhQOrXypWMduHWi/s37t1OEsR1yCKuNLi69fYBJxjiL27XwEkgaG93MUd27PaW5Ndj5zHp+oK+0jeupY+4WRO2gfbzGXB/by/Juugb807ZhGug/YRQINwBLm89FIiTB/EZGeuhJqqu3a4JVcL3XQ9SH31BHpAtyxo42qcpn/oJy0CYiG984xv36qRddi21K3KHw5hwL+Nt92XCTjBmyEt3u3cyVcbZeowx4nfGyHPb72G9JRe65Dbp5G7dXdxumT5PUobdU/keeWbd9bFgnJBj7z0p5BJt4P5V0iDGjTAWhPwAb731VlVdkuzRLsILrM5Y6CLCdPCZdUQfce1HH37zm9+sqpx0sffB+wnjihyj24H3vdVaSc8Axs4FcXW+YA5SEqBbykxgDBjXdN4/OhM6yUoK+bBLZHYUPoK+Wy/YRbSvgX7dLWHs0vk5hWVbhZxLsCz67G2sXIl32CWX+jS4Rc5vDS13JlTCWdid3c9w/txDrvRzwaqMFJbDWIX08+dbnwMdUqbqIvPWbw5H5rBxqQ39ecS62u7p6Fval967rMqwi7nhMbPbO3tCHwuf8bxn7cIXHCUy8/ndISiSPPss0Mt0slg/g3HuYR/fPeus3mvtntV9b9IXq/VsmfPY+J2asZL/9LyZ+n7mHZXnIoVTS4nuU3kdO/1q2Tt6b+g14TAHtyQqqxrm7GAwGAwGg8FgMBgMBoPBYDAYPBY8EczZz3zmM/XLv/zLV1atxBzpSJbSXTKxMwmUUvB7v8lP7NYV/JuZWCnQuplcR2WmJA+2yqQ3+SvmRfqcLA9nEmx9Gitr1XGCLc9dYmG6rCRHvQyzL5P1LdV9BrtA2WeC1WNNRXbMBj1rCV6xQKgHSyifsQibPeGyVlauNI4wl9J421K2YuU6oZevMfs2WYa5jyRCvX4S5HjezfDdJSXrZSQ5MFPOSTbOJC5zIPgdYyWxtXvbEnPWzF+z6M4kAjND2YnVqAPLNmOUWFirso/0bC8zWbRXSVmQC5hOnjP6wfesKbOmqy4MQuYOBqet3rb4Wwcw7p0BasZgT9rQYe8D1+Hr+jWwGc2KePPNN6vqMkaML/fR7z/35/7cwzLNIKMMM0RYdzA8v/zlL1fVhfnAPPTkPYyLk9VQJ2MDS4K/TiAGekKKl19++V4fDeuqpKf7+Dpp1Ntvv11VF6Yk39MumJJOXLZihnuevY6cuAx5deIzM66rMhvXepq5Yi0dMfrMsPAZMJ1hUrKV3l7KZK2a9Wm99uGHH967z3qm6yL0FtcwVz47OZESCbbQG+++++7Da613aS/tok4z7T2Gic3dxwK5pt0wh/idtpC4zPLd9Rz3mB1Pe92uHVOy49YkK/7s5DirMhlnj1vaV46Qzqo+W3l/Ts8B/r/DCdfMrE1y0Nvo8yX3oDvtmbFL4rU6A6e1jC5KiWdX9yV21xkPzqrj59T0HJSYkOl3cCv7aoWzbN4Vzj4zHLVzl/gteTtaT5xh8CXvnuQdu0os6WtTUj8nVPKzRO8nv7HePP/20OBee6Gsklbu5tfnZ3DEgk6eCPTNOslr2WfJFbvV3l+79nk9HrHi2Yt2cJlOZNa/o6/Mifcsn2XTM8MK6T0QcJln3yOtkM7tybt4xUxNayU9V3lvWulWr3fG289YKfkYY5P60a8xfK6wfrCHTG9nOpv+0i/90k3vvIY5OxgMBoPBYDAYDAaDwWAwGAwGjwFPDHP2z/yZP3P1dvrIsmCLri1gfotuC48tbMka1q9JFhr/vcUymawqybqYrMurMs6+pU+W+V6fLUhcc5YV2ufSVold7Flbax3vbWXhM2PPdaT4L4kFdtSuxPTesXWP2rFDYpkesZ6T5X8XW4l+reIaMRfc47iVWJgc6xD0cfYc8dmWshRPyvKwYkiCxI6yHnBZK/Yl7dsx6BNjdsXGTIwJ68ZUF2UyP/33xA49E0Ot93Ml18kSmtZ4YtQeMX4TI91xPymD2KKgzzHxrswmSJb/xMxwbPNVmVjvYVmaWQ2bkTqs56qu4zmaYYEsvvrqq1V1YRx+9NFHVXVhK9GGvrboCxZ/6/oU69JryTFz+xh4f/Y4MyZmQNGWHp/MfWC8YefCCuUzcsB1xNc0A7v/b8s/4+54wbBEzaykzjNsqpXe6jj6nTFwnLPESHWMPsbAsfCqLmcn62OzsVl/zJHX1mpNU+9zzz1XVZfxdcxZ2ntGr9gTweOWWFTg6CyWziBm/TBG7H98ZoxWsQ+TZ4A9HRgLe0/wfWeAm0WO/qA9tB9mqtcwsZNXZwfKogx0jBm/KUbnUTw35NBj4XjSfCY2rveTFVOV8dmdQ8+eS/v/lkuzetLzys5Tqtfh+P7Mgz1h+GuPnt4Of2Y8GSPu9XU+VyDnvR5fSzuJE834w9r2M93R81QaP3tsIcd+fun7nvePxIR1Gd57vS5X9xie7752e3/sIbO6JrFE7a12htVq3ZNYxcbRdUdM+aM2uOwVc91MvMREfhS2qPvk9ZfOpa5zpS+YK3uQmaXr3AJcxxrv8mUPz+TJ53H27yvvGfeFde88Com5vDrfWw4S69OMRLNFV8/OR/WukJ6RVzG1vf7N1Ny9EznyCEjjtpOxnXz3MlOeJsf8PYrX7Dnwnm4ZTGt4dUZI688s7eQl6jE8A8uvzw/OSbJ638J5zHlIPv7449Pvd6qGOTsYDAaDwWAwGAwGg8FgMBgMBo8FTwxz9gtf+MKVFSnFfezYMeLMCAG2dpzJGpcYh7xNd/y0M2XY8mCLv+9bWQGO4rquyjQSe2nVjpQ5MY3f6nczHZMV3O23VWsVH8+ZPG31SWxSW5ltRVzVu4sHZavmag7TuO1iJe+Y4r1+LDnIp+PlwXBKFkhbaauuMxHym5kKWFZTrM6jtZLiw9rS6/iatj6url1d08F1jkW7GmdbUB1Xx8xaj8VRXLxk8WXczeh0bMEVbHVN2FmZV7GrEvPYFlSPWWJX9e9SjFnPifeR1157raouDEoYl1UXxiMxGM1cMTwfzjbfYUaNWXUgrfHV+MIQS7LDWMB4MssDZuJKjmkfTCazK70OzaikH7CveuZhs7cccw3mJPEyYZxaP/bYmI5j5rIc25D4q4yhWaKd8cQ4MSaMBe3zfm1mJ0ySFXPKnhZn44MdMfOpnzLpo9kH9IuY2cg7v6/i41Gv4915TfOZMswsAisWP3NnFmDa62EIr8bC3hrE07W3B/NvNsdRTEOzdpIOdXy0NCarcaZsxwKn3fQHdjwglmtvk3UlY8IYmdVoveA1hvxUXXsqmGVpdokZRYzNagy9Fry38veZZ56pqos8+CzTPXXMZve8M96wFOlPZ4V2HLU7xWFO8nJLLFEzhqiLmL+013HF+7k+sec83+gRkLwnOjyelEm70Dlm+J719OrXUr/Z42Za8737U5W9ONwOx2KnTn5/6qmnqupyzqi6ZlB7b/f6dNzS5BHV600y5TqNMyyu5FW3e1ZbYdeO3bO4n+FWsUV3z4iJGbway+Sd5rP5rr1gxRR2X9I7BDPw7V115E3jvSfFf0WHrmJ4Wv/ym8+yzmmQPA/7c4LPkUYa98Qe7fD5Z+dxeEYPuyx7eTi+bap7VVfy9PXvxu79i/9fXWNG7W4+qvI7Mc9Vkmfvjysd4TOin7nsUUJdPtseecKkdzl+xjyK407bOfvTHu8BZzHM2cFgMBgMBoPBYDAYDAaDwWAweAyYl7ODwWAwGAwGg8FgMBgMBoPBYPAY8ESENbi7u6vPf/7zD+nAKVnXKhBxCvp7lLSm48g9befWe4tbQ7o2JVVJSSuOkmjt3CLtTnk2aU//zS7nKWj/maD+KdB0cmu364ZdB3sZKXnKjv5/5Gpn2BXGc4OLnd3LHGJjVaaTECSXL7v5dTc+aP1OkGLsXH5W649rzzTefwAAIABJREFU6ZPdJV33zg20KofnwOXSrgQOe2I5ORMWxXXb/QY3Tvpjd7qqi5up16jd9VIywhV2bjgp6YZlcBWeI7kb7xJGJJ3ay3ZYALsdpu9TEqSOnQux1xeyiJsR89SREi1YX3k8k+txHzvWImEVvvvd71bVteut3Sa76+IOdr8BuP8zJnYxtot0/5/67W6WkmdYR3F9lwXva+hZXEFXoRD6faDLCfdwbkgJUYBDbtjFtY8Fbv/oNScoI6kNiZRwMXe4i9W+l1xD0/qzTK4SIODezd+/83f+TlXl0A1/+S//5aqq+oM/+IOqunantWte77tdtikTueZ73HuPQtl4H0t6jr/U7fYend+cANGhJo5c1XZI5wzvtd43VvrC8uD2UAdyyhpmjTNnK/3tPccud9Y5dkfk91/91V99eA3zS59YE7QjuSo6WdpqLPiN71hnDstC+xgTkvwxJi+++OLDMp28NOlO9BYhbyjTbp9dThgf9JdDgOzCaxkrGbQeZtxZdz5zeZ12GbW7t0MG+Szls41DU/Sy7bpPUrkeEqOq6kc/+lFV7UOl9d/Tc0VKBmM5Wo1/eu6x6zgyxr7O79RBf/u+4hA61mt+3vA5JK3D/hvYuRI7vMjZxEVV63PkqmywKjPNQXKFXoWtq7rs9/37nii0/3Y26e3q95Q0z7qTeff+fATPEedgJ1R2iDSf4/x81duZElcBP5+wPp3ws7fD4YcoIyV3dCihVdi1XbiLXfiC5Fq/QnrG9ZilsBcd9AG9u0uO7v189fy0S0KZ+pG+XyXYMtJzd1rTfU1xjZ+D/O4gnV3d/lUSb8sWMuj3KOx3aX9fhZBKumcXAmKlDx3qg7BIZ+fUGObsYDAYDAaDwWAwGAwGg8FgMBg8BjwRzNnPfvaz9YUvfOHhG3knzMEi3998J+uQLQY7ltrqrfaOYdjbvfp9ZZHcWSf9Jt9MrVvYHMk6RLucwOMoMRFwQqXEhknW2lXZHvvEWjPzkM9YrHs57qOtnMnymyzXK2vLDmbsmMG5koXEmMXiiDVml9ytt5F7beH1GO0SsvF978eOleag8rasnUkckNgQBmOTEoSt+pTqghWRGFErJNl3kh7g+QBnmLTgVkbAke5MZezWypFOS4kkUlKjM/JgK6fL8riabbBK6sZ3tsJ6HzEryYkQVux+J6RKzCcYOTDRYDCY+dTv5S/t8h7JWMFwgEnmRCS9HyRKS4kMgdeGddWXvvSlqrqfIMgJZ2C/8JcyuRcGqBnXnf3hwP9vv/12VV2YbikRH3XAAuT+bqE3Q4W+0FeSCvE3JQxYsRIst9YPu/Fe7U0wh2Cj0SezE0l89zu/8ztVdZE1t7OPhdeTkx6ZocD3JGY7Yj+bzeO+MWd8Rl6Qi6Pzm8fR+taJgJIHzBkvpaSjYHyypthfzJzr37GWGZvEcIMdDztvlVjJbC/qR+dYtsw++eijj6rqMnasrd52MzedfJC1bHmhTei97vVDn0nA9/7771fVZR3CanXffdZiPfQ+pT6bLf/888/fa5+xOt8zJ+j8dAbf4Yjx5POw2fysDZ+BV2xRt2f1rFV1Le9mrnd4XSEXjO/ZhM+r80dK4OO93cxZ9kG8LVb62EkdE+uPOfY5CNns7V6xEFft957AnDmpKO3vfUpepGaXUxfjz9rurFPrGuu+XSKwJKv9/8SITOfNtD8enT89h4nZl+7r7XM7/J4i/W6Gcu+HvQrsaeP2+53I6hnHfXAf037mspCrvl/63GlvzPTcnBL+Hj3rrJKG9XsNy1Uve/feJf1+9Hxl3eI581ikxJjgyKs4PZuns2PyPFrVt2OLpnc5K5lL3nNud5KTlcxa5iyf1lVnnkuN1Pcka2c8wfEcusVzd4Vhzg4Gg8FgMBgMBoPBYDAYDAaDwWPAE8Gc/dznPlfPPvvsQ3YPllYzYzq7ibfUWImT5TFZHmxF7EgMLZeR4oqtYiW5zARbPx3nKrGZer07mBly1KadpcZgTJLVrl+TWM07xp4tUr1sWwVtuU5W1zMMyTT/SU7OsiSOYIaCrflmua1iMjpeqlkGtkzZ2rzqR7IGpvg/tDfFkaraWwPTugReG/33XQwhx4NNcR9X8R4TzNhLbbjF0kdZtqSf1S8dHsddbJzEWllZlW1hTwz6I2b9rh0etzRniVnb7zEbKSExI1drhHVHzD0YKomBwfcwyNjbenvNDoeZx/dmkvHZun7Vz2TtBm4vzLivfOUr98Zgtf7oE3qAvsGE5HezWGHdwVDtbBWzv6yv2Nupy3s+Y8AYwYSourCKYCx5jmi323IGaf9IMcvSdd0yz9mJ72CpMUfeH9wGr9szcds8/vxljl944YVlfzpblvbC2APWH+lc5/iEq988rmYy0R7WmffDPhZm2QK3j3G394rv6/LMPX/4h39YVdfx2xPbxEzJvu4owzqHe/ideaC9rEfOT/ze40jDwqZe2LjEkYZ5Sp2OzQkjlbUEI7HqojNhvtIO2v3BBx/c+5ti5/Y1whjAvCEeLWuFdhuMu1lgfc07ji7jl2LP3gLv8ZTJWNAux1p3u/s+krx2Ekv77J5bdR0nk7GBdW15Tnvu6pyXnn98fvPeTxvsZdWvMRvQZ5OUM8J6uWPHmE7POt5r2Ye6Jwkyht4wC4zfKcteM8g7/aq6zA1eNH1NdqQz+NF5NOnMdE86h6ziofv86GeZNGfgyEvJMcstt/YOtLfjqh/ej9Mzz65/9oDocPu9D7offpbsuhS5QOdTJrrbrFzvoUfeM17T6V3Hjn2++nzE5D6C11IfCzN7fU5g3aXzkfvRx2a3rtJnY/X77lnrLBt3xQBPMVx3+s1tWyGdSV1n8lxflZ3a6+dB48w+bg+mI3k8wjBnB4PBYDAYDAaDwWAwGAwGg8HgMeCJYM7e3d3Vn/7TfzpmMzfzpeqapZGyPNv6QpmwmFbsNd9rpqczH5+JE2sLwy7WYmJarN7Yn2F99rpSptajGE9nYpms7ltZuxLLz1aJZM1ImWT7dyBlkUwxAY/G4tb4NWfjmKzg9tmqb+scFkyYdFUXazHMMKzDAKsrlh4ziWyxXDH43F6Pn8fRDL7+u9lpvjZZ5c7GruplO/YNOsa/0+dkLV+1C6TYPil2ZJdVyzzXMoe2SO+yTHbs5HIXkyit2zN1ntUfK+x05s5aaz29aofnOZVlBt8qDpnjaQLrKDOiYBHyuTNbkAfW7le/+tV7ZTrGdlozKS7ZUZ+I1YoMen16rfT4eGZCuo/0h/bQZ5hzjpVZdWHT0g4YcLA8YK6YlemYnoxdZyWhR/0b7Wetrlg8Hav9xKyBs1l+zQjo16P/HWvYOjGdFbyX9vbu4gmyz/CXe5lDyobh1c9qid1qPcdf5jatrVWfzGBJDAzPrffcqsu50e00K9+MN++PR7kQYJQy7t6fPadmpfd9HllnLTAn3t8sz1zfmbJVF6Zqx8svv1xVVa+//vq99lOWz/Ff/vKXq+oyZjAqe9lvvfXWvT4z7rQL3WI2rvV1lxPHKwaw5Kmfe+gH7YUJDLOZuLe9fW4n7XHc5p2ny0ouLEMvvfRSVV3HcHWZ9LvLMcxI5MO6Zcdq9Pmvj7uvNWOTe71nGSsPRXuOcY1l3+32s9mK/ZX0rJ9lduf81XNfOkOtvI+qrmPam5lddVn31gtmVbIv+tnHHiT9t50niPcTx8m3Ll31lTmjTvZ65Hjn2dnlwkxw6vI6TM8OKxlMbEUz1h17220BjFEvy3sS7UZP23vCcuxzaIc9bBwHO3mjOA59vybFnmXeLbfpPcBKv6U4x5aT9Gx0pDMT0rnY5/9VOekZ2P1JrOGjNeb53MUAT1i91zpb5y1Iz2Y7BnDKnbO6xuvKa9hnqyMv3Z236FnPkdU9Pgc7d8BZDHN2MBgMBoPBYDAYDAaDwWAwGAweA54I5mzVn7x1tiXVMT26xdtsAlu+ksUkfX9knU3sxcS6pG39TX+K43E2Q6Xvu4V5lurasWg6UjuT9ch1rqw2iT1gVmNijPC3M0VsqTZjOVmzkqWkj/POCuTrbpkrrsUabgu0Y2Y5liQW1p6dmHG01d0sH4831zEmMNRW8ad2Y+AMhl5LZrFUXWd+ZB16/TFGjpu3snI5FiCMESzSjtUIu8uxO6m7W8HN2rH+cAwzW7+5v2fNtRXZbAMzA1IM4JVlMsVEPqtTjtbOrdlDH4VBC5IesN6wh0Nvv2MqOi5hYr4x/7BTYJV2phZlcc3bb79dVVX/6l/9q6q6jg3I9bAm+Gs2Qu+TrcWWObCKt+vPZt74L2PB2DhWq9d8bwP1O+Ys4+44irQLdhrfdzau1wLtQ4d6ztxOZ7DvcWStG80K9vpM1vrV3uu9acei8x62svZ7fHfMAOtK77Gr+5Ie4zOMAbKWM3bMGTE+u46wF4zrMDMysa96e81MMRsmxRXzXK3i2ZohlNg81I2eMBtpxUCkrFdeeeXePZ4bs2DN8umylmLeep69j3i/Xu0Z3msog3MC7SJOYcrzsGKjsCYpi3toF78zVoDrVrEOGS9Yo44RSVm/8Ru/UVXXXgnvvvtuVV3ODv2shcwn5rTjPu68V1axOi0zMHmRE7PpfJ7rQK96Dt0+xwBPnmVHrCzrGLNcHZ+Z6/i9e0s4Hrv1h8/efiYzy78qM3u5xudn527w/JwZi905yPs049/nsp8XV+3wXmuvmlU2cZ+Hdmw76oA1Tx0+s1dds8jZb/keBjt/Pb6WuT6HZo9bz5nF5j2C644yrFt+Ux3WQWakVl3G1V4+jhttFrHbiU7r8uN2cq+9Pnw+9rNYn3vupR7Lp8+KhvMIrc799oZx7oBb4vqD3ZrcxapexbtNDM70Psif3Y/etuRxeiurdXV28W/pXUjS7au9y2d+35s8Jj3/KzaxnyP8DOPxZE2kXEBHnuFGuudIH3qPZD31+P23eE8Pc3YwGAwGg8FgMBgMBoPBYDAYDB4D5uXsYDAYDAaDwWAwGAwGg8FgMBg8BjwRYQ0++eST+jf/5t88pAVD1XeyjVUSiJScJiXZcHKIFdU5JYMxfR36tN3CU9tWZSWafwqcvKKiJ7ePs0GNj5L1pERPiQqfAt939xbGy67Xdt9zX+0m4s/9Hrul3hqM2W3o7du5GKRxX8HjiQvXU089VVUXN/vvfe97VXXtygRwg7HLYNV10HnWQHKLxD2Az3bh7O1Ncmx3B7si0KbuRmR3G5Bc13CXdeKz1dp30Hu78QFcMJ2QhnZSZp8Hu7s5uVhKZAfsity/wyXCSR7QjU7QYtc10OfOrto7t+pb4Ho932cCwO+QwrEwNowdf0nuRN3dNZDEM7isMn5f//rXq+qS7IaxInkNbqzJxbHq2lXN+5l1IzLmJDyrkDuEFkiJwKyDuO+5556rqotr7g9+8IOH19gdz67a9BnQZ8bTCVV6uBn6jkuxXV25liQ8rAXWNH/72NAHhzthHGkv80BdXlPc3+fHYRZW7m1V1wlJU5iOlet2cm9LrmHWoX1Ppb0OgWFXeMOuppbnqss4sRfRTsq07DsEBPczt91N2fuGE10yl+jbNP59jXis3R7XmZK12i2xX0O9tM/hOXDNpc/std4vu851u5E9dJDDcrhNK9gF1+EjrPOTHFlO+r2saebV4U8cQsjhiiizr232YebdCeGSG63DYfQ1jT6wm/Grr75aVVV//a//9aqqeuGFF6rqIhdvvPFGVVV94xvfqKrL3PZ9xO7HDrN26/mzw+dyxouwCv6dPvsM3OWLcSPZmdcIskcfOWegh30eWrUXIHMOb8Jf9mfkJbmt9v99rkBeHQbKz3urkCYOA8DfZ5555t697I+E2uBvSvZWdX0OTmetlGjmKPmYZcpl2kU+Jedd1Zdcnn0dZSCLrH3+dld5n3+dkAx5IFwHsI6n3z3Rp8MZ+OxtPeiy3nzzzaq6nO963x0mAP3g+aevfgbj+6NEmNxjWUoheGjTSneyT3ON91D0tHWl5bzPHWPNvNq1Pz2zpbAC/bN1DmVTp3WrQxE4TNyqXWmP9P7h59fVPukwdj5PuMz0fmj1PLgLd2mks+IKu3AGKWzEmRCVaf4dHiWFjViVmUILeDw5M6awSew7XFd1kXnOLi7T5zy/GwF9XaaEs/29xoQ1GAwGg8FgMBgMBoPBYDAYDAaDJxxPBHP2448/rp/+9KcPrT+8zXYg+1VwcQd8txXFb7FtST2C36bbCgdsRQIrK0aymK5YGqvrjuoxQy9ZqxK7dVWX62VMUgKUxOo4E5ga2KrpJExm5KxYM4kheet49/7srHA7RsvKimiWGrB1M1n4QLLO9WsTm5LvzdijbpgYq+QlZxOspc8rWUvsB8urmVtH7ITEKPM8UxbXJ8sk7Jl+D7/BktrBTPEVG95rGes7uhBruJmTWKHRVb3/R5bmVXs8RkdMW1tCXZcZRb9IIL8wpEg4geWUpF098RPXmoHMHgR7hrJhiMDs8vVdz/E/LHj6DvPCTAWStGDhRd/19jL/9Imy+eukf94XwWqPSGua782wcKItl9O/T6x4W5ut2+n7+++/f1Wm9YSTKVI2a4AxYm04gVzXsSn5p5P9ec27Te6//6/KDIG0P5oRs0Jic6QkJp7rvk6pD0YO9XruPLde67C0ez8TG8Z1O8GMk5L1M1li6yS9lfTw0ZnFyfvQC+gB70ms29SmDl/jJDaJTcffFUPL68/nZ9aVGeopWVIvg+/QiSlZG21xUibkop8/EvuF780ep8/MB6yrXg59h838a7/2a/f+AvqBzvlH/+gf3fue89DR+gOMhc/NCauzpfUxc/Hd7363qi57F2NkpvJKJ7GvMW7vvPPOvXbyPWsehi33sVfZC6e3114RMCJhytqDwX/pVz+7mA2M3Np7CVj2vOf2e6zzUwJavE8YG+TBSeF6fd4zvR/vvB5XiXR2yVRXbPcVVuUcJYbsYA0wV2YDrvYRs9M45zCuzA17v/d32tbPbNRjNqXXjM/mfvZZnWn9nXWk90Ov15Xut15deSf2sryPc5alzu4BZU8x9ibrIOQXrzHGnXlYPVfTF2Q+sQU9t5x5mae+/ixjjK89npwY6oyMei9PydzTOxR7C/WynECNMqwXvOZ9Llp5/u4SL+76c8RIdXs9h35ncvRuIY19Skib9NyqbM4PPZFe1bU3DfIOkGfqYq3ggVR1eX73OYf2oGu4196D9hbs7U3n+FuTug1zdjAYDAaDwWAwGAwGg8FgMBgMHgOeCObs3d1dff7zn7+y+Ca2W9V1DAjHIDIzwDiyOiYLmC0gjgGV4seuvkvtSozenZV0VbatLCnW2i04y+4BZg7078yuS3FsV1bYfn1vk1kbtgLZipwsS0cMhh1LGNgCf8RqBVjd+MuasMylcV9Z4ZLF5iyD2lalXqbnclemLdtH45yYQol9cNTfFNN5NzYuc7VmVqyGM0hW5w7Puxm9tvSanbSKy+x6dzGSd1bYHlvUzDvWoWN3ei0dMYo8Pv7sNe2xwpLK585EZXxg9bCfsO5gJ9Fu+mV2wYoRbLlwXDSPJxZg2kIdthxXXbMgsPSapWFmHHHSHO+t9yXB/bE3gue2yxx9+M3f/M2quswZ7Bfawxg5Pq/HsNdvnc9YoENhlMGYQw6wir/++uv32rAqm3FifLkXNt0//+f//F4ZKb57/83ryjomsZ0dH7Lfm5jr6WySvu91M66cy6w/XLc9i3xG63LhtWC2F9+jY2DuvfTSS/d+7+cLrvUc7vTtLfHQgD0WkC08X9B7XsOen/6/z7KwvZAtr/EjVmCKrW62MJ/RQbQbfQH7qusLrvF4Oga8+wf7hPuoo5dtNiNrGblw7GrGxKzcPnfoBce8RNf4bAKb9O2337533cpjKz2rcI3j0PtMZXbmiolKH+0tiHz43qOzLn3pcfh6mdwLS8l6D53JdcxhvweZR/+ydhl34r0zVl/96lfv1QEbsMcWtSeZZSqtVZ8vugcGfTBD3feaScuYwAp0/6quvbssnx7vW57JvP7T9+lcvDq3prNfOiM6zqOf2Y68DyjDHk9mGPrshU5b5d9I3nPpzAK8Pquyhyx6wWxXn0NYj8j/qixj9yzBWDg+68pji3H1swAyRxn89bpdgT5xhkYP+xzvOLK/9Vu/da9frP1eL/PvnCfUhZ5LXq+r8yvtoU/8Tc9AlqnVsy99ol1uj5+bkVu8D+if4wxXXeYsrV3KwguM/jAv3GdPoz4+KSY/7UKuGW8zxVdxVo9ynFRdn8GSNzr7fNXlvM5+QDu/853v3KvD79/cP+Sqr5EUOz2dj5lz5wfpdfEbe0vft6h/Ys4OBoPBYDAYDAaDwWAwGAwGg8ETjieCOfuZz3ymfvmXf/nKUgaOYiT6DbbfyCcL2lHsr2S1MGPPMTmOMvHuLGFu/y4T51FZvscWk7Ms3lVZR1kXq67HYmUJtIXL1jZfZwalmahHcdscVzAxspJ89LJ3FjvX5Xh5q4zutvo4QyXWqlXc17M4M78djyIfRorbl2Ic9t929aW5OmI6pfVjud7J9y1jcSSfj4rEdjUzwLEcez/OMsh2bTBrqX8HIwcLL3NjFpjjN60YDI7tZ5YSdSamBRZYGKndOotVFos5DDE+m33JWrZudRzkqutMxjAuvK/Yyo2l1zG3eplc63ts6Wc8PQ/8ZWyqLnNmC/pZVjywRbvD9Tszr2NKAjMx+rWM39NPP11VlzlDLmEXmOkJ4+mv/tW/WlVVf/fv/t2HZTumIvPMPX/pL/2lqrrErqItu4y3HR7HFOPLcfNW45/2YbBjPhl9j06x3qyLzBjyOl3tn6sYdL39PtOwD7I+Wb+dpZmYYtSVxvEM684MbscMBPTH8pG8sPr/lgPL1CuvvHKvXWYI9zlNTDjAmJApHT1ifez4j/1e1hnMRzN4WdswUJ0h2XFOezupg3scxxZ54HfWOvfDVqq66HD0MAwc9PNrr71WVRf9wVgkZtQqyzZI8a5pN/LKdYwz8tzj7/K/15XZuWb5pDjD/R4A6xOkXBOMM/OCzu33m33GHuMx4CzgjN7Mx4pZlhjgXvPJM+rIC8ysXJ+p/NlnK9jynSnpeKTMnc/1/OV36++jZ8qkw9MZ0Tg67yXPsjS+KV59/9/1wTTzHmC59T65ejZL82/2s89vzF1nGiKvPgOk/dD7CHLAeuznWO5xvH4jMfnoz+osTz3omHTmMkPVc2nmcNX53BGeK+Sb/nK+qrrolHRe8JnbdZg12nUb+wF6lTlFR3nPha3vWNqrNUYfaB/1Ota3n4HRmR6TqmsGup8N0LO//uu/XlXXni72mujtpn1eZ1xDu5Ebxo66+dzLJC77LpdTiulLu3k2e/XVVx/eQ9+on33B/cB7zbqWsaM/PU+MveOBn+O833E24KzTvUbtqen8H7dimLODwWAwGAwGg8FgMBgMBoPBYPAYMC9nB4PBYDAYDAaDwWAwGAwGg8HgMeCJCGvw7//9v6/333//If3XAalNw67KdGS7M5xNdnMEu7vYjSi5dqzKTkmkUhB3lwmOXPkNJ985e9+qfckFMIWiWNXBbykBjV1YPe5HbUmu7nYDPut+eiY0hcMaAKjzuAtQFq4VVRfKPW4IuDrg8rVzFziDlKhnl1DgCMnd3+5Cdn9xuIsuk05ek9ypH6W96drd54RV4rVdmY8aRqDXl9ajx9sud9010GECzoaT8JxRNrJadXEloQ4ShXgNs1a4DhcWkmD1RCV2RWM9ff/736+qi6sJ+gJXFFxxX3755aq6yBdJqKourkm00+5OuO3g9oZ7lPUJ/equM05MlNye7KrGODOuXU+mdecEI05KQPupy67/vX7ahxuR3U7tpuUkBCv3Rb771re+de9e5gq9Zxm03HSXUf6nD8gOn3EzsrzTFuTnt3/7t6uq6nvf+97Da5AH9wV5IVGcE6zhwptC9azaYdfElJwrJeDqv6WEJ8k9Mt3f15/dBnHXSqER3M4jd3C7ue1cLZFNXNO9v1ddh7twe45cQldj0eXHfWIskF+u5fuU3Hala31Os+sddVNmD0nSf+9nG4+v4e9ZU+gL5IC6ujy7D6xlJwNCDxMShLLoB2uol+fEWehl2uMEbMBJv9AJVTnUh/Udnx1iynrEn3u96Zxvl3/kiDoJ/bCCXaCpiz2JvjoJlc+lvV67l3Jtcu23TK4Sr/G/3asdIoP+UJf3XuSkn124x30j1IefzRz24MjF1GEhUpg4h25iv3HSmF4f7aX9TmrFuYHzhsMUrcIaOEFkStB5NgzRCrvnPe9z1ttHyR8d9s2hBxzyCp20Ssjnc5jPw8iJdZPvW4X+sLu0n0OTTHkNdf3ze7/3e1V10TneI73uQHpf0fdUh9rhbM04I2vIonUoe1k/azk0X+qj/yLfnLVWZzLLgWXJ74Wc+NBro4dj+NrXvlZVVV/5yleq6iJLuJ6z97gsh1RcJbZL732sB3yOQGeu9DLncsYvJVJ2YkHvh5yP2JN7GSmxJd/7nYT3zd7upGeBn099nuBdCGENSPRadVnvThiI3DpsQDp3MkZdzq2f0pmbvjN3fp/R92RCYrCmqW+lW85gmLODwWAwGAwGg8FgMBgMBoPBYPAY8EQwZz/55JP66U9/+vDtu5kayYpUdW3R2DE6ff0ZSypICarOsHTNitoln0gMGLPWzmDHujzDnKVdK6tlVWafrLBLLJMC9D9KXWbr2IqR5t9WmI4UbN7f2/LK793a4oDk/pv6lmSwwxbFxObaydLKapgYfNRpVlKqs1uibGlMTLLEIDvSEwkuw5brxNJdjbfX6k7X3MIAtgXXLA/YKLA4HMy/s0Wx6CXLb8KZ8V4lvevfm+VIYHWSsWAdXyXhoX1YUM2KoF0E3OcvbBT+dqYv7CjGJM0R1mQnwWGNO9lJ1cUqT59gMMAmoD1YrJ1gzQkc+jVpb6TPicnifvU5x1KNpZn2OgFNSip0lJDP9VKmE6Q4EYIZs92dzmrqAAAgAElEQVTrgGucQMvsDusg+vwv/+W/rKpr1mNVlgO3j7phBNDOM2OQEkwm75kjj4fEnE3W+sQU4PrOnE1ePYlJbbYB8sRcdra263cZaQz4u0qaxz3U7wQuPmMlL5/Vuc7Jt9xey7fZmZ6PPs4uy8wQJzRLnjBHnkRJx6OrvM/Q7pX3leUi6X6uY48i+ZiTbnQPOSfmYP9y+5z8ymPQ9z0nwjGrkTGgPewTHu/VWPgsCMzY9HyYebY68yZ9wDWwrdhnnEhudX5z382+TF5qZsStWGBOamWGoZ+j+n5cdZFzJxjsZXv/c/JPn0PBau4og/a4jKRLuc5Mub7+GB8zpp1EDJ3IZxjUeGqs9E7ynvJaP+sRtYIZqN7n+Mv3zNVqLNxOj5vPlV5TPuf1+Ugs55QQznWu9knqtS5PbOL07LbyfkSvOuldev7wnPr8hNys+oje5V70hPth5irn7FVf3HefubyvcT3n/H5/WqNOTMtY2SvFer3Ls5n2yBxy6wTAyKYTkvb+UD4eebSLNUxSK8aTNrz11ltVdRnXI0Zn2tu5Bw80M2v53Z6Avd30zazx5Mnls1h/f2Hd6XWFvNBOnvv4S784g8NorrrINH2BfW3vg/T+yAlHO5JOdJ957nMi2BXrnD6kBII9mfEZDHN2MBgMBoPBYDAYDAaDwWAwGAweA54Y5uwf//EfX1npjphotpgaiVFrS8SKZZdYdK57x9BbWawTEyTF7ExshCOcZdXumKurMs3cS0zeozbsYt86rootaS67j43bvrMC7VhKq/aZfZvi+WHptYWvW3J285rile7inB79tpLLXsctc7mLo7JbI92ahKXR1lnLhdlr/G7GyKoPyepti6nn6ojlupOdxMQ6w5Q1e4Dxou9YgJ955pl737uubgV3fDkztZKsmdWzWsfJi8BWRCynv/7rv15VF+u+2eZVlxhZMJrMbLKVm3u7FbbqMobdCu6YkGkNOIZrig97NBa0y1ZmW/yx1joWV4dZGvYM8JrBqms2bl8rsHQYT+aEaxPDwmzNXYzlVZlmWsCQJZ4iben7veN+7tgdvg/WNGPTdVFi83gPMOM0Me47bMmnLvY715V0Vl9jZ1lSIM2R9UvVNcvO7Um6is9mOhzFUE7MauuNtI/3+t1er1l/TmO3Ond6rzGLw7+nswP6p5dtNqPn1mvf+vmIUea+0k7HHQToJo/lqr60L/i84fMQZcIArbqwa2H+fPnLX77XHutj94e1xNruv3n8fI8ZN8kL4Yh9CTvNDHtgphmALdQ9BBxjz+uPMXFMPuaUMVy1N+krj2uK8WvWVdU128h7FN4dMM2St+Bqb7Bs0XcYcI5Fm9jOvRzvy8gn9dJH5pK/KZ50HwvHhuScwFylvYq2MEYrln+Kr+p9G+aZZXDlCUOfkT/iRONFw3nTrFd75a2eMdI16XyczuLeEzpSjov0LO/z8urZgTKt+31P8mZa6VjLkvPqeI17nJGfFSuQ7/w8Zf3nmNn2xuw6yvE7re9SXFLrw5VnUfKQ9RhYT6PX0Hec5/pZnD4QD5S+2dPNZ0jLYN9H7OHJvLImPGf0i2cd9KN1Qe+D14/lw3FY05mhz8vujJg8s3ZxkHt77cXhOLyc3xgTnuU+/PDDqrp4E/ZrGCfGhjK91r1/eK0feWMCf/ZaR+aYw1X9ltd+Ljp7Pq8a5uxgMBgMBoPBYDAYDAaDwWAwGDwWPBHM2ao/eZOdYkQcWeOStXUXx/RMfLzEijiLI/alkeLCpphPt8DMipRt++itvq2ciY1ia+Kqv4ld53aZJXEm653ZG2Y+no1HumI37sbN8YCwxt2SKTbJxy5ubMrG3H9Lc+j+mBG3Y6KtYLlIcf1W8mw2Btc65lSy2q9wdgxs5TbD0HGQensSHmXNmimbYnzZAu/1h2W1t9exb1K2X8u3GSQrC6XXtjOtEqfNa9mxGbF0V11ig1oeWV/IBYwcZx1lTp2JuvclrS/He7Q13HHJOiiDdpq5m1hrZgWumEPeK80+slw7BtyKEW7GhNk9nm8zgK3PO/vS4+a+MXeO6UsZqyy/KY7mEcOtfw87z4zFfo/XNjKUWF8e51XscLOXd+z8HaPhqI8pdhnwvs067fra7U367shzodfV2aL2jgEpA2+qq8+d1zQyYwa6GTted2ZN9P/TnKT4y+htmCWr/ZpxIU5qOq8BM7VW5zezmIFlK61xewEdnYdchs8AwPuNWf9VmVlo3UO7YAvyPXtAlzXrW7PAUixl5iydCaouskU72OesF9h7rb8ZZ+rqzFl0DSwjyzX9gD3qvXe1LtM5yHLrmI1JFs3C62UBynScaNjCieXYGVLICHrK3nTe37ym3YaqCyPLMarNSGWO02ez41djYHm2xwVjghyxL1JXX0vIvuNOAlheyGKKq493StVlT2ROHPvd/bJ+OfLS8z2JOctnn1PNVOwyx3ew7HwuTjlT7Gm0arsZs8mDxedie0R1Of7VX/3VqrrIMe22HDhepc9PiSW4AmuYczE61muXfnS5sIzzlzI9J8yl9SHnvZWni2XMZxf0IDrSeg5d1Zmo7AOsBbNt+R0d6v3de0T/7Y033qiqy3hRNmXSV+8j1gHdYwRmqb2prIcpA6ap95GVvnBM1PR8732Dtjj2cv/fz/nsu35udhx9exas3oPxW9Itfh/g9zAr73p7riT2PvA5aaULdizcYc4OBoPBYDAYDAaDwWAwGAwGg8H/B/DEMGe71cSsiVWsjKP4ays4nkqKc9TbkuIPgqPsyb4v/bZjRBqrGLS7exLbI1kJjpDYro5HuGIX7NrrbK62pKXvV2PhdqbYWokBvLJIppgtWGZs9XHW2qNYo2kOzFZ0NlSzR1cZj2HtOIZlipkLYGI442KHmUspZov7uWLV7GLemq2YmDsub1UvSDFaEysQS3fPWIml1jKT+rFj2vZ2EWvvK1/5SlVd5tLznpioWCy7ddyx62zZ9xpIllX3a9V+5h/ZwUqMnBIXlt8Zy3feeedhWWa+WQc6FpWzcZuZ2Mc/WcyBM8zTfltjKbtnln7vvfeW7bEF2x4CHv8eQ8vryfPN3Hpto4vMRO2wrMMESF4dZhZ5zXRGgBmDtvQnlp1junbs1lNivzIGtAmGQ48rlmIQcy/MIrNB0xz2NeK4yinGbGI9PgrSPmevBMai7yNmkqZ9jHY6yz04YnimPciMevQFjDJf1+ulT46bmmK0JlZxkv+qizwQmzHFKe16IZWJXCBbZivRHnRlku8zjGrfc1RG/30VKzDBzBzHaTZztpeN/Pl87vGF9YinxVEc4cS2XbGCq67ZamaJ9TWSmN5e02a+oWMpm8+9bNdnJns6d3Ad/ejnN7PGfZ4E/G4vFeuNPnZmiJn9575StllU6KJedoo5nOTaepzfkZuqa5aXYyEnPeHnkVUb/Kzi8ybwfCTWfGIuV10z9Zgbx/9kflbnNsaXGJCWMZeNrqJueyd1vZ7OqEds2379mRj8yBRzyl/axfmdv9bLq70pxfwGZg2aoexnh6rLOmMfSzHUvS+mfBC9TW6PdSd1uq/WVX1sEtvZ7UyxcpGTo4z1ST7O7lXIIM9IVZlV67jYtA95cfza/vzkWMjk++BaPF/cH/pubwrq7mXhJYEswTxG9pEl2M38zp52FF/Wz3F+TvHelGKxV13H6mVM/IxpD6m0X/Yzo8/Hlj330eNtD4c+FpbXdP5M8eldzqovLuNWD9phzg4Gg8FgMBgMBoPBYDAYDAaDwWPAvJwdDAaDwWAwGAwGg8FgMBgMBoPHgCcirMFnP/vZ+rN/9s9e0cUdgLhTipNr8w7JFat/nwKsG3bLsJtWvz+50pmSbbcs6ODQ8VfJQ5I7U6rTLl9n3CaTm6Zdl3CZwUWUOVwlknC77bZilwno/3ZF6S4dDiUAVsH6+71pDM8kwdol7nAbjmA3dSfMwZ3B8k/7P/roo6synSxjF5Af4OLBdQQr79fancFrFfcRXD2Sq1jVdegGuwk5kHlKPrWC3ffsupOS86T1ipt7vweZPwqvsMJq/HHNeemll6rqeg7TmnZd1itVObi/5y4ll0ruzP1/rzOHIsBl5oc//OG9MnHnWbnmpiR/uL/8+Mc/vlenx2KVSALYhdUJXlw37XcA/t5uJx0wvNYZI7tqdlmzm5bdUD02tIcEMz25WC+nl51CgKQkMl636KguA9bHSRdZB1muz+xVKXxPSqC0Cp2QyvB6siuYwzU4hEG/ZldXGgtwlJwJrNZ/by914BYHulyhw5MrGp+THP8ikc4Mq2ucLM96JCUgAiuXt5SkhLAz7vute0HVJZSN4UQ5yX2u1+k+p/BJKYyBPx+tvyS/Hl+7R65CUfm85tA7XkMp0VbXvdaZyZ3ayTjRmU4e1OV7FW6sl0WdlOXwOCnJV9XFXZa+OHSNZS2dp7s7uMeXfc5hWpzE0nPq55deNr85ZAL7sN2/cSVm7hzeo/edvnh9WR/QD7vb9vH1WcXr/lY9tlojXhMpfJJ/TwmsejsZC+bI7rzel9HnnJd62KRVAqSq63H2OYm5Yh/hWaGHNkoh2byP+HwBjsLQ8B3nHOplvukjz9F873ORny1XY+HvnQCafrms1T7Cemdt0z7rk5TQbPXskOTZ7bgl7JrPhLsyd8+WR2ct649deEm3YfUciHzyHO2zOc8d/EUX+XNVDvfl8Gp+V8K6A6yd/j1hm3yO9DNLD4VQdb13UWYfZ/rudURZDt3m93Grs4P3Jt4/oFscmsBlpufFjl1Y0XT2PgoVat3pufKzQfp9lSgOnA2dkDDM2cFgMBgMBoPBYDAYDAaDwWAweAx4Ipizn/vc5+qpp566ekvN2/9V8gRbkpKVLVnhwCooM2y1xOC0hcQsUlsIe5+czAHLAtYKfqeu999/v6qq3njjjXvfd2vuLqHXLkmWrbYdu6RhHn8sp57LbkU0+8EMF8bCiTyw/GDlXDHhLCtOQAPOJkVbyY2tPTvWyRHMYHBQc8YCWaSvWP4cSL6PxS7BQVobZnEwL52Va+s8Vrfnn3/+Xh0kdjIrwparqotl3+y/VQKA3i5btVaWVlsLnfzKlmozQ84kYmC8nRzISO3sdTCezAHj53H32nY7sfJ2XcT/6Bo+O5nCKgB8VQ687v/7vdxjtowZ1Svme2ILOCkFfWdt+L6VLuI31puvRS6QfdrrpEPc18v2vkHfzKaCZcK4Y3Wmn7A7er1OmGMmZ2I3Aq7vZXcWbdVlPTpxjhl6qwQSqzr7tYkxu9vHV78lfbtjfAMnNejtso5MZ4DE1gSrsUjtT+080m/pWo+v58zeKPYgqMrJ0VKyEu+PRwlfUh+sO5OXz2oPsw5Pyft2/Vnp5aRv0aVm9O0YRv33NL9mLFt/mDnZx86JLHxe2GGXKGyF5KXk8+ZR8hvvOR6DlKTNLJ9VEp50XjADB73gulfJQTy+idEJMwo5McvO3/d70dUkgfEelRLwHSV+4hoYYh4Ty1Ralyt2aUqI5PEFZu+D1VkgMZl8dvR+uTqb+VycPPtS/xKbuGO3bnaJlY48Rc2Ae/bZZ6vqsm8zJt/+9rer6vp8t0qa5/0CeeEe5NMMRM5JPLfSlqqqF198saouZy0/J7tviT2/OuumZG2MgZ8ZOU9///vfr6rLeZs29u92jE2zGtPzSof1A3Ulj0ifFY7OFz7zua70HsB7bL/vLGs1sQMtz2e8fowjdmW6znumr2HNkIiLZyDO4CTFXiWLddIu1hVI7wWsJ46YnYAEfYC6/cyDJ6KTKvY+2evH53fvN+htru9nAnt6UD9Jxuy5ADMcxq2Tja1kznrWa532Wp+dlZeOpIP463dXq/Z6D73FC7tjmLODwWAwGAwGg8FgMBgMBoPBYPAY8MQwZ5977rkrhoatpN1CxRts3ubz2awux4eyhZf7sJxUVb3++utVdc1G4i0/7eTtvy0i3Net9vyGpYayKBuLHZYO2klZWPqou8NsAVtsbIEAyWLVvz9ruTPbmbocu7HqOvYR40g/HJsFYD2yZW/FYLAV0FYUxydJVq1uJbKlBkvTWYvOKv4O8gdrAEszcmLLtC02tnqu4hrZoneWOWvLXpc9yoAx9MILL9z7TN9Zn8i12bhdLpAVx/M0QzbJYmIfdJiZwjrsMchWZa9ifrlM7mGObFFPTLOVXDDfWCIdM9cMB8fwcTmrmFTIb1rjKZ6qx6TrAs+FGb4eEz4na2OvB1lBxoDrMLuKOszE77CF13U7Vp3lZcUydsw3s12tt1exAXu/+rVmfgN7ZpidQhscS7DXS32sXce4TCyJI3YESLpyd+9R/KizsD6zXj4TP4p72I9Tu7zXrlj8CckCn37v16T4ta6buYUdYcZv34M9bokNyl/KhiGF/Dg+/ap9Kf6rzwZmw3Z4//Ke49i4OzbSSi4S+xKcjaF8tEZ2zBD65fiP/fxntr49iVZxaldYyWzSA0f7Wv98pE+St5o9MbyHocctg1WXcybsPq6hLMaA84efLcwE7XLscbYce/zTWWEl/94jzdbmrz0d0O2Op97Ld7xX6kqeWvYwWsXa9Vz4WQcPOM4mPk/T7tU5ys+EfgYwQ9b7+orZZ93n+LrJ+ySdm4/0sr/3PCTPraO8CsyvY0bitcY4Wz/zzLGKY4s8sxasg1IsfscT7vsIbL9XXnmlqi6xtb3O0piZFdvHwuOZmJKUwfM+cm4mX29P8gChLu9vZqWf0W8p34o9WayvV54uXhO+JpVpFnzfRyyXu/3CSHta/y3FW07vdhyz2F6FR2W4HXzPmkC+7dXWwZjgDfGHf/iHVVX1gx/84N496Wywkov07J08AiyT9H2l8+kTZz72Ru8b/t5jduSlxHj9+T//56vq+tmLfYbnWhj26Kq+5q1b7DHEfsF1rOG053Z5Xq2bqv07MstYv99zZpn73Oc+97C/ZzDM2cFgMBgMBoPBYDAYDAaDwWAweAx4Ipizn/3sZ+uLX/ziQ0sDlj7e5GNZ6zGKeKuPFdax/2yV4K06b+5tDegMPt54mzFL/BE+2xrLW3dnJe312cLLm3n6bGsBn2FUYolcZYoFttTYOpBYCSu2aLIa2vLkcXbMtVXGcjPzsNIy7ragOUbVCrYOm1UCsOJ6bI7iRtmyDrs1xbakH47t0q0xyB1xjs2YTVnjzbBwxtCqy1yYIQYSe2f3fQfrDvm05Y91ikXNVq3OgvT87mInJSv5ikVqqxtA53jtmvl0xKIwk4Y5dJyuxIZYxdzaxcK1rDmOGLC+6WU5o6fZG4nlZUboUfwosx/M9vJ8rOIm2vvBFn6PFXokxWLs7UX+zDBNzATrpCOvhZQ112XvYtvRn36P2cPUha4Baa5Wuih5nXgOdzHCjtitiUXnuo7Yt0YavxRb7RbGk2P6ev2b0ZD6tYotumOg3sJMNqsosXORb9hV6AXrgH6mSPF3gZnfsE/MbFmxbs4ycOxpgY49GguQYop6T0ieGB2JAWfPrBTP9mx8vRXSfmgGVNepZnjY2yF5GyTvqzNx3FJ8zV1s5dWeatlx3+2NwPOAPXqqLvsd98AQQmcyd+yl3hP43bH7qq5Zyz7vekzsweO5XeWU8HzTH7P4Hb925eHi5yXnxOB39ARsqzRn/XzBfuV9mD6ayW5vBPq1Ovd5L7cc+Nns6Dxv7DLMpzUBjphwydPQ+is9i608AJFbZJ7fiKPK2KArHet1lW9jx6bknO/zB+A6nke6HBOv36zm1157raquczd4zPi8iuedGMfAn1l3xG/m79EZwHU4f4LPimYN9vcBfl4z49jjl9iuK5YrsL6gHYz72eeTXlbCLmay0ddWihfsPCyOeZrYuCtWLvPtvz4f2xth5c3GtfbO4O83v/nNqqp68803q+qiB3fxuzvSWTWd6xgr3iM4T0T/Dp3uz+gJxpsxOvMegHZ573FfqcteVav3cF43lM07BdYs4wobl3c77AX0o3uyA97psSYsW9xD+/hsj9Wq62dE3nnQp8997nP19ttvX7UhYZizg8FgMBgMBoPBYDAYDAaDwWDwGDAvZweDwWAwGAwGg8FgMBgMBoPB4DHgiQhr8ODBg/p3/+7fXVH4nVirU+tNN3cg/uQCC30Z6jZ08O5y4ORb0NKhS5vibxcbJ3GqunbhdwIAXHmcPMZuIvy1+/IKO7dI0+pXLsXJjW1Fbe/tctl9LOzOndyHUhKmo8D8XAul3G4LdlGx+5nr6i4SDjHgRAzUwZzhCmaX2O4igRxybUo+4FAJ9MPuMb39dqtJSXZod3K5NNX//2XvzWF9y45zvzoEKQrg0M2eB3azm7NEgpAiKzTgxH4w4MgGHNmGgZf45Xbm1KkjAy8wbCceMjtwIjzAcCAYmiBAgkSqxann4XazWxQEkiL7OGB/97/O79S3qvb/nOa5lusDLv737L32mlettXd9VbW2/cknn4yIq4E31vrS1J8mBmt95VjdmZU6U2GaszBAV3aNJu8CXQy4YCzZ+mPgKsokmhcxUMMKPkMTKwYd0PhnJl/8myZyLige6+LMrrNAB/yb5oeUAbvANDRBcvOAcpimg1ngH5p8MvAX5QTNd9g367ygqQzLomsPrWUGu1ldFTg3AC7gjHNJwHzW/3dM0VZUgatceVk7OiZUDp3AWRE+WNMKF/CJgRj46+ZmVhbz3rnfyPLcuaSgORmD7TCwKE2l13VYzQuVLZM1BqVz7mhWsN+ceSQDUWYm2wwoQ/NOBmyoTP6zeVwFYOP+woBWu8Aobi7RxRTnyy6AmXM348qiyWt2NqzcFLjAnc4Fx841Bc/xPBfLhRPN8tdgUjpjMSCRntE5X3l98YtfvFJP7QF0hbTWT/sHz1zcx92YZqak7p5bKy7o2GqCyQA3nK/uLEXz38y1kerDMx/ngdyfVMGvVpcJGgPVl67nKnP2I+AcpAsIF7xwXRfV/sX159ymqA9Xs1/NZ81b9Q3NfunGgPNmXSM0edev8uR7s8DzvubNus/QbaHcL2h+KhC3yuAaZsDSbM65v7nnV0Eu13pxjrG/6cZDv3RZsM5j7gfu/FudvZlubaug8j/44IOIyPf4FdmcdfO4u77c+W7N2+31DFRVuQZa11D3vOlcKjD4VMTpPC75pl+lUTAsBZ2TGxy+q2ffSihbuJ4oJ5SH7ut9PHNlqH7W/NR6VIBMtUNuUtTfu33audegDOf7EQMLak9W/dc8KYsYvE39qr+1zlSG9iq5fFjLVRA3utJUf37pS1+6kge/6az7qNaVxvfb3/52RJy+Rf3iF7+IP/zDP4wuhjk7GAwGg8FgMBgMBoPBYDAYDAZ3gAeCOfvzn/88fvCDH1zTMNF58xoYRV+233nnnSt5VQEapO1SnhkzVF/J+ZVf9asCjexYrWTi6VnHinABfjKtvVCxeZiO9d+xfIgdW8qVTXYfg9mQOUZtrWODrHlqDDPtcMRJyyLtlubTzhm26sNgCmSEcIx22lHdk2Nq58Sd7AfOTc73iOtMPM4xtVVBM+gwm0EJsoAS0kCpv6g54/zV2pYGamUFkuUsOMfvbA/rudaXwQQYWMk5ayeDcsf6csHzeJ9rP9M+kynk5jw1lI7NtMo5zjEXTKEKJJfVuwoaRE0qtffZmiaLh+2omCzcA1ZwbTLADNnPAjXrGQuBwQi413C+MLhexgqsGJssu2IK7JgMZAcSHVnPtG6NuPQ7BnjVFmeR4Zh86x7hmDhH+zPru4qZ7tpXBayJuL4/MMCFzlCU12IAZGuFbCPHvmYAIrcus3XIde/azrHL2P5kRTEoFuUfWSpkv2brryu/OEY8A6z7o1vT3M8cA5Xtz/qCsp37BtvH62t9yWgRxDzVWZtWbk4urvKdsl71llUbzz+av1lQW0FzX/2ner711lsRcRpvnYv0qzx1ZlRfrO8jDGZVyTfu7wL7cs2LwTNp5cNgLEy/gntnFuAk4voaIeM2g5OVZKEx6I7+1plSjKO1L8VKEgtQ1oz6W+0iC7pTX6EKSnmEfenmQWUVIWht6Gyuc3PEqc2CmOBkdznWI62w1v/zbKi574KcurLWwGHqN8qHN95448r9F1988UreznIyW+Pu7OKsKSjX1vnNIOKca5pjDN5FGb8LAOXu8YztztyZdYo7a6u/s28IWdkduLTcR1zAMP4/gwsU3bFScuvKWcd0ztc8J1B+6Z1Wv7LAEBjUfd1TOSb8HiFwPtCiqCOL+I6r+qi/FcBvZ23nrHfYf1UQNPWV2ruWy/Mk+42WGFrDlBurnNPariygaJmvsnU9sxp1Z7yf/vSn7QC4EcOcHQwGg8FgMBgMBoPBYDAYDAaDO8EDw5z9u7/7u2taWn7Nzr46O5+oAr/kd7SdO1907pmszMz3EJkpjtHgWDRk4fH/69+OabHzV0NUvuAqUKMTcZ2BKk25tCZkWvC+tCyZloi+yJxvUcExuchcXfOQxpSMarJYdZ0alVVTVvkU4ppwLEfmt7aJLGD6fZXGST6qBGmgdkxU9V+lnad2TtrDFWorfZQ533Xu72yNsF/JyieLwMmgnT8msoTJ0mV6MoSzZ6mZdAwzocNWc8z+ysehk0Ed31+OVemYwaum2LEytL7IkKPPXzEfhNU/stqgeqhc+jkjA1/plFfGXHc+s8kU069jm3eYAEx7hCnLZyufp85nK/eZFY7t4vYTx5rJ6stnnCwX2M+ZLK38oFU+cinzd36ZXf1dmdn5hHKC7DTnZ05y2bFTsnoITia55zKGsDtXcL6c45OYZy0ye/ms8wu7zkHWz7Ge9TfXhLOmWfMi84kMEXeu251bKbO5rrjf8FwqrHKZY6L+1twje5FnW87RtU4uVgD7gpZnZOet9de+wL2ezByV/fLLL0fEae0onZhQ8pG5ptEZVawj7lHsXzf/M/Yz5xz3JpWlMnS+09pex875gXVxILj/cY2s9aX/V8ocJ+e4f7/55psRcXW/1v9l8SarL9ZPfhQ1DhqfbGdXpx8AACAASURBVL1yrrj67XzLrs+v17s+OZ3fYM0n+fNez81K8/zzz0fEyWfkTt6uf2sMV1+ofHcRC7eyWnJ70+79mkw4MWjp77FjlcL1xTLc2VxtFytWFowRpzmk+cF3mIoh6+R5ds39zXo7i42On1jOB+7b7syT3ftNgu/d58CdTZ0VittrV3DP4bPau7QuJY8lo/Resr4z0IqHDE+mE5w12Arue+5blDtrZX3g1n9lfUCZmllH6nsEZdBqbbtC/SufuZKVmjdrH2pPVJ56lmubfrH1rUT+a1d5ISt+Pfvaa69dSfPyyy8fmsPDnB0MBoPBYDAYDAaDwWAwGAwGgzvAA8Gc/dWvfnVFI0j/kMLOfxs1CRXDbJdnpSWqfLh2fJ/sWDAZ6Ic1Y5ZVPp0Ep9nLGMpkP9CHEzUnZGZIIyFNd8RJ+yBtsDQj0hI7HyeurzKWAZkW0pS4CIBkspANu+btfHNSM5mxppinsIsQfQTZc/SVrPpQayxoHqmvOPfW+jJKIxni7GeNAyNYrvVh/9LfjpMLnMfrc2Q2Unvooik7RnPG/hLcehTIsM58ETu/iI5ZX/lf2rHVCNd2V5cVbq471i3HkmzuiBOThr4jpdWkD2j1u+Sf5pWel0/XCB/tWfKKfoIZNVntoeY14vqapuyWRl1laE3INxh99a1p6QuXsoYsV4dVpjp563w+87mOrzLnH92V5dhJWV6sj2OROybXrl7MW2C/V4zKLO+q33k/O/OoHprzmluc15pLus7I8xnzomJSZH5fd9gxq6uzV8X2ye5pTTpLkuo8lMk5yjXHsnN+djMGa8XEIrO3sihZ4ZiwAp+lT2L25XqP7CLNQclEnRl1zmBsCZ0x1zGUrBRLxjFs6O+Pli/re4XmOvcxMnG434mJw7qs8S5UD0Wd1v6hNO5cof5U3VYLM4HnBTJhncULo1ev7VQ5ZE/xPCfQ/7Lyynyyqz7OMsHJZY2dfHqKcbS+v9B6TnJO7xKac7quZ9W/YtJqj13bUO1f1bmJ6Y6kofzQ+Ki9qq/OHREnBrfaTAa7K4v+g1c2l+YK398Esm1ZX1fW+izfrfg+IsYZfQ8T6z5esZpZtuSC/E3z7LXWh1aYmqe0jKP87vic7cJZBe5kfcV8rBjJu3ORm7/dv3eWRM6/ruDOXLvn3BhwDtLnd9ZeNxb81R6m+aP1Rus8MbTX+lX9t6vfWre1vXwXrxjfztr4HEa1OwepnrSiXvOk9bWT1/yb/nrX9tA/sPZUjZX2IDKXdV970zp2kh3qv1deeeVKuffu3Ut9yjsMc3YwGAwGg8FgMBgMBoPBYDAYDO4ADwRzViBrY+c/g9oLsiGO+sDYsVzJnCBTgBoU+rNc05LlxfoyAitZV/Rfkj1T+RVz7EHdXyNW0ueXNAyOacg+UD1XrZ3KY4RbwjFydv6EHLuPWiIyBKjtzKJWO/aJY21XrLW1LVlk9vU+y3I+wTK/iRpnzmdpeqQh1jhIeyXtkspaNexV1HX6dOI81zzaRYplXs63LO/TL13ESeOlNpBFQ1RjnN1jfzv/k2RAZWNHRopjqFcsxowt6HzkEs4XEcta4VgxZDyRXUyfPs8888z9PCWD1qiXa17KQ2UxGrCgdqxMcaXRfFS9nnzyyStlsr+d37Qs2ihZR3qGUX9plSBZv+a5Rmte6032GeeB21OP+LMVqKEmUydjXjiG4U0sBbgmHcPbrV2W3ZHXFWvDsap2PlwrSxyBjIcVmiOS3dynyZSTXD4SPZZtcWyYivmSMS9cv1WMi50lA+/RJyf3MMd4WuUkz1qUZ84/qPPPu9bbsVa5X1TM2myuOT/tRMW2WlmMFbOX5yDJcck5srZXkE3H+aq8dL7kPqL7a/0dm51nQa4zMueUd3bW0r6hfUzyWvVaZfmap/YhPb8yaJVGLJ2XXnrpShr1gfJQfXWffRVxYgypjZIblKHK6/XXX4+Ik9UJ11h2duG64hqofGKSnb72he5p3xNDmex4njc1jzJ5w/elrnyjHO9YkBBkoNLqR+ztNfK7xpBnERcnQfc1ppwvEae1KbYq2dpr2ojr85lYzwZaV8qD9dc8Ub1effXViDj5GaYF2o59KajNqr/mifzbqr2sW8R16xLNNbLfHHtw5yue7+hOTjurmt1ZwTG8j56xdt9dunAWoTuLoq5FX4fJ7s6A7v3I7f3rGcC9xwlqs+aPWP2Uh9l3As21nf/fDjLrc75v0iJV4D64Y8fyfZSWK86XMr8XsW8iTu9HlNlM687TOwtmlk+ob2QBw/lBf/URp3Gm3+7VQufI+hnm7GAwGAwGg8FgMBgMBoPBYDAY3AHm4+xgMBgMBoPBYDAYDAaDwWAwGNwBHgi3BhcXF/Hbv/3b1yjwdHq9UoJdQACas7g8eH8FKe+katNtAc2HskBcTOtMZkjV7wQvoZN20u0Z9EZ0a/3SnHw1RXFO0auAGEonE+LVdYEzC3JtVHpn0r0LCEY4lwik26vMdX50zbvpXmJn7kSzb5oR0jzBmeBmfUkzMs59mi/IjIAmeNm8YNsZDITBm3RfpnUqc3WhwTHjuPO6GzMhC3TggqM5U1HndHydo0xbmbfR9I75rHBBX1zQPP2qvVnezp2BM5miTHWO8COum00zreYUy2D/Z4EZOF9l6ieTTF2XqRrNmLOgNi4wo1yuuH1C85sm02u9nZmsk1EqS3nTfCrievA+wa1x5t0xj3Km5FVQoZ0ZnzNJq8p05mgR18e1MtHvBjxb8+Tarkz3nRlfZnaYtWm979wzqL5ZgB/NQ5rJ0uUHTbl3e/DRsdkFQ9tdz9JwbJ3cW/OsAsAR7jyRrVPlSfdUGgsG/6Csr9bQrl4MtERTu507CbpWoTuGSi5ka4T7l/KkqxcGU9ScdGfIiOuBeySPecaVmbLKpusBBvuKOPWTziLak3RdMpzymmbO6z5C1ztsq/5W3gyAonrSbcZajurJ4FePP/74lfrLhJvuc1ZXCSqX7iJ4pqJ8UNkMMpyZ/TLwm8ZQ9eR84byVW5/VnN2ZyXJN8B2IbsqyvYl/d/cqJ0N3eQjOFZ3ODBrbZ599NiKuuhHgOd6dlwWlo9un9QzOQHoMckNZpLHlWlJ7VxcANE+myzsGLJIbD53j1Te79yjXVrkxUEC4tc0RuesPtVFpf/CDH6R9Uf1m41EFgK4CQO3g3oeqffmcsiqXDp12VC6Ldi4ou/UkjrpnWGUT911+Z+G3A7m2kczVfJZMWvco7nNVPav+zc7LdD3p3LMwOKV7t4i4fq6gLM+CXq/p9bu2R0H63Bm7kr/8ZpL1FfuJZ27nVjI7Uzr5tNb3yFwd5uxgMBgMBoPBYDAYDAaDwWAwGNwBHgjm7Kc+9al48sknrwWJcazYiOsBssjYo2aKrCky0bIv2i7gQUcztpYZcfrSLq0JWbl0IkwtIr/Y7xxUu7Tu7w7TxAXOEsjyIJtj1aCyHi6AmWOCuPTZs2Rhu0AYThu3llFpA6nR2WmaCMfKdemqeq+gBkxQv6qN+luaYs5BMTJ29Sa7g/0uLWFHi1sFNtB9MnrJ/ojwLHHHvnNjnI0P+8DNsYqNt66pqn8cg4xlZXVybDSyOAQFN9E8cuzuiBNTgVpEyW7HENoFbHQymkFLyNSh3CBres1T+4bqQbYr2UhilOyczrt+0t7lAjlyzLI5V7H3XQCGI8FKHPuzCkrRkXtufh8JxOfg5pLro936c39zf+kG9VqfdderoHpaQyvjQjJb9VgZQBEn9hzZHcIRFjGfcaziDviMm7c8f+zObxyTKlgMGSWUXdlZi9YmDMgnuGA9bH+Wxo0R2SlkCWaWRKy/ZKGTNdwDsnXYZQXyXK99hMFX137WNcdAzQK2rnmK+bdaz7C+WjNiNFEuaw0xAJhk/5q35oOYTwL7l8FZGYhL6RWIZP2/zlZf/vKXI+I091577bUrZfBcL6wMVO3p6qdsb1z/JsNJ710cp7V8BizTvqzrqgPnwY7xROtFgUxNvuep3pn8y/ZulpvdJ7I1XllPUeaoj55++umIiHjuueci4npw3iP1EjTfaVm0skhp8ebYuGS9k6GsfLIAW1xngvqA5zo9pzm3a6/GUmvjlVdeiYgTw17QulOZCjq2vqdqPYm9LCYvrSJ4bnP7T7ZHVTKU6TtBsLpWPlWAreyczP2XZZJx7wJhZs9W910fdfswov9+zbwyC1r3/kYZJbnNAHi0coq4bgUosD9dPd1+v4IWOO692u0FR87k3Pv5rWHHRHX7GC05GQjV1T9DxZjlfOeZK7NUPrpvOAxzdjAYDAaDwWAwGAwGg8FgMBgM7gAPBHP205/+dHzlK1+59pWdvzvNCBlP/BIujZ60htTOZtpO+g5x7BlqTjJNLNmijmVCzS/9Q+7YrU6D4zQITru19jO1gRlzd00n7SbZCTtWkiCNKrWxzjdjxtByTBX9Oj9pTmu4+tZyrGBqUF37dr5PWP/uHNz5NnRMCpZP5inXBJkNK1iGxpvsd/pCJWuT/1+xYyeu7XLsqrXuji3uxqZiKK550o+j86Hb8cXI/lG92EcuT8dIW/MgK0m/0vRqLB977LGIuM7YoqyKOGmHyUZyGnQnt1efuWTFULarnrSaoM9k5bnWl/OAjBsnQ8kIz1iuanvXJ9kRv7CCY1JUjJ3s74q976xR3BpZ6+D6s7tGdv6idvvBLm/HusueYZldpsuu/tV+TcYsfduvlgzKQ+tP81PnHc59jl2HbVqx9LtzsAO3VznmTnZmYf+xX93apj/pjIlKGUQmmfPnxvpm9a7OmRwrxySJuD632Ddk3TpLo+xsWFmZEGSYqd6az+v60zyWDBezjXJaDDmxkMRmzawn2BfaN+gLkwx17WWyBlKd1jElK5Rzy81nMlbVrnVty0+moHqKwct9W9A8fuKJJyLi5KN9LXdl/0ZcH3e1Wc8++eSTEXGdabiOHS0M1TdiHqpeK5N37QNilSPKW2NHf7qUleoTXef8iDj1tdsfKnZaB5S36mflrXaIJS0fs+qjbE9zFlgC39XE6mYfrGPHWAUaK/Wj6q0+o9WBs8aLOM0VrXs962IasK8cA3TNSz75f/SjH0XEae1oPmgei82t9aYy1jmpNfLWW29dSUs2vLP4FDrWM9V57YhVimPCsv9o6dkB8+j4lO1c39WDbNzqDLYro1q7ju2csYj5jNu/Ne9lpUBrvXX+aK1qffG9tcsi3lk/M203z6zv3PlGoFWjQ9Z3brzdWYrrcTfPHUOW8syB+/2aJ2X7+g3nyLvdMGcHg8FgMBgMBoPBYDAYDAaDweAO8EAwZyN+/XWZkb6pBdgxnpxPVOc3Vr9ka673pPHoRvbbaSLItHDMGrLSKg3V7h7ZrWStOb9HK6gVYt8w3QsvvHClrJdffjkirjIBMn8d69/UPJD5wvRkw2ZtJfPDsdXIzMn6pOsvyDHMMj8lFZy2cMf81D3OpYqhR7au0pPpEHHqe0YpZtlkU2RlO1a2W1cVA3XVHjr/NZV/mA47yGkkWYYbQ/VJxniqtMSOve3YB+v/GTFaWkDdl2aXfmLJoM78MrP+0pzyOhlcZM0z/wjPSuIeIIYIZdbOD5Pz88i66Jd9tsodyi/nC/WINlXormW3z+xYsm6fqOrC9Ot1ZwVRsX92TPad39Esz4opm2nWjzLqO75nndxiP5IFpvUoNuy6RhhFXXNdacmYdfNgx/LpyqJzWD4C+90xHJh+nbOuLS4PofKBv6bhOZNzkUxI+pvL+ohjUbEu+Rxlf5YHLbcInj/deWlta+X/nHkLzHO1UhI092lJprzIgNM+kzFQaTXH+nBfU1nyV6nfjDFH/+Eab+2xrB/nINk9632ya/krBi1ZpNyjZNW2liempspVGuWt/lN61eXVV1+NiNMeu54NGStEZazM3YiTz1mxYNk32Xzi2YR+TOkzVf3Ovf8IW9Ax7F0eTr6s9dcvzyjyb6r2dNiinOtqK9njYu7pvvp7XXecxypDeWXvWms93blvbaPqSb/XlHOaH1pL7O91/1Nk9+9///sREfHmm29GxPU5SGtcjQPPjBERb7zxRkSc2Lecl12f5lm66r3DXT/CFq0sRJxFaudbQ/UOzOud9yjOIWcJVb0PrumPnq3dHpWNnftm4NiYPBNoHa7xAfQu9oUvfCEiTkxwvhdVLGPKwaweZLPyHaaaPxncWPGdnucKfpdb7zFPZ/HNs1fF6l3rx7ZybtFqVNDeu5afxchS247sO8OcHQwGg8FgMBgMBoPBYDAYDAaDO8ADwZz9xS9+ET/+8Y+vaa751X396uwYFw5Ow0M/MqrPes9pQqlp4tf33Rf7LhuX9d/5WWW0S6FiQnX8ipHN6kDNsH4zjWtXi+AYZ2SrrOU4Zq/TjLHt7MMM5zDesjpk6PbNjkVKzZ171mlDyZhdmSJM4/zsKJ20dNTK7fqwywp0jK3Mf03ld4d585f+r9Z7O1ZwVqawi7LtfABSa8s209/p6huHPr6UhuwT+nAVyE5a1wrZq/Qv5vxskk2f+SpzLJhKs+u0omvb2K+UW2TpUx5mc7ViUVbsiXPlS1Z2xdre1cetEbeWKu1+lkeX0ZnteyzfMeOcn7esnjvma/a32/uzfs/mYfaMGENkD6p9q49JavblX5CWC27v3LGBbmMvqtD1e1bJ/AjPeq78/Klf1WcZA0L9Q5Zf5S/Y+bDLZFblO5n1dwyoLC/Hyq2sEDJfv052OwuoiqW95k3rHYHnSPoVJ8t07RvHnnT7g9KJcatfMT1X1gzXndhQmkP6mxZFzippfRfi3rMyrSJOjEiB+7NYjysrUP0qRqHyJDOcvmfFelTbxVgU42stR8/SZ6fkmvzXCmL+6lfPr+xnsj55DpUcpJWPnlNemSUfzznOOlPoWnus9eM7msZGTDmNh6vLWgfNQ8p6F99EbVaZ7KuI03xVfdd+irgeV6Hav9d5zH7WHKLPX821L37xixHhfThq7kVEvPTSSxFxYsyqL+QbmVYFmj+aa1pD61pS/7o2CtX4ZzK+yzh1z7GsQ4w8s6/svltUVovVHuvY0bv6VVaOrm5Zf7vzbzWWu3d1t0Yd05PXNe/Fjo04zVetAa0Z7T3ccyum79o+xyyt3psoTzJmMt87mYfgYqmwXRHX12zFLs/yWMvMLO+77+w8x5Hxu/5f5WTnz51VBTHM2cFgMBgMBoPBYDAYDAaDwWAwuAPMx9nBYDAYDAaDwWAwGAwGg8FgMLgDPBBuDX75y1/GvXv3SnPvzNTcUch5n6bHDD6wPtc1ESBFeUeZJwXemRYwHU2w2I71/64MF7yEf2fUbpbv0mpsfvjDH0bEdYfUO5NtZ55KdNrnzOHcWFWBwnaOwIkq4Azrvz6zM8nP6tN1KL+rL/uAwQAytxGCqPv8de1xZr9ZgBFn7lvluTNfr0yTnOkl61CZWGT3qjKzNaX/04ye9eLa17rjel3dGtDkVmaGAoOXcPwZYC4zgaaJh1t/NDvMTHUpL5zZfDXP1TdZcDSazrG/q/mRyYaunHAmYztTGye3XNk7E2KXxpkuunZU17N71R7lXAet/+eccTKUz3WCU7h9+qgLip3rD65HmWrrl4FeZDq2rmnVUybFLvid2+doXrZza1Cdj9z9jgmmGxvKgJ15mFsTrh4uMJTur/3MvdKZ0jn3C8x7rSPPLNyHKfcqtxgrWF4VuIMuxrK1xHnsAqLwHOHOq+uYsr5M69afM5dc82eASM4Dzh+ZmsocXKbQMjWNOK07paGbBT3DPtE8YtDNtb2UD6qPwLXOs0PW36rf66+/fiUt55rb+53rmIiTib72W6WV6wQFWPrrv/7rK+lVB8m9xx57LCJO5uURpz5Xv3b2tbUdmQxa3T1kcIEjnVzMAgnyXCaZrvo888wzEZEHqF6f0/yKOPWj5hbXjPqTAde0tiXX1nYo/+q8487glIOUI2tauuNQMLqnn346Ik7zwp25FaAv4tQXdHfBvqHrGvZNZ29y5uDVO9ouz6P3q/NdVl+h41aPZR911Va9n+7ydvV174e7utzUbUSWnmeQ6hsUz1R8J1vd47z77rsRcZJ9Tz311JW8tGbcHHRzMrtHMBgo653NJ7prcWukmsfnuHp03xTcc7uginzfc9/dOu44+M0r2w86GObsYDAYDAaDwWAwGAwGg8FgMBjcAR4I5uyHH354RTsq7Fgzzmm0wK/V1CaSlbCC7CmnFXDgc6z7Cl53gWl2QR/IGnDaCuf82Dm2zlBpEKSBJMtjDdBFNh0DEDkcCSRBxgXZB4Rz+LxzLs4y+Tfn7S6ohkBGArWx7vpOI7gyf9a26pdrRWXQ+f+qFV81+BkcC9AxtjI4JizXAhkj2VqrgpEITubsNNUurXuG7CsG88nycOPN9I6tnfWJrkn2ah6oPk4jTMaU1vz6fzIRnPxzjIusnuwTMoSclQTlXmbRsAs8tcIFV8zmngtMVN3fyTeXpsvW2AWqohbbMTzdOuuw+V1bq3W5Y8OzvIrp2WG9unF1e6iTG9n8duWLNSUWHdk9TLfOC8lqsTBcwJwOIzn7e73m0p7DrGYasmSYrsOgreRxxbYjg2QFAy3yzOLaU8mCrI0E68l1mcFZlVSMe547ebbMynWBRiiPeZ7O2LFuzLpsMJa5lqPyyRykFRDPsEqv9fn444/fz5vBXdw5mIHktLb1m72X8LygPBWES+0RM5VjqLPa2kfc4/nOwnpnDMj1voJSRZyC2ag8F8RNskpBnFSG1pjyEaMy4sQa1q/y1q/Sqmz1q+qpstc68Rwk8Cze3fdWqD8pUxgI7IknnoiI6+c81UHs3rWfydZ27zy6zyB0SpeNrea46k82HeeYQPZYFuDHyednn332yq97V1MZYhtHRLz66qtX2qp6ao6t7MS17J3MdeVXzM1OOifXzs07Y4t23mVXuDPvrl5dRq17D7wJdixRlt89N7u1nbFFq3owndYC37PW93MGplPQxK985SsREfG9733vSl58b2L9M4stoQqA2JFzrq287/bn3Xx3ZxO+7wvcszpWVu79T2CfVN/Ysns7i4odhjk7GAwGg8FgMBgMBoPBYDAYDAZ3gAeCORvx66/K1Ph1/DwI/EIvrYRjie4YT8zL/e1YNNQQRviv945l4LQGOyZnh0W5Qyd9lYYanYztqP9LY0vthfMx1GVZZWnIEHA+Wzgv1npXzDeXjn9nee58se5Q+UHK8iabmWwO5iWWgtMkr+1wOOJTpupnxyLdaaYcy6fyKco6Zezuag5RXri/M/Yo2YuOGau2O2bX2jcsR2VoHjj/r87PXMaKd75mhUr7nDE6ndVDxpJar7txyNJUjGqnad+xRB0qS4Adu7Wqb7UnqA/WuUBfSZXP1o5/Lldvt78xT86fHXPPtZkMkqpunTQVs8/J0vX/ekaMNzHh6BtQeVIOr30jpgUZs0fOUKwn4Vgn1Tgw/Y7JIJCxyfrtfH87/8VVX7j67hi0PE84NmuHVc5+kezOxjui7w95B8fopQ+2jGHmzj/OsoVwPmnXPJ2MrGTPkXns9hf6Q98xizQfxKZVWjFq9UvLEsdIXPuMPuDFmHR+x8XEosXUOl8kcx5++OGIuG4JxXOF89er33UfEQNVbVY/KY1bf+wbybT17CI2rcZKeamPlFay8rXXXrvSPjFnNV5rOapvher9ZK2v0spXLq15xP5kP6suYsqqjtlZy/Wn2kwmuNquvLLzhdI6P+7sf54dqvNfxImdK7+aX//616/UT3D7+cpc/73f+72IiPjTP/3TiDj128438lFwbdIa130vEDILz451SVaHKt1tYC2rKqeyjHPvdBF9Zm91btj5HuXZoxsDaMeMrN7z3fmTz0smRZxkp2T8vXv3IiLiG9/4RkScGLR/9Vd/FRHX1ynL7sx7Vy/Xrt29ioHK+p0zf915iGft3fcA932oux4732du+j1umLODwWAwGAwGg8FgMBgMBoPBYHAHeCCYs5/4xCfi05/+tPVFI+x8lTmfao5NtYveyTwdM9Z9mc/YQU7TX0V4JJt4p3E4qh3saOEq5oLrvx2rjWPk/BY5pkLHFzFxLos40/B1GViuTzL/QNT8sw+clminwdE9aeGdZsw9J2TMVNcXbsycj6c1T8eW4S/7hH9njHan4XNlucjZWTRdp710THDnx2btS84DxwiqIl/Tx1nEdUYe+9ExUx3zbfVZRsZEl/2+Y7e5ser6ia0sHdy19Vm33nZr3jH4iK4WP6tnVwOt58iKzuDWqmu7K2vH+HXyrWLl7q512SiOGbCTixX70vlO3jEYxJgQG4yMWf2KUct5skYZl4ynPy5X36N9t6KKXu6Yytl1xzY6yizaWRRV56Jqz1pBpqPYidwvyCQTdjKLLDSBPrWd/89MBjm/r0LFsHG++NdnnE9q1ktwDKhMXlB276x31jp04GQSr9PPXLbfO7/3+lvzxDEL2Ydr3tq7KR9ogUaGrfzf0qpmTSvZc9QvpfLS3MzGlG1zLFzmybFe57t8h/KsQp+/+vuDDz64lkdExKOPPnr///JTS7+/HH93fnNny4gTY1bQWIo1KuYy55Z8qCp6++6M46LGc74Qqv96P7P6zNrGM63+5tiucpE+k+Vv95vf/GZEXGUQrnkTmb/H559//kref/ZnfxYRp/Gv5nU2ltU7Lvu92m86fkuPWkx23mursWS6nQw9+h2g843BsSqPvrO7/DJw7JwFSXYWcG2qZKh7l1j9X2sNaN6+8847EXFil4s5Kzn40ksvXWnPkb5z76vOUjVrV7XfurElOvOeY7L7DhSxj2Pi6lOd793f2TPnzl9hmLODwWAwGAwGg8FgMBgMBoPBYHAHmI+zg8FgMBgMBoPBYDAYDAaDwWBwB3gg3BpcXFxcMX+ozBn47ApH1Xcmph0aOM1bVhr6CtKtdyYojj7d/btj5il0zVE7/etAc3Caf68UeqWRiaAzN+azLt1awZsWFgAAIABJREFUb5qWONNK1y6aMGXluGAZlRP3zDyApu0sq6pvFVgpe9aZBQjs5ywgCgMrqFwFLnCBW5wJ4fr/ypTV3XfmaLs2ugCBzmXJzvzCmdo6+aHfLMgYTVgZnMSZUXb6WeCzLhAUTS0Z2CMbj8rlS+bKIav3eq0yo3dt7cj2CpU7g507hiqvCjszZcKtO2ealJlrVcErq/1k59ZAcG4vMpNFh64Jl5NBnbF37pK4z7h6Z3WU7JRJq8xPZYor81oX/EbplS6idqni6t8x5Se6LjScyeMuaKWbD9UZobOPUGayPVUddmklw7smrkq3mt7xXKFxFjRveH8XTLYy2+u4D8nqvf6fZv/cL5yblE4AFz7Ds2DldmvXhmouObdbWZAhuhhwZrOsfzX3Ik5ygGVo/fOMINN5ntvW+aT/y3xWbdZ5TgHDaBLPeS3ZlLnz4RipHzk/GNjKubTInqV8ULv0twKDcT6tfaF+UlvYf1zDbu/SOK3uZtQ29av+lpsLBfx57LHHrpSpOnC+ZO867FcGAOMYqu2ZmzWaAkuuqW8YtM29i+3eQx555JGIiPja174WEacxcnuT26fXPU/98+Uvf/nKs3/+538eET5A2E5ucG4502a6cOicKyrXB+685t5nd3Dvn53gmq5+btyrtmfp3Di7M0nVB53+dy67nEumXXlC5cLIzZ+1vpK7OgtKlsjNyXPPPRcREd/5znci4uTG5c0337xSt+wduAqoVs2THbruqJyM37ltcXm4cXfjkLlkcm6eXDt2feGe6bgLyTDM2cFgMBgMBoPBYDAYDAaDwWAwuAOUzNmLi4v/PiL+/Yh4+/Ly8tsfXXskIv7XiHghIn4UEf/R5eXlTy5+/Yn4v42IfxER/xgR/+nl5eWfdypycXFx7au/Y4PwuRWOicj0na/Y0oTRkXkXGSvJsQyOsFnddccidn3htBRHtHEEg6V1NA077fAKsmcyJkylhXPO84UjjrQrBpZjaq1lc45XTOkuS2xN64KM8Zkq6M2at1hfTzzxxJX6ffe7371ShsaMa2fXd1W/cuyosc4C9nENkMXqxoqaVT2XMcF1j+W7uaa8pR1d83SMIfYjnco79sH6HIPVZEygFY6ltNNyOkuFinG6mw+ujA6bztW3O8eqMo6wMCsGsLCTwxXDwrF9jgaNXMtgPY8wlV39uO7OqZ8r9+hc28nO7thwb1I6BYCJODGF1FaxpMRiU1oFqiHLcicvODbutxsgZc2zSkuZQzbKjh14lNF5RG5UZz6XR7bnunmrv53FAJGxLGiRoP4Tm86xGF17dm3iOcidEXfj4J4lI4iBoYjdXHTso4rhtLPMcWeuSj7v6lnJiy5rKYPaqj1erEsFCuQeL3kiObEyOVmefjXHyIxkP1fnqIjrLHKe2/lepfRihruxXv9fsWzdOU5rSLI2IuK99967co/vamyz6q/+Vl+p38V6izjJcqUhW1gBf8SCVj1pVShk7zpc0yxL4DkuswAly1l7EOeYexfenUM0zmK3KiBYd291MjfiOiP5G9/4xpU0ZNB237+z+lQWGbsx6+Im5yCWW72fVtYdaxrHsnVMxCMs1i6OpK/2fMH1wTnzovuNKdvDtO4kNyRTFBjwlVdeiYgTc/Z3f/d3I+IkzxQoLCu7eg+t9qjd+xP3vW5e7ozYQTW/dxZFgmPKOrnQPT+veWTn9A46zNn/ISL+XVz7ryLi31xeXn4tIv7NR39HRPx7EfG1j/79y4j479o1GQwGg8FgMBgMBoPBYDAYDAaD/x+hVPNfXl7+3xcXFy/g8n8QEf/2R///HyPi/4qI//Kj6//T5a8/D/8/FxcXD19cXDx9eXn5RqcyHaaTS1v97TQ7wk3Yog6Z/xrnL6VidLIOWTu6PlCrOu3a6Xx0uLwzvyXO1xSZC47hQK3Gjq3C8l0erh2Z9rDr46bL3Nmhy5jtwOXh/HeRFSF/OOv/yRqVby3VW3+LGUBG2RGmJO9LE885qfqq7LWeBH27koHB9mVzjr7/6ANOcNrBbE2T3UDWA5kLZEtwTDtsNYF9dZTJvF5zMt3leUT2uGeO5OnwceTpynDsRo3xjlHtWPA737JVfZhXl/W823fILnH167A4WN8uQ8QxdDKGO+UA2+b2N5YlJo/YsmtayUT5DZM8e/zxx6/Ui+nFqsrYrdW8dP3uGGnZsxVDmdjNvYoRW6U/sqdWfUNG3I65J3A/c3uoY65n9a/8DDpmXzbPq7OJ873n0mVnWtaT7DvKOWexseZX+fjOWCkrMlaSk2/Mq2JSZ/WtztyOmVON9Q6sp+SHfsWszaxu6J+WjFmeXXiuUD0zVq7OLGJ/qT7OkojWjjufh85Xvasnr7/11lsRcYqNsOaZ+f6PqOccGe7ZOUX9yforL7FtuefTCmutI8+d9JGrPLQH8eyaWYEJaquYeM5/NGWO6q/2re8M8pf56KOPXitvzctd3zFs9X/1gdr8O7/zO1fa+id/8icRcWJL78p2stH5HKblQ+eMePQcWfk17Tzb3TOzs9hN5FWFql5HGalH8nDfi7L+pQys9onqnJr1s+av1qrWupizYp9rfssn7UsvvRQRp7mYnRGr/qvYoZ3zRQXXF6vs3Pmkz1DtCWve6le3X1QW67uzljsn/NM//dOtM2czPKkPrh/9PvHR9Wcj4pUl3asfXbuGi4uLf3lxcfGnFxcXf8qDwGAwGAwGg8FgMBgMBoPBYDAY/HNHz0FWH9ln9PRT8eXl5b+OiH8dEfHZz342TbOLytdlBJzDeNqxPjM4NoVjeu3q043WuGNznMvUzMqkH9gqb31o3/nK1P+paRbT0bEhjmgkhYrt2mUXZ88yTZf5nTEuzvVtsusTanCcEsQxcch4WaP//vSnP72SJzXXZEMQt8EQ0Xyh1j5jt1a+h8T2ILuDEW8zTVvVr2QQOb9MmQ8tsovYv12WfKbh4/i6+y6dsGPOdrFb0928KmbUTcq6CYOdjDIXeV5wY9+pB2Un284+WfOpfAq7/nRMkvXv7p5YMfeOsALd9YohvP7fnQWqM4JYY4wWHnFiq4kJq7SKYk0ZpHR6bsc0dGxnoZITu3HqRrh180Q4Yi1xxK+xq49Dh8FSlcGxcP4ptWeRlbtjJzmrKlfvnTWVwLXtGKkufcdvW1W2Yw+ufVEx6x3rdQcyBitGXsUmz1jE1XmT6bifZ/5AK3Zctc50TlotiQSeZ+inVjJH81b1YjuVbn1Wcou+cvWr+pDFtNsjmIbz1p2bVScxZtf+Pbqncz5wXq1lcy9nHwi0iqDllpD5enWWWqoHfcvyfUusvLV8nuuZp2O1qZ3K+8knn7x/76mnnrryzO79PgPHeH3evetI7n7961+PiNOYyQetGLQZ05Bw+4M7D+32LMqvbl9U3wuytJVs7DCTzyl/l373Lad6V3frdVeXo3OLee7KE7pWzywzO8dp3csPt3zKar6+/PLLERHxB3/wBxER8e1vfzsiTr5p7927V9a/2q+5T3be81j/al6cy7xdn63Om8K6Dtx5p2sRkLWL55jMevU3wZx96+Li4umIiI9+3/7o+qsR8dyS7osR8fqZZQwGg8FgMBgMBoPBYDAYDAaDwT9bnMuc/T8i4j+JiP/mo9//fbn+ry4uLv6XiPi3IuKDy6a/2RVO+5l9Za80HZU2o+NrZld+lkenns5/jfuSfw4DuOvD50jkuep65fNphfMDmkURXcuqmHxZ2kpDWUWjjKgZF7zvkNW7y9pxbI6MbUAmKRkr7Ef1O1mjGfOWTFmB408/Xiw76ysygVg/MmfJQsnkR8WIVFq22WnDMjhGpMuzYjmu1yp/0pWGMmMFOobsbWgzq/sVU263Ho5aBnTac67We6fV5/ylfKDvbYfMSsL54+6O5W5eOJD14LTMWb15zVmIHGXTZOgyanf+0+n7j4wh5ztbTIeHH374yvVMbjBKueSZ6iVGk1hfZPfsWMSO9X7UKiiDG0OuBaY7h31eMTt3eTpGr+B8wrm1ncExy8i40N6lX/qL7LTV+T5kXdZ57fxjsszqbLMbM8eOqs7P3C9XVmB3fjqZlJ1tHQPZyWeh2ntXVLKRDGrKh0xuV+xlzhfKiYxtyXHnr3yFap7K96iYp2Txr/XVHGe9lId+BZZN37lre/XOIFnJdSVwnxTjTHnu5EX3DMP1Jpm/nonFZMsY0RGn/pXPWa4JMWpV75VxyzOrQP+26jPKQbJ612vV+6h7X1JZ8pv+xS9+8f6zfBc4eo7rWmas9SOD9pvf/OaVv//4j/84IiLeeeediLjal0f3K845Z6Gz1o9+5bs4YvXRPbftvmPc5J0gyzu7V7GFq/PmrqzON5oIH/un0/7q2xPzztrNPLTeJTMlL1577bWIOM3v559/PiIiXnjhhSvpV4sGtx9XbXXfrnZ5uLwcjnzPqs667rvW+hxjtLh28FsIrSPWseN7fceaZ4fy4+zFxcX/HL8O/vXYxcXFqxHxX8evP8r+bxcXF/95RLwcEf/hR8n/z4j4FxHxdxHxjxHxn92odoPBYDAYDAaDwWAwGAwGg8Fg8M8U5cfZy8vL/9jc+neStJcR8V/ctFKDwWAwGAwGg8FgMBgMBoPBYPDPHbcdEOxWsTM7dGabjt5fmd6t+Ti3Bi5Plr173pmPdYKHuTy7ZpzV9awvXB+4fpSZhsx3MtMqmn/Q7NuNVWWGmNXXUeCdyeXOxKJLn3dl70ATaAdnnpH1hfKU2axz1s08NC50WZDV46jZ8W6eu37knBJozuXcNqx50zTKmS27OZeZWyotg+FVfeRcVKz/p5mbM8OoTFM6JtAfByoz+8q9QefZj6M955q0ZabxysMF2djl4dI4UA44M52OCwsXlMeZ6ndcUlT7s1C5kchQjZVbK5mJkpMHWfCiiJOM/cIXvhARp3WbmY7qnoKFUa7pmffffz8iTiavO7c+rr+qOeXcSnTkeuUiiMjq0ln/u7w6prHdAGXV/Yg6II5ru8ZUZopZ8KDumNE8suMKpHKD0z3DdFwy8Rm3ZiiDdgE8uQ4r0/3sDODMjp2pYnU23+Xt4Nq8CzTi9lBniklTaZ6v13o69zg8OypPBvPVbxbMjXlV8lcm/PrN0tOtgX4VVJHvHTJflXmv2tMJlFOdN/jOI1cQ2bsOXXGpPnRBwP7m2skCK3MtcO93QcV4Xt21la6XOKbKQ64dXnzxxYg4jcual0P3XLTbR5wbBrVZ4/DVr371Sv3/6I/+KCJO7i8irp/X3Jmpchewe0/M3IJkeR/Zl5m3e9d12O2H1RhqvtKVxs61UXdeVPPjiLuLqsyOS8vq+0o3gFyWjq52NG8lGxWQW79PPPFERJzWndypvPLKK/fzrMztK7cRuz2qOq85dNa0Q9eV35FvFWy7O+dlAQQpj6tAnhXODQg2GAwGg8FgMBgMBoPBYDAYDAaDG+CBZs4SmbaFX7RdUB6BX9GPMFHdV3U+twtm4L6mO63POV/dXbCxj4MhxzZKcy2GSKZhcKwXamEzdsl6Xcg0QZUm1Y2R0/qv9etq+ipn2dkzLKtib++0QSr/85//fERcD7CgsWFwBxesJxtDghp/sguoUc0caguOcaE5RkYAGSMZU8Qx4ggy3rpa5x06bEXBMRzJsjuHNXqUDerSZ4yiiinr6rBjTt4WM/YIS7Riozk5vZNzrvwqgE6HLVr1u2N/7Vh2zsqAe1XFFFifORoI7AhTtvr7HO2+YxOQwSUZy2ArCua1BmZwjFmV4YLusF1r+87V0h8JROLWqNtrO4FdHTuxYvp29r0KFdMpm9duDrm1wV8yi9Y9z/VTxeTj32sd2U8MpOQCX/L5c/Y9d9Zya2mtt84qZPuQwefOjp1zPfuXlg6u/7M54IKzdd43umD5FbOT7Ksj5yEnl2lNlQU0Yh7Ve0jFIl5lp8Zf1zSPJTP13qFfWR2QeXrkLMC0bJfKePvttyPixNZd28zgtfzVfZ6T1b7Mms0F72J/ciwZ7HIdY565Xd4co89+9rMRcQpIxP1wRbW+3Llidwar3tnZf+obMQ6/853vRETE3/7t395/9q233oqIq+Ppyl/h9oLM0kVjwXeZDrtyzWeHLvN0l2clayj/siCER9ENUOv+XuHYzrzv5nvnvOHSVgzq7J3BrWVBMke/2i8fe+yxiDitQzFrI06s8MpyrLLM2OHo+bMz9ySTNMe6Z8VdntWZrxrLzGKHe0t2Xj7SP8OcHQwGg8FgMBgMBoPBYDAYDAaDO8D/J5iz2dfmyt+EULERsvyqPDJN2C79CjIH3X2HHRu36x+W193fOzgtJv0ckemw1pMa6K5GhNrQFRXbhP63jrBcHSvNad06bImKsUAWtCtzpwVn+dKy6VegFlfPS9u8apDJeCJjnXnouhgC2Roiu4BM2YrNQUbAOvfcXHJ+j116p8lc73EsnC/lHaq5dhP2a9U293fF2LkJ3NhG1PLWpe+gYld2rQ526So5cI61xLna7U7fVOyuyhftkTwrX7OOpbsrj7KJstSxUrK+cQxk+dL73Oc+dyVvyRHJSvoaXZ9l2//hH/4hIk5s22ocsr44yg52/t0zedE9P3R8dLryq2eqc0d2z/mZ2+2dDk7+umdZB82HzPpD+9huzmd1YVlrH9H3sebWo48+GhGnuaj6iYlDX6LZGXLHEMnuOyZcNj7OSoZMQu7fZITuZJKb1+5Zx67J8qzKYn8yFsWu3Ir1455f1yXZSO7MSqa35o3Ggf6wI6773tNccudjocPSZlvIiFR9BL5raP7TaiGifp9j/djO3buO9gOOM+e1s/zU9bXeFdtP52m2iyzdHbtV/Ss5wbKU1zPPPBMRJ+beLk8XX+Oc+eDKqFitGiv9futb34qIiKeeeup+2r/4i7+IiIgf/ehHEXGaW/RZ7c53nTOtW8OVDNqxiLvvn+67wZEzRPc7DK935JyLr9E9Sx5Nu8KtqV3abt5ClqdkCeUA/6Zco89qzWNZFESc/NXqnFnVy1lvrnBruMvW7liSuG8fzMuhY4XsxtCdZXb+e2/6zn6/DodSDwaDwWAwGAwGg8FgMBgMBoPB4FbwQDJnj3xh7qalhkHYaTkqth0ZDs6f3q6cSqPe8Xniyqj65gjzd+fLa72uMsUUkrZm1SqTlaH+FJOz0qa4yLxr+ey/ih3TYcyR5eAYIF2/piuoXSGT07GLBWnBV4aW/ECJ3SWtmq7TLzCj5TIi78qcJRuNTGnlIW2z0wSuY03mrn71DKP4CmTOZv5gHEPEafCoKeswqgWm7Wggd9d39yo50dH8unuu3rs8nVazur5jUXTb7urCsd6N5bkMz93zLk+3lllGR745HPXblWHH0lhxZN92bHKO0W7NOK02ZY1jGziWWJZGedPHrItiLlmpCN6SvVnbJCPff//9K3m59h5htrh54vo1kyPn+PSKuD7GHZYB4di67IvOHluxOXhGPMLycXt9xeBcmbPVGbErW7Mzi+qh+Sn2jKKrk2Wn5zSPd8zZik3sGGauryKuR7Hn2ub5geuQ56f1/27sKuyYvhXjrcsk6sjQihFere2sPCd/yfTUdTEpefZa6yW/sGKrakx3Y5TVe2WLOpafe/dy82U35pLtktny2ygWGvtd9cvGkBZWqh+t1/Tr2KxkCq/XuM7c2HXmltsrBcrwL3zhCxFx8t2qvtix7CRrqvq5ObqDexdnf5Jpr7yfffbZ+2k0x9XGv/mbv4mI6/v0UUujtTxn3cj2OBnaYQNW7zqdbw1OVp/LnM3gzny08HR1O+LP+yijNju7VN9P3Fmd19e83bclPUOmveaooPuSXc8999z9ex988EFEnJjgtGgg+O0kQ+f9OMLHCaK8XuvCcmmd1j0Hdyzj3DnT5VWlW+91+4gY5uxgMBgMBoPBYDAYDAaDwWAwGNwB5uPsYDAYDAaDwWAwGAwGg8FgMBjcAR4YtwaXl5eHTTbXNF2nwI4Cn5mYHnEKndVpNWmhuYgLkkAqtzN9PWJm7a53+tuZUbj+lum52sEAE+s9trUKjiVUf1dtWu9XpnYrGGwiM0voYBd8zs05Bgyg6ZJMsWReFHEK3iDTWpmHMA+1R3lorGSG9pOf/CQiTmPLNkScTJX0jMqie4vV7UJEbkrsgnsob17vBJyo5kPX3UknqNc5Jj1H8/o4TM2FI4HLHM51in4kiALz7pj53jY6JlVHzZVpDpOZz3bbVJl6HTFfP7oP7nCT9SVUZtQC5QFdnFCeZHnKfOyRRx6JiNqdAc3LsgCCSvvee+9FxMkM2NVh1yfObLoK4neOuyTCmVdXAUpXVO5YnIn8Lk/ecybR57htcC5TiMoEPXNh4Vxq7OqTlcX/R5z2X+2lMtXmvuxcOGVlV2dpPkNzZudyLOJ6cE+ee1jGzoSQ4802VmO1wznuhLplVHuMk3e7MpyJrVsrfKehO6s1vfKS7JPrDLrJ6ro5WNtzxDXNio4MlWz/2te+FhGn4Fbf//73IyLiu9/9bkSc5DaD1tFEPuJ0Ltb+oV9ep7ky53kWQJAuGwT2xTnnCzd/1Xb9qh067+/6V2l2rg+yOlR7WLdta56ag7pP+RJxcmfw+7//+xFxmh9/+Zd/GRERb731VkSc3HZUZuC7s5hbj9wf3PzP1ojgZJNLl4199/2iSndEpmquyy1f991hTXfUlPw2XSNU7jrcGGd5Kw+9yz/99NMRcZqj7F/1nd7pIyJefPHFiDi5aXnnnXeulE93Tu5cvHPXyb/ddxV3bup8g+J1gW4NXdDLLI+j8zNz1eXkU/YdsFVGO+VgMBgMBoPBYDAYDAaDwWAwGAxuDQ8Ec/by8vIKc9axS1dU2gimc1+sd+wJag4q59fuN6vnEQ3Nmhe1G1ndHYvAaWN2LJouG0bPMphUlo80CWoLgwo4VkTGPsrquMIFiaJ20zFhOkHdHFxgmh0TzjFjqVFnGQrytWrKpGUTK4Zz3QUd03gwQJg0bhEnzbnqpfKZh351XYFIqMFe07iALFyPji2RyY1z2aAdrX2l/esyEnfXumzcSmu7y+s2nPufy6rsBDZgGfx1Wtwd67/TX+7ZNX32vNMiOybcbTBSXWCUDtOPTJUOqzLLe9eOozLUlRVxfZ+oNOy02HDsqzVvyTWxv7QHUc7JQkT1E9tD6bNABwosIvnqmCvV+WNN6/52QT8qdscuD8IFKdkxESurE7IaXTtWOHngzhXOgod78XqPf7vrLtDhLkCpswA5J7jfbo6v18Ucq2TQ2t88j7m2VfItG0snv3hmcWXs1p3AsXPzhu3brQ32cxVUsyMzu2Nyk33EnSPIOupY0FG+khUqRi3H0rEBO2cDMqxpZUV5vQYZEwvtm9/8ZkScztDqAzFov/SlL6X10flazND1TKt+VRr3buaCWTpZsNaD486Ay+6dImOZu/owmJerf+ecXQVCrca9ey7ZPeOCUK+Bq3VNY/eVr3wlIk4M2h/+8IcRcWJWywJG70ac37t6O+sezmO3Njp5uzHhs0e/TXTyFDqyyZ0/yQQ/UoY7ox79XpShsjoQXPCrbN+jnJDMlGz61re+deU6ZShZ/REnq9qvf/3rV9Leu3cvIur9MYM7X3AeE26Md/OYDGPHjK32sh1cMMXq21mG7JvdMGcHg8FgMBgMBoPBYDAYDAaDweABxwPBnI349Zfprm+tDBVThOiUVTFnK99UqxbgqC8Wfu0nSyFjX7Isp4VxZe/YHETXl2HG9CULgloKakhYf/pBy+rV0Shm2LHxHHu5+nWa6/UaGR/yRSX2qzRkbDvHbPVbKGYWWSTUaqm/paUl+1l5rnk7hiw10NQe019X5nO2qyHtzvMdqjVxRLNXpbmJxt/JiSOsfaHqnyNM2aq+N023pnFywPlQptYzG9OK4VbVyf2dwTF7u6zHLI2rZ7cPOqxtVy+mv405V7Ghd+VXe5JjzmYsAzFm5dNLaSTPJMdWP9zrc2IYZewDWSDIV53g2B2OfZftTa7fnBw7Mi+Iih3hyrzJue6IvKjmzk3YPZWMr1i5O9aaY4S7/jvCbHH1dWe/Xf8fZcRWfqYzv6XOTywZv0KHFSg45iyvO9ZMZ404P8cVdjKfeVdrPRun6lxRWVG4M+VaL54r6TeVZ1nHzs18Mrr9orI+UF6rj+WvfvWrEXGS3fLDTKswMWsl8yW/eQ5ZLcxkKUZLQsdM1blfZevMvXt3YJ90rSEyBqt7x3H1Y1068sKldbKqw6juynLKO75XZ+8jekZtViwPWdO88MILERHx+uuvR0TEG2+8ERGnWB2aA6us4hmE7L/K6vUIu7xr1bHz6dll1x6plwP9Wbs6OGTWEpxz1Xtdp6yKfevS02/3upb0f8knvf+Lvf/MM89ERMTjjz9+JQ/nH3Zd48rzueeeu5Lme9/7XkScfNDy/dvNwQjfbzz3dK07sjXt1rBkOfN0+/mu3u6bzW2wyM/5LhExzNnBYDAYDAaDwWAwGAwGg8FgMLgTPDDM2Q4yTY7TmFas1nMYGd0oiNkX/8rXSVXWzu9cVXdqVyotZ1a3ivXAvKg5cf5iI65r1KlZqrSM2byo/I9Qa+wYF1nf7piwWVn01yTt89pWaszIlGXZ0sJKsy5tvrT+Edf7S89QO+t8uJL5sDIY6E+sYi6wP+kLeM1TqFg8rt8rn1YruiwD99wRHNG0ViyDDkP23HrdJM/usy5d5uexYsoSTmu/G7OKHXWT/qbvN8f26ZTpmI1Ow9ttF/+/wtXnyBpgH1Sa604/O1Yi6+0YsyxDfmIjTqwYMmYlC8WaEiNKz0p+U6auVgfyTZcxwtZ6OcZsxgjY3VvRPSd12OUVOtYrZCrw2eq5neysmLs3OUNW+0V1NhQyP8eOveairzuLmCxNVW8yJXfnIOdX1eVR+aLtyCLni5btyfrKne26ModMnWxeV/PWnXF2/vAq6x7CsUazfcQxhLpMxKwO8uOpvHnWW2XhCu7ruznn3o+TKPQ3AAAgAElEQVTcPGf08qeeeur+PTFjJZdVP3dOln9x3Vd7WVbE6cxPKwmOO32c0zJDDLqMOdudz1yX3NPWNqoctUX7ofM5KzgGWlYPx4p3TFmu7d17H6Hr2q8dOzN7hn5f+Z4qVqOsbMTE1piLSb0yqnVPv5pzGnf6TmaslJ0vcbeWu2fEnSzqvhexTGfVlkFzR2ep6rzfgfPl3F0z2TX3bs61o3d7rR39kh27/l/fCPSrtIw9w/ng/LKubVMZzz///JXrmnv6huDY3OewSd27u4sXs96r3vPISGacm905rtrnnOVI9ny1Lx99dxzm7GAwGAwGg8FgMBgMBoPBYDAY3AEeGObsJz7xiZK5lWnWu+ydKmpchkpjwzqc41/KafwqZtRtsAPPYUA5jSO1Rixj9auiNNSMUUukMqRdlO+enQbHab6cv0eyWslgXftGWimlIUOAGmlB7RAbVr/rPUYBl8aczFhqs6j93rFmXCRF52PNaa7XNqt8NyZdptyaluj61uqwXzsasKyMc1CxiXcslNvWwnVQyTn+fU4fOUY15cqOIcK8qDV2/b2rJ7XDXabZbhwq9rPri53srxh5FcuxM1bMYycHdmUdKd/Vf7fPVUxZJ8+oaRebSsyXtVzNKTJbBDGdxJyl/JVcfvfdd+9fq/zLsQ5CZ8071py7T1bmDhX72ZXB6x22QearPssrY0VULBiyuiomyDouzh8+fXC6fbFjpeDWgJvHO3l8dL8jW2V37nSsfP7tzsU7lp2ba+6s0jmzMMaB8/vp/PqT7dNhq1XtIY7I0g6L1V3v+gAXnOzP1lq1ztiPZAc6lltW70o+CFqf8hf60EMP3b8nxqzO2O4cIcasfvXOQIbc+m4klppjYZJ9q2dVhvqC7Lv1HudU9R69Y5nyLMJ3Fu5V7r0qW9PunKO2fvDBBxFx2mvZdp4N17LdWcudAfWu6c44KyjTKXM4X/XuqLES63iVEY7xSMYs10b1u+Zd/bJsJ0vX/3PeKu3qw9nlsWJ33uDc6c61HePe+a/l3HJlr/OYe70Y0e68QfnA7x+rLJIccG3jGAq0dmUdsrapLJ1/n3jiiSvP6HuLzry7c1L3HZBjyfpm1mAOR94VunBnE/b3x/H+fa0uH3sJg8FgMBgMBoPBYDAYDAaDwWAwuIb5ODsYDAaDwWAwGAwGg8FgMBgMBneAB8atwQ6ZmUbXoXNlltoJtHVuQIwMlbmFS8/6ZubgzsS1Mn/bmXQwD1H0ZbJBky+aB+jv1ezBpWE76IBdJqS8n4H965x3y7xF1H79nZmpytyGzrmVl+7rV+4YlIfMdn7yk5/cz1OmBcqLz9K0jmYBvL/WtzLzZbrKLC5bf4IzXXSuQc4JbFeZlO9cg3SdmFcOwM951q2/jkn8Td0rHOnnIyb7R9M5s2XODzq8X+EC1zkTqo5MrVwNVO4uzmk7UcmzzLzsHKf8WV2yujnzrJuga466M01zcCbPBM0kJeNldrhC5oQydZXpmmS/frUnuTrJZHZ1h+DmjjN9dnMuG5euaesRVAFn3F7UkVmc+9ynu3Jvl64Kqljlsc4nt485s7cjrnecmxZ3jiN2+3Rmip+1Q7iJGy2uQ57vnNuUXT+7wDLsd+WVBRxxfeACKykvmrFmZy3JC9ZvF4xkvb7r3935fMUR1xnM++j9znrjuFYBc9hO9a8CvESc+pnzgWdxtlnn+0ceeSQirgZn0v8ZMFfIgjpm7eR7yloPuTdQsB3OFz2jdsjFjsqWW4E1b5rbV64/2K7svEF3Btojq335yJlW0DvOj3/844iIeOeddyLiNN7ObJljvV5jICW6ntA+rPlwZG049wYMYF2dKde681f1de/m7h2/cx6sAoXtzpauXPWn+n91X7irV8elhnNn4PLqnHXYVhfQ2tVpTaO1/Morr0TE9f2Nv3RZoLFeA/I9/vjjab0qs3rOyQx6RuW9//77ERHx+uuvXylDa0P11XcLnYWzMrrvI11XPBlcEEV3Pt2VUb2jV+6oOnl33G3sMMzZwWAwGAwGg8FgMBgMBoPBYDC4AzwwzNkPP/zwLO18NziF0Pl6XWntCfe1fccEYP0qFsdOw848uloMxwTYMZSp5Xb1c2yEc+pLB+vUKtGp9HqNgTkEaqSlUZemWO2UtmjNS5pdapJ4XY7uqfVa60sWAdNUGlIXvCDCM6xc0COnLcrmLjW+TmvVYcwSTmN9Gwz2iiFUYccQ6GoFb6I9rNLepG9ug2VX5eEYs5z/65rhHHfMvHNYrV1mXpf1nGnYjwbn2rHSXV4ugE93Dq7XutYcHbYMn3FMwkq7nMk3F5xCcFYfkvEKxJAFJ5AsF7tH0L5Axixlk9gGYpZkDMmqrd0zQSeNs5Zx6JwzKhbPOexuxx6vgt9k/evSsiwXoC1D1/roaH9HeEYprWYEzWcXKGxX/+oZt7bX8akY3bzPs1iHGeVYrg67ecE0zFtr1e1RbN+6RlyQK8e2Y12Ezprpvkt0WIGV7K721KyfnZVE9c7A94+dfKOMkbxmWWKBPf300xFxkt8rc5Zjw3py3pLByXms/WW9pv1CbDS9I7APyDJXn4h5K0bomnfVN3wPYd7Z+5Peudw7AfuZMit7L1ceWhuvvvpqRJyYe6ong6ads4+4sVL/P/vssxFxYijTgnFtI+GsEXbvvBWcvKrWXVZWlbayijhi8cJxJzu0Yh6uad0aYP12wdBcPQWeL5wl6m7/1v8lcyRL1HatUeah9Awyu7ZPskPfOrpziH2gMleLLckcMdS17t5+++0reTBgmNaIxkWM4fUZN7fc9Q4oz5zs6b5PZ2NYlbnLY1dWxM0tDoc5OxgMBoPBYDAYDAaDwWAwGAwGd4AHhjmbfWV2jIGIvo+Qih0orH87xmClmWZ9s6/q1Go6jQ3LZBlZmoohyetdtsR6jdosaU7YZ/TDk0GsVWmFBeWt62Q6UZOW+YUVc0naWMcoo8aUvonWvHVPZUiDJN8t6gulc0yAtX/pz4rabDdPHZtjZSBSK0gGIuvTZcOuqNjkleavo82qyhJ2LBvH5nBsfVf/I+yqCh2GU5fZeZOyhCOM09uuB+f7OpaOaV/56GSZO3Z5t54OOwZDxbI7olV2+4arR7Vn7RgX3TVMJs5uv3brsNJ2Z/OCjEe3zznGLC0vtFdEnBizZHFoz2IddF/sBO0NlLlrvRzcWWDnt7diAlTMTpax7nuVtYHzae4sHrJ6Vyztyufabk1X1iecgzv2ufNpSThftEfWutujyEBz1kpr+Y6dKHAc3Nk3q19Vf4L+YnfnZCHzIbs+6+bojrFOBpw7v5N1R7+KEZ7FxTZ2/aWvcOzayselW9tZWndGdX22O5+ce2Zx70LrmdZZSvJvpRNjVjJfcnlllOn/jjXXYfSu6TKrHzJlnaxhXqpD9h7j6sN+VIwL5SUmXMYAZ7nqG64zPsuzWAblKaaefHVqr9U7kORa5UdzHXOuu0rGi7Wr/Vy/mifr/8V6FiOy8jFb+bDO6pW1yT2TXe/4674JXD3UF/QT3H0+wsscZ8HJOccydu+Ubl64ft/lyXnA8wUZ4FpLmqtip6/Wufo/rYNde/S3ytI4SM6JJRsRce/evYg4rTfVg/XjmNI3+HoGpmUZ0WW17uDOUkffszvn5eo74a49ne8XR9o/zNnBYDAYDAaDwWAwGAwGg8FgMLgDPBDM2YuLi5Z/oSM+HCqtfefZyoeM+1LOKI7rs2tkvl19qFmlhifzs6LyqOlgGbovJgDrkjE7BeUpLafTzu98japc+YOSZpK+kcgipRY3g9N0OL829KErFuw//MM/XGufnlXbpeVyWkPHkFvTkTnh5hTr39FI7Rg16zNO89thdnYZnh0NsGMF7hhjKxhVOdNqVfW+DU0fn70J+7XL0BIqVk2Go/7n+PeOnURU7LWsryq2aKUFPceHlsuL2LEjKkZTxTLY5XludFRXVpa2yypm32VzrzsfHTOAjLMsLde29hlaYAjKS9r/99577/497Qt6hn7EyBTSniB2gov8nbWt6md3HsnQnReO4dR5vrv+utZBWVoHstky0FKk6jfHzBd289ixeSrGxa697izg6kkmz67cyhqM9ds97+SUO7NW0ZWzeeQYs92xXOe5Y6mSxcqynG/rNe/KQo9WbEf3sjVvtqeLTNaz79386DLQsmvVPHb7YdZHrCf/Vp6PPfZYREQ88cQTEXHyC/nuu+9GxOnMHnGS1U5eVe9gTCem6ppW7xP0Oev8KRKyBFzh9gcx2/huo/uqSxZ9ndaBzg9o9TctESNOff6DH/wgIk7sPr336X7GQF7bkc2XymrDrUv1a3Y+Ud3Vn3pP1Zng4YcfvvK3zghse9faogO3Hte8yfQ+aj1zBJQXWku0Lui8s/N931l60h9yh+XqZEzVB1me/L6j8deaIctdfeHOhHou4rQmnd9agWdXyRydPyXnVmZrZTXDvqF8U3+vY6v/0+rkJvuGqxflgTvDOj/CWbnV2ZV5HrFw4Tntww8/PLTWhjk7GAwGg8FgMBgMBoPBYDAYDAZ3gPk4OxgMBoPBYDAYDAaDwWAwGAwGd4AHwq3B5eVlXF5eHqL9OxM0ZwZ1DipzOEfl3rloEJzZGE3xnJlc5taAZTiH1TIfYVkZSE8nNZ+mdC5wgEwRIq47pBetX/VRGaL4y9WAQDOzLAiW8vr0pz8dEdddPOi+TGsElS3Tn5XCr7zVf6o33RpUQXlWOn5mirjmRThTJgbzWu+5vHfO+7OydibQQpe2vzNhdH9XZe9Mw5zJdsdUf1dmB24eVHXsYBcEzZVZtc2ZCnZQmcbfJDiBe9aZjro6ZPe680Do9LOT3dUaOeLGpwoM1jVjzurl9jWXh5NNWVrnjsOVsTP/Zn/JdJQBJxlYgPvLWob2K+0fNFuX3NZ+ITMy7o+7/t61bb3vAkLt1jTRLWMX1K0CTUoZvGcXKK7TX2v9nJuatR4sQ+iYQ2Z/r3m7IIRur3fBLI6Ye2rO0VzSyZm1raxPZbrNempeZ2uaZWj90axX12UGujt/aE2ugZvWZ6qxyuQix70yo+dZkS411rMhx5O/7n2E/e2C3axwa+WoqWbE9fNntf47LpDcetrVI0u/m8/uGbVHJugyW9d8ksnx+v7kAkvyOvuGv8p7DSzJcznfHRzOOX/yfUrzU2VrL+P71To36bauu8dX7g0iTn3OQGA0n3ZufJw7ifX/lcsSzne+R2fvOHoX1B7PtskEXecMBRLTe67cHyjdWo9z9lnW86Y4auqf1YPvxtXZJnMTQBcgmp+uHupPuUfM3qXdmq7kiDuXrPXVr8ad7gwYUEv7H11brnOQLhzdtxu5L3jttdci4hT4i65BMjh3MpUbqCy4raA2cj3dhisPoeve0MmodZ536+XOiruzrPv76Jod5uxgMBgMBoPBYDAYDAaDwWAwGNwBHgjm7MXFxf1/VTrBaXDPZe7tyqaGn1oJx4xatQhH2bcdDbXLm9qXLjImg+vfio2i+wy8FXFiNJEZIm03g6yoHdRMZ9pd9oXSOG0Qx86xi9dypPlSvajxJbOF/brWwc0d1pdO5XcB13itw0LL6sC/M0fr7tlqXXbYrQ5H5IS7V9XnNjV+FbPlNhzzc+5VmuEsbXd+uLKza0fkmEMlc1yZfL7j1L07D44wgCsmkavDTkvrGGTV2HXaV83HSmPdYVxXLGgnl3dsKslb7SP65dqQ3BYzQ/e1L0VcDzqhfYABEMSmUZ5H2CbcFxxjqMonu+YY61Uwpix4CedvxV6srJayfaRjfbRix2w5Kr8q1mhnrR8NLJHBjYlj7Dmm4a5/WZZrB9NnzBjHHnZBjvSszm9imNG6ab2mIH1iU1Ws6J0MIivVrUPmxXHQ8ysDyp31CLKV3Hl/zcfVw+0r7uyVzdHMAm8tw6GzxlgPzuNqXe0CCBJ853r99dcj4jpzPTvXOyb1bs/JntPf63sXx1XsuUpOu7I6Fi8KfkaWfMZmZZkukF33PZBY70uGuIBkXF+OoZyhYtLrb61Zyq7OXqpn9at3S7VHskpzTzJMzM7HH3/8ft7PPPNMRFx/53UWFZXcO3LuuAmjr7J00RhqDXQsQxkATvPCWXmo38UWdd8PMmjdHw2Iunt/IiOWwdLd9wEyaCNO8kl7JPfOt99+OyIiXnrppYg4BQJzATOz9VlZCtDq2AVoy8o7iiNrvPPNY8XuPcady6pz0Q7u7ESLvS6GOTsYDAaDwWAwGAwGg8FgMBgMBneAB4I5e3l5Gb/61a8O+Th0vr6c5oPal116sgQc29Kx1LLrzj+U01RWyPysEl3NM7VemV+xii3FelHrtWoepO0RqMWSZtf5+ZBGZ8ds4TirbZm2KkuXpRebSm2kVsv1ETVVK+iTiv3WZQt22KIV2I8dTU/Hp9CuLuvf57JXu2zYzjPEEebnUa1bh1FZ1c8xZDtsr4wll6Hqq+x6lzl9m4xqN1YdFu/RMjrzomIqVPM9y9utN8oLrd0ja4qyxI1Rxfg8sn/zlywaIdvLnC9L+QBzjFn5utN97SfKZ71Gf5+CfJWLJVGxL9c+dDK7Ys9Ufuh3cGNWjXVWD8H5Ua3qtfNFXDFyXN9kTF/+XfmmrthJaxrnI9nBjeWOscW/2QcdywGe6ap6VO3IGEdu7YoFpPOcyqYvQflmXNef2GY6c8lnqHztKW8ybjgHM0Y1z6g6v7nzDq9ne6zOiXxnqM7Nbr/e+bSjLHKM2s7e5Orj0rsz766srgUAyziyRgTJY80x+aWkHFmZs5pLXasDF7NBea8+Z5WnyhC7T2PoxlJ1INN3LZPvDGQtOn+V8oGa1YFtq+JTVOfNLL6G9latZbWNfUHLzw67jvV0lhlc89nYd60NBM4t9beYtWpvxIn1+cILL0RExKOPPhoR11nNhPvusatndQ7tyIsu25Z94CxDM3/BGm/OazI4uSZ0FsvmM+stOa00bq91v1la1VNrm2dGjWlmRby2bwUtsfTN5Lvf/e6Vv6tvUBnIhGV73PeXjh/boyxRdw69CY6881T775GzbBUnqLKquZb3odSDwWAwGAwGg8FgMBgMBoPBYDC4FTwQzFnBaQGOfE2vmBcdZhk1Co5RWPmL6mh8nc+NI758KlRpnX/TiOssUZeX81uZaTsrrb1jJdEnUabxc8wWMmIrplPWXo6r00CxH3caE2mpjvr97DCeHI6wK89Fl2l9DvOwi4ytVqWt/JLumHBd1klHK9tl3lTXd/l0tZXVOGSsNTfHjrZnh661wRGWXXcsj7Ceu3PqNrTGAlmYR9aSs/IgKouNXZ7CzqpgRVYXserEWCBLiowh+q1U/ZWPftc0tGQQ61Z+/SptubDbA1iG4LT3HXaC+pMMEedz1jFc+P/1b+6l1X6SyQQnn1z07c66c3m5s+ARFrEri8+4sdkxn9x6Y/9W1gbr32QykbXj2Iq8v7NO4tzmuqMPfpUhhiFZpxERjzzySESc1qT8NYpdK+aZs4QSOvue8mT/unNdBrcWHOPMrRmeU9dylReZyExXlZHV5yjb7qj/vxWVzNzNbyenyFrlGKvPsjO7ZLn2Eebt9hPnw3VlgLMeleULmbbab8SkW1l2qi/7S/XR2lEea73W9qzPuzVdsYodsvUnprwizXNMMiZhVpesnIrl7hiTQrY3CWQTOyavY7KvjGr5pdW4ikErOed8tbKMDBXLtbp/JG+C/lSdtYrmd8TpXOZ8Dlf+gcmoXcfQ7cuV327hiJ9QMdK5Lo/IRsY40DeQH/3oRxFx8mt8zrsx1wL7hP18TlyNo+8wnTPXUaty1j9bp84yjzKe9/mNL7MCc++IR/3yDnN2MBgMBoPBYDAYDAaDwWAwGAzuAA8Mc/by8vKahpJfmndaDBdps9ISSZu4aj+d3zunHeDX9B3jyGmcqYV1vmcyXy6OSeqYIdTEs+w1ajWji+pXGj9qyBi1NtMuu0i10iwqb/1Ki6Gy2GdrX1RsVsFpsl2UYrYh4jQ/yAgh27jj29Ol6TL4hB1rzWlIKzbjbh5XTNguI2NXjy5ug03ejda5Y5bxutOoCTv/cvy7y1x3+ZyDikF2hGF2m6ja3F1LWZpqTFlWho9jLKoyPs68KNeq53ZacKZxe4JAlmvEycesGLMsQ3uAmEMsW3ubmDrrfcljtVk+DOXry/mjd+iwRY8w1Pl3xXRzPlLd/V0ejn3L9nVZ81leFZtnx7Tgvks4ppPLe623Y8Gf2wdrXVxcBIK+Z8myyphDXBN6xpVZsfwjrjNt3Pmdfm/JJNF9+ZVd8xYbSWnli1ZrVkwiRq3enS+6PlAFN5br+4FjaDkWTcVU3p25XP2qc/9aX3du7MryHauKPlBdXtX7VLbG3ZlKc0eMau0Nmi87NjGZyG5NqD1kovK9IGP68h2B99kevfuIOZfNazLeWD791Do2ZrbWdc0xaN34k6G6QvURc1ZrmBaSrHdnTnb9LVfvWdl7NZ/hfKHc6+x7epfVfOX4ynLArY3OWZboPtNhQVbnDbJgyVheZYPGW3Ne/at5ofVGtqL6UOuQ58C1fu6cWb3v7fZDJ4f5zaRCxlxXn7z99ttXfunrm3sC5+S6fvntqDpfuLW/PneUDeqQsVudFcpuX2P9Vqxz1c1tN2+rvHc49x1tmLODwWAwGAwGg8FgMBgMBoPBYHAHmI+zg8FgMBgMBoPBYDAYDAaDwWBwB3ig3BpUVPmM/u3MRJwJFUHn6Wse/BWNvmtanNG/Sc0XBf4zn/nMlV85labpl6j+q8NiXnNtZt/QhYJ+V8f4onXTbMz1DU399fzqZkDmC4QLDkOH3zSnW2ntzIP9zeusp3P1kNVTY3c0aNoOztzUpROOmLtU7g0qNxhZuV3zm6qPjuAmJj4OzuSuY+JToTIH78yPKljix2E6L7i+Wdt/1B3DEXQDf93EDUO1Nqq8j7g5qPLqBofcobvWs3I6bnqyvDOzKWeCVJlYqQ7anx966KH792TGxme1F2lfpDmXnpP7nsyESbJdedy7dy8iTnsQTRnPkRt8lqZdXVcPa1pXhls7LHs3z7mXurXOMd7JrK6peYVdwCrBBbxwcnhnVu2CtDnTaOcKYj0XOZN8Z1JOdwEdsAx3PmLZ2X1XLzdvXYCOzNRYQWGVRudirVGtYQbQefPNNyMidzvCMenunaxvdu6sAqnRzZYrIzMHd/KBqM5i63MMpFbJr8p8NsvL4YgbHHdd19SvMg+Xmwu9Y2jf2K0RBspyUJ9l4+/gzLq5fwgMbLYLXEQXJQLfGV3ASaFzvqjOP+565nJOLiceffTRiLgeqJP17tTPubGjnKveS9Y+Yp6aJy4AoltTu8B8aqver3/84x9HxGlMGaTu6NpZn6nm6xE3khWOBJMStGY5ZnJNwnntXIbszgKVKbw7a2Vn2V2a7HrnOf1fbrQUNI/fTNw5RNezfYSypOt2audGwJ1rjr6bH5FBhHPrIuxcUwg8i/CbDmV+53sAg8/tggKndTqUejAYDAaDwWAwGAwGg8FgMBgMBreCB4I5e3l5mQbM6HylFjosv4jrX6+pDd09S811pcVaNVH6Ei9NrjRi0iKKGaD71HaS9bFq9aR5FMuH5asfpY2hI21qjjNn3WIMMeAXx4ispV1AMGom6XBdcIzqTENG7Zn6nQEw1OZqLNc6Og2Mc7RfsbszVBo8p5HqBJVyjGrHmHP33bUMt8FurRzUV4z77F4VIOcI+7JiHrOMbnC6LI37m/XeBb25ST926nbuM0dRaWk7juGFSotczYsdi5j3uv2/k2+unlW9OmyximXp6tthFDkmEOvB/VKMWQURWcH9hAEldZ97r5AFTNGzYuJpPxNcP1ZM1TUNy6/6wq3t7Bl33zHeHBsou1ftTeewJyiPK5YusbKWjrI1jsgRxxbtrvFdnzirL8c85TrLziEuLwYW0bOuPbtAow5kODlk1lV6VuMqJqHY7uxfnRl1nv7ggw+u5LPWo2sR4JguGTvJMamZV8Wmy+a7O6N095Gsneov5ums146saTfeO2ZbVhbbk0HvJZofyltBhPTOw3ecI/VXWlomcgwzudwN+MY9jO+luzMBwfOk24sYtHlN22Vhu3NTh7347LPPRsR1tjsZtEfOihXz27XLzfu1Pi5QGZmzlMPZ+Z7lkwGu+friiy9e+buDSj4wncD9ZH3+KGN6t28QDKyntSzrCO5NtIrQt5OsHWR7VhZCnXoffUd0ayIbHwYC0z7mnnHrMPtOpP+z/s56Rn3GbycZqnfYrnXPmo57prMoc+9Eu/3dpenWM5MX7rymfeOTn/zkoe8gw5wdDAaDwWAwGAwGg8FgMBgMBoM7wAPBnCXcF+9M81QxgZz2sMNscdpvfmXXdX7RXzWSZO3Ijwr92FDj4bQGGSOAGg6XF9mwq7/diBMTd01LrRWZsk4DpTI6Y8f2sH/p11bpVq0itWz6u8tcELL50WFFZXlyXuxYKJV/mqrvdqjmM9FlA3VQsTw6zx5h/7nrjiF7hClLVD4Yma6Do4zjI+yaKm83524D58ypLpOzi85zXeZvRzvLvx27o+sDKsvL+bYUOn14lDHtGLI7P7Ksr2P5iCHHfTIrX79iS2nPURli22rvZb3E2Fj7/913342IE4vDjRnb5bT4u750eyf9Xu3gfEJWTPqKGRXhx7NixVR7WVauy7tiNqxnraOynH/v2Oluzmdnvl19s3yc31ehYrVmPmirde/OmV2GzpqHQ7Un6fmM5SMGu3wyaq06Wep8TWZtcX6CybaifK7Ojhk4tpTXjk2fwclOobN/V+9PR1h1RLeNLq8j+zP9inOsxJwVozqrSyWfnC/l6u9O3myP9i7ubVk+XQayW3fZu3FlmePa0dmj2Eb5i9avxtK1fQdaE1SsQIesLDLguD93GXwd6B33rbfeiojTmeXpp5/e5rk7a1XXj5xR3J7eZaJmfaExIgPWnb3oi5bv/FnbHAhw1k0AACAASURBVNuyOgscObc5OB/82fcArQGyyYmKSb87g7ux6MrndZ5znelbEr8PVf6LMxlVvU/v5lTn+c6zztKP38X4/yyPDz/8cJizg8FgMBgMBoPBYDAYDAaDwWDwoOOBYM5eXFzEJz7xiZIVkX3lriJQStPuIi0KmbbTRdhkfai5IWNnLV/PSKMrTYnzh8Wv8WS9rvWjJoZpqU1RGWRPrFqOSgvvIoKqTzKNiWOqVD5PpJVhnquPWuej17FOWKdKI7Xey/prvd5hDlUMJqfZ6fjic74MK01p1UdVuUew5uP6otIAH9Has9xKk5rV05VZMf6raNFZ2Y4VU7V9xwh2coDt6JZ1Do7kVfnz69Yv64ujjO4jbIjbYGW7+zeJpBtxXjvcddfO9W+Xhnuo/IyJ6USm3DoX1Afa36jNVp7KS6DFhfIWOy/iqvXImuYoGzpjalVMe7f+iI7sFLosg6ydjkXgwD2Xvg07co71dnnv/Dxyf66sZ3h22MFZYlXnS3dmXOEYmjyvubHcsUUrFrTz1b+bX85SqLtWMjhLrWoek8mz+n8km4dnVceAc1GuMwZR9+/d+Gfp1/ozjZM9u+cr34Au7yOs4W59qrP4DoyzwX1R9zXm9LXbKbdi8VPO7VC9j5A1yjqsddux47L6uuvr/a6vb/cO52TBCo2FrGNeeOGFiDhZq2jvdazBrJ/Zlp01gatXBcekd2Xv3rec/NV1fR944403IiLiC1/4QkScvinsrPDceqrer46w+o7m6fbgFZKJYgvzuwS/v1Bu72Smk2PnnL27jFMHd6aJOI27LEaOoiMz3Rhw3jrm+o6h/PDDD6fXuwzaHc7t92x+VO/znGvnrBHmdcRyNmKYs4PBYDAYDAaDwWAwGAwGg8FgcCeYj7ODwWAwGAwGg8FgMBgMBoPBYHAHeCDcGkTEFbcGlXlwdo3mGDJfkUmjzAJkSqF0WTACmjGJku3qIXq1qOgZ1d9RxvXLwFpZ4K/d9azezlyP1Gy6VsjcGnRdTjBYF83M1rxoyqo8FNhF0HWZoe5MqyqqfoUj5utHKe5Z/zsz365bg931auxu00ydcC4ddqaNR10LHIEbs65p8c7Mi2a7zsTVre3OHK3MJKvnMhPoLrp9d9eo2rUzg6FZ3lETlB2OyotduiMBDLO8OvKtWybnM6+vZbNf+SuXNQzywH1l3aflzoAmUwwqxvrobKAyfvrTn0ZExPvvv2/bXJl3HpHXLnibM3Flntk+wra7QKhdFyY7UCa6PZ9125kIurY6k1HnoiB7tgrGRLAvM7PfykSf/b+6ocrateblzDjZv0yX9aELYts1U++aOa/lC5XZYScoL+vhzMKF3T7pzNGZl5vHbi7u0nKtcOzYr7v1d8RtQRdu/rr5zDpka/uo+XRlhp3VQ30v2e/mC91jrG4uXPm87twqVbJrvVaVIVQup7J8ui5r9Cz7IDuDV3OJsonYjSHfeR955JGIiHjyySevXHd57oIpVr9H1kjVtq67rXPcBQgKiqU+0TvwEfPwc0z3q7RHXSO47x/Zsy7gIdPR7UUmH6tgiVW7dmnPcY2R5bPWSXPuoYceiojT+AuVXHbpIq7LSrq9ZH92+26tt763qSx9W1J9GLS+4yZHz7rxJipXWLs8ukH9srI5T/mda1fnDMOcHQwGg8FgMBgMBoPBYDAYDAaDO8ADwZy9uLiI3/qt37qm5aLmKvvyra/SYsnol4FF5GRaDrWpWV2hL/T66i8nzY4BQiactAbrl35pQComLP+mxiHTxPJZd131cZrfrN8rplbGaFqRaT3IbqamtOv4eedo3QX7qJhkO6ZRpcWuNE2Zdq6rSamYfDutvSvfsb46WsSKSeb+rp6/TWSsmaOsEyeT1iB0DJ7iWCWdYAm7NnTQYbc6No9jeZzjBL2ql3AbDNWbarA7qNbSEdZzldeRPnHsDtarYlCuIHvHMctcv3fGQ/XWPi2mAAO2kCWxBurifqY8xcIluPfLQuPevXtX8tuhkmeur7Ix7bJAeX/HRO2uBceg3DHt3bwQeN5wbJlszrp+c/N4t0dV7DO2nexSzqvd2Lm+YRs7stUxPqqxcnVbnxEcE5bMXpahNbW2S/+vGC1dFnqHlct+dXXIWEnuvCaLt64s5fNr3ufuRbs9wjG+WR8X/EjoMH275+Rd4OKqDyo26RH2mrNq5FrWuxyZW1l5bn+mteN6Bty1Z1f/6tld8KDqfcT1s5NNa9qj52XKqmwv5TzWO7He2b/85S9HxEkWvf322xFRvxvv6uW+JXRYrkqjc4PGu2IYHnmPqvZ8BVjaBbLj9aNs7SOo3mmrMrVeP/jgg/v3GPyqmsdujmqcZH21onumdrJ2HZ/bsqrL+uwzn/lMRJzWAoPcHl2Xq3xUXtrLJRNlMaaAfLSk7uxptHzTGlae1VrIWPGOmc55QNlDZO9AHUuVHbLnqneuTsDIFcOcHQwGg8FgMBgMBoPBYDAYDAaDO8ADwZz95Cc/GY888sg15pk0IfpKvfoipfZS2jcxcOjr6yc/+cmVvOW7JdOsUXtClq00PfTZod/MJ4ruOS1txWKkti7TMJCVSxaH8z/G9DtwjFgHlpFpetg2aXechkygxjSrr9PsdVk0xE3Yo+ewQ7tauaqvjuRRMfnOQaXVz9BlUnTrt9Osu2c1v7lmyLhY5QXXk/NZTS3oTfrkJr5RuwzZqn939T/CHjiKj4Mpe26eO1lUtZla+Yq9naWpfIETO3nh5C3h9pkd64brRgwBadqdX00yZlcmgDsvkNGkvV7ptX+/8847V/7eMe2rNlZyJZtfZGa6c0dl8bBDxYTqsKIdO5TXK9/ELHNFl9ndmWvOWsYxJx0yGcu2HmUJZgwR4lw2R9ZnznpDa4KsE7f+9JvJFVpCVfEVhI7MrXwRuz01G1tnIaa8XMwId27OmLNEJduPWGBUzxzZz7tnp4rFlp2fHaO3OmOfwzR07CoyDTW2ek/MnslYwFnZR87cFZPQ9aezEMj21KPn4R2zvWqTy+PI2da998nnrPbpl156KSIi3nrrrYg4jSHlSlYflsU5yF/JQ51LIiIeffTRiDhZ3+p8obzIuK/OzzsLDEJpeXZh3tnzXQa1ey4b4y7z0cG980ecGNSVT3XmpX5XH+3q7dpR1Tvr39t+/1jrq3HWPOzKHMf0XfNWnpKBmseKxyTfz++9915EXGfSqmytgzWvp556KiJOTG89wzlPq6RdX7JNLsYB0wu7OVud01lv53M9K4/PnMu0HubsYDAYDAaDwWAwGAwGg8FgMBjcAR4I5uynPvWpePLJJ69psDuaamryxbChPyn6JiLrJvOlpV99qRf7lZoe54Nmp5GsWARkLvDre6ZxoD8x98We2sSOJohtYhmZL6cKXQ1UpT3aae2dH5BzWJeu7e5ZV5cMR7UrR9hTXcaCS5+V1dXCurKysrtMwu71jAnnorhq/jpNtWtXxPVo8fy7mrdZnt214TSm1DLu5lfFXKnuZ/3MvyuWtnv+HHQZ2B1UfbFbhy7qLFFdz+Rbt17VnNsxaKuIwEfGTnuTNO1izHIfVp9pDclaRr+rP1ky4JiX0krTrzzlY5a+5He+1it/j2S7dpgBAtlgFYtux9I+4k8+q//uXmWV4tojZP4sqz2ys+cTbowcg9cxn7LzXWdvzPI6lw27PuuYGUfGzu2xWjuOkai1s9ZBe6XzP+pkkdvf17y789TJKDJrs2edP3nKP+Wxex8hKsZk98yV4eh5bnd+O5cJt0PFGHRs/aNycH2G85jQe2DG4nXzojovVGOcwckcrs/q/lq/rmx0TNvMX3DXf6PbG7K8XVv0Xq39+rHHHouIkz96+Z4Vg1Y+MtdI9mTuujnFc75Yg48//viVv9c0Di7KPZH1ZcXcPHpuzp5l2i7DvsN6Zr2OMlLFsIw4jbv6sWKJunc2F2sgwq9xd/8IuuvvSD+7/q2Y1rvzvRjglC06H2u9iUErJruszumzNuI0jvrVWOicLwsG59Oe7c3O4I61yu9zxO69tZpbDu68tNbDnRM6MS2u1OVQ6sFgMBgMBoPBYDAYDAaDwWAwGNwKHgjm7Icffhg/+9nP7n+F5lf2TFNNlgw1C/J5IXaMoK/+9B+b+f0QlBcZtNQOUqPDNrINax5OW9thfN5UC77z91Yx4VweR1AxQDoa9C6qcXBlR3h/urtnjtZLOLc/j/jbqa4zz5toazt5df0Wub+JdR1q7KTJ0y/XKtkFZJfTB9+axmk33ZyrmInZM26NVP53Ouhqwc9hbR9lqt8G08zlnYEyiAwX5tXRgp/DoF/r0uk7puE8PcLA6PrRrO5nLE36hHfMONVbTFntvaufK4EWLipXDAAyKcS4UaRg5zs34nw2FZ/PGAxuTZPd49jZOyaAY2apX512v8PQcDLG+RQldmcX9oHrI8fSzKyq3B7vGBl6bsfI4LXqHHQOg9Yx3Do+94mMwbZ7tjqLrfsemTf0184yXP07VgcVS5HyjXtyVg7TVMzCnVVCxSSr6s3rO3Tz3tW3sqrrWlzs9ignt7pl75idVT8xr8qKaUXFTqvKPOJL2fk2dPELsnfLzv6Q/b2zvqSPaccW5/n4COtSf+sdXO/V2r/F9KNfS50N/v7v//5+3rKY1T3HlFZeYgWKKcsYNBncPiEGbzW3sjVy9GxY1a1zr5ont8nKJehLN+I0Juy/6gzmzgK0kl6fvY33pJviyLtNJYd5XVAfaC1F7JnFEdf3bbFhn3766YjYywue51WWxlnneMGdi9Yyqm9lPBPSAm4nj7tWEUe+9XS+1R3BMGcHg8FgMBgMBoPBYDAYDAaDweAOMB9nB4PBYDAYDAaDwWAwGAwGg8HgDvBAuDW4vLyMX/ziF9asMjOTojkF6ccyyxC9W9dlOkH3ByvlW2ZalTkvzfpoerLSsruUfGeGQwp35jjZUd0dPfwcdwHO3PAmDra7aTtlO1MI54DambK5vrttuEBORHeMbsNdwBFzyeoZZ6rm8lmvVWldcC+ZUqymM3JjoHVDWUOXJS64V7bWumvgyJq4rXm3C0bgcNQ0c1dud/zPcWPg5N05eXbdihxx8eDkbNeNSAfcHyrTup2pa1UGy3IyUn9/5jOfuX9NJlJahwTXm9Yh98lsTWu/lQmX9m89IzcGCgTGM4GwW58ubTXXdiZONMEW3Jju6su8MrPuXX06JrnV3OmaGmfuGFw/dt24ZPK4MqNmespxzr1z8nAuFI4EjBMqk1LnTiArv+smYHedwWpdMCO663BzdK2TO49V86Oz3pw8c65WmHdWdne/YF2qdLtnqsBZfJdY0Z3jlTuDDM6lQAWezVjXLG83H7gHSOZnAZaPBglWGdzLzjGRdu8lypvuibIgVS7AnuDci2SuFeiqxL07uv2F+XTcHCgvuQdQ2QzOqz6RGfwavIvj6+Qxzwydc7ZbV8pL9+neYIfuO9nRd7ddfTtrt3O/Uy+hsyaq+evK5lh3ynBn1Zu4N6hk+ZHzfDXuVV50X7UGXtN6qt6vXR0y91Wu7SqL792Zq5r170wuV3Aur3bftyr3Xq6fd+4wXfmru9ND39raKQeDwWAwGAwGg8FgMBgMBoPBYHBreGCYsx9++GHqyFn3I3LH8AK/6isvaovWgAZrPmvZ0oBRq+KYe6xn9nW8coBM7bLTqGb5OTauQxUMK8v7qKZspzm9KWNsx0h07AfH2Kq0LFlf3AWOsjw6ebnrjuG3Y7YQXW3ibq3wHlnj0rCL9e60dCvEyNMvmbFO895BN21Hg30um/w24NgyR9hBN2VS79hfFdvuHIsAhy5TdrdGCMemc8iYhl0WxFH20vqMg5sHWnef/exnI+Kq1t7JX/WFAncqoAf7hiya9R6ZNnpWeb755psRcT3Q6A5VYCeiyzxbIVlTMVAri4EVFSOhKquzlt1cqlgo57CUCJa9K9MxaCsLnA4DnwyyKrhYB93zJlkfQoeZLGjukf3lAmIK2dhzXVUMHcGxaNby3TPV9azso1ZJjqXZOdtW7O2KkdrZu6r3D87J7P2pmvvnMK2ZdsfoXuHY8LvnKEO5X/A9kPN+l3+1x7vzyG1A9WNZWUAwoWKb8x2CfbLey1hfWR5VXTI4BrisWPXLAIOOoR/hzxcfx9gQqg9Zi0JmbdeVY9W+nd3vnlHPYe+7vG4CvtM6OdANRJvl7a6f8/7Uffd18ms3DtUYVem0F+sMLpZ5xGk9uXlBuL1p18/O+ojgvD1nHLjuBNc367rknuTa6KzSd2NXBTLrYpizg8FgMBgMBoPBYDAYDAaDwWBwB3ggmLO//OUv4913373/NdppBzv+0BwbhV+vya5bv6qLcUNNg/uqzi/1GbvgiG+srOyOL63uF/ojWq8u48oxZm9Ds0bN/475W/lTcXm767dRfyLzkdv15es0qedohqs8juRZad+66bN70oqLISumnNYI5QXZ8+v/nW/Zrs/Am/gm+k3gJhphoWKm3ia6zNRdPY4yAjI2Vddv8BH/3eeyLXn/CHufZTom5RFGiWsHWTXyMfvQQw9FRO4XnXmKJSPGrGPLZ8xZ+pZWfbS233nnnSt5u77pMC4qX62O8SLs2M9d5veOhXmUIVSdj9b2d1lzFdsuY4S6fuuyhTvMvep6hc5z1b4h7OaJk9mdGAzr35m8YN87iy2CzOB1DrJ8rWWBfh27fsh3bXLnoWrerHDz1bGfu8ytNS3LqsZqt89Ue47Lk+lX2el8hlb1quZeVq5j+XXX45rOWTTRDyzTqS7Z+2F13uF7KX0oZ/WsUJWlvlpjoRBdhqTAPtnNZ+2hZPDyvFyhs+9xXshyVfu6+qDj75Go2MQ3YY+S8fm5z30uIk7njSP+2yvchPnbPRt0+qK7t3Jsz4m3UcU2uA0fzyyzk3d3LKp34s47sFvLvE6r889//vMRcdVH9dF3Qu4B7tvDWh+WRUZ7Nd87Y+r2FZa921MrtnZVdjYnXb3OXbvDnB0MBoPBYDAYDAaDwWAwGAwGgzvAA8Gcvby8jJ/97GfW11aHvVlpcqmJ1Bf9js8WahAY7fmcL+P88n5bfirOqUPFtuqg0gR2tC3uOrWiO4bnUe1gdf8mGkuHnX+8nT/BHY4yp7JnHW6jDzprxY07x59+YcXYoXY/86VVsQc+jmieDrfBfhYqX5MZg6HLwrzJmqrYPJ08uvWptMwZjvqxqphwHVR57urfZWad4xPOMcZ4nz7gyJh1vq3WeomZQ8Ysf8mOF2s+4jqbVnm/9957ERHxwQcfpG0+Iiurvae63mHGVD4ZWe/Mp7az4nH7COVC5e804jrrrGJuuSi6uza6ffAIC8GxTqozis51HT+xrFfF6OvgqM9yd30d82quV31DX5MrHJNG+zF9QZO1v2PkuDbexOe+698qr3OsCyo57dbp7mxYrSP24xEWksB3LbZDMmDHtK/W6m2eJwnGHdA+o7+zCO9d/+KOCU6cy9A/CrfnV/VSH2Q+2MkGVpqVgZeV6eq0ovKfqt+f//znEXHdgpXv7NkcOGqNtFt3R62UWC/VP0vv5O7ZLLtE5mf3dnAs4139unP9yPssz5muDN3ffR+qrFHcN56P873vyBmGf7t6aU2LMSufs5kVendesy9oRZPVg9e7cZCy+7c9t9Yyqncwtst9v1jT8b3opt+Shjk7GAwGg8FgMBgMBoPBYDAYDAZ3gPk4OxgMBoPBYDAYDAaDwWAwGAwGd4AHwq3Bhx9+GP/4j/94ltPoyly6MllaTZ+Zt0BzaedyQGYXWZ1cfbvU5x3tuqLu/yZMs2kmULkmyPIgBb5ropm5NXDmY44qXzmKz+r7m3B5cK57gwhvgnITR+Uu7266c/qMQQhcu84NWrDiN+G+4DbnTxXgKWvPx+kqpUK1zo6YxVXBHs5pJ81xqrHrmN5UbXZ5dYJGOLMs9+yu/kfNMeXOQKZUdGeQ5S2TZ5n8uTFksC/9rgEGaLIlNwYKBCYz9ZuYDtKUq5q3R9xeVOZ6Ak3ms7nZlekubzd/Iq6bAtNtgWsH+65jula55+gEFXLri/OSZ7//l723h7U1u9K15q62bNfPKbvd7rb5k0joAAiu1BLxDQmQEBmkICAAkUMCErohkIF0EVdEgAgJkEhJkNCNEKAOkEDqq+6y65yqOj9VZbttbwJ71J773eMd7xhzrV17d9/3kY72Weub35zzm//fmu8Ys2OGjc+O+VYmpVX/U/MawsqqilONt2qOzdad2D4jLLqJwP4aaVTzNc7pU1PyPU7meoL1aXa4W2aqydKvDlGp0rxk/cneTzp0ynGPu3LDwPLVzUP1bsfyGfMEusSKOLL3PdW/WB0FzAS2iovNSZM5WJUnG6/D7c/nn3/+IJ4f/ehHa627OR3dAXbdiXTWF6pM4mCwSDPWG1HH1fOrvoF/O8+l1p3M3UU8R3bIplqvMar2osZ4du9Jf2NrWzZPVvOeypfK02Rdx+pbmbuvpX9XYeND98DPTr6CcAES6+Lot/hbVCd/wcl7KbbnmK/RJQnWMbqkyFwmZGP2Sd6uAbabzvqNXVdYOWuMMcYYY4wxxhhjjDFPwLNQzt7e3q7f/va35QEBa9UOwLsHRuChXtl96NgXFStMAYCfq/xeE7XzErsTp47CM9jOH9uZzNJSSreuwmynu2t/iYr0MeqQwZ5nUndq17OrGt7TVAqAqQooy1e0W+bwXSnCO8qy6p79vmosUqrVjuKb5eN0N/mkjV6jXZ+oPxVdVcm0PVcolWsnT6rurqFgxr7BlBgd9QEbfyNMzH9x2MCLFy/WWvwAsD1udQBYpB2qmFDqxF9URO28e/durbXWJ598sta6m9vxOVi7UP10B8caVLEq5XUVp+rjnTiZcqXa8c8+72oFbEtKMYsKw04/xLGctesAn6+yJOoe0NCZ95DufIHhO2NSd+yv1n+q7TOFEyuzvSzYuhLn72hLeKASU89k6bIxU60zsnpQ6nc2LihlTAbLB/uc9Ve8plSBHaV1t22drJMzlfX+uatay54X1YmokN0tK9a6O5Qu2iBaU6ylVdms3CftAdvUSVtCunUXf2PuDcuSUHTu96HiLf6GQi/m4+4hppVyNlAHgYeVDaa5v4ertUv33XKHjZXqWaMtvv/++/eeL8qwule9y6ixK4vztE9nXDpudJS+3fwHlVXTperFam04tbKcvMtjWHwXjvV03BuH8Uab61gqn6q1MwU4zuV4ECMe1IjjDMaXhWHzCVtHsHVrxrSdVOuKayl1rZw1xhhjjDHGGGOMMcaYJ+BZKGfX+t2vzWq3PNth6CpmMQ68b/8FH38BnyrfKuXsKcxP1p4O2+W5xq4AC8OUyxPfe0qxdIkigD37iZJyWp+XKPcUzO/NXpaqHlX77tzbfbZOOOW3mIXvcKpkYjvW1c5Z8G2oI5BK6dRNqzs+VLvg3V1Edr3KQ1fxhmlcQ018qkaorilFSQXbFVaKrYlyL9rQBx98sNZ66NeK5XffyQ5fs4yIK3b+0ddstgaIOH/2s5/d+zz1T5n1adXGMr+TO+ifvlIoszpiY041buMYivlU/sU6KkxG5CtUapO5VvkBVcrDSXtma5YTf+NMoaIseDKrDzaXMwsRpX5d6zKVVJbfPTwqIVkdhooGlWXq+bJ8Y79SyrPK57qaeyIcKnI6bY2lodIO9jTZeMHqdlLXmB9UNuG9nbGoqzDsvrNlxHwRfyMsKrGCGJMy/8ZM4d9539ip1JdqHp5+Zt/tn9Gq4Isvvlhr1fNkqFTDH23M+VF+HRUaQ72zsDKKfIbyN+6LvK31UOmL86Cq22oNoNoDCx9/Y00T4+D+TFNO1rDddx9WZlVc3fV9pUBV7wqs7jpKVEy38nFaUc0j1zynhKlB0e9/KNhDMRt9AdfkFad9eQ8f+QuLhFCH4zyN4Lopwu/fM8Usyw+O8TjW7/Gw8wZU+6767dTXsMLKWWOMMcYYY4wxxhhjjHkCnoVy9ubmJlUgdNSWTAmLyhH0d4WKko7iaeob5TGodrPYr/9qZ7JCxXniT7O7E3nCpSrh6W5pxbfRHoKOT19GV11XKZRZXCq/E2XyJf1sWo9qN7fj10gp66u0pmUxKZNpvljaJ0zVuTvTe06U4TiPdFWNWR5VupU1BPsen0kpZk+U31gGsSsfu/Rsdz7ux130tbiaNeZlVMyiIipTPrx69Wqtdedz9lT5NGkf6F8X/zJlRuani8WB4Trh0VerUg1P1OcsX13lSKWe6aoNUP3QUV3ivQGqAyfrOExPlePkJOQIi+o/5WsNP+9raXYmAMs/fo9jwR43lgVLKwjlGOvjGaqtMR/FGczvslr/YJllz6dU2LjemaxllB9rNp51fFR318sYF/7NTtTGNsOUWsrXa6bKjb84F6HiDNsmKr32/Kn3O0VHaajinnzG/DIr0nh2VJ7i9f3eCBsqW/Tdq85dycZj1h6ZghbHokg7fOXu8YSSEP1UsnEM810p/abvlEi00fDVv9bdmiXz+7vnV6WZjSPddTLz1Vq9U3TLAsNVPlDZ+mL6blOdH6TyoX7nyN732JpDWQHhmJQpUTFf0f8+/PDDe3/Rl2v13tr1Z6wU7Hs8MY7imp+Ne+z3N1Tm7/9nv+3h9fgbcaFFD55FsV/rnFujUJbr03HDylljjDHGGGOMMcYYY4x5Ap6Fcnat3/2qzHa54m92OmNXCYs7JpgWy1P1WX3foesLp2LqE2eCUrZ01XaX5EepfSYqu0uUe1NY3V5DUcsUftWp1SqfJ5yWpzp5uIqb5bfyWavqYqoA7rS5bj6z+1V5sp125euwYvrMHRVml047OqkTdZ9SVmC4x1DDs76RlUl3116pGTu+2mN3PhSzoXhjaUbeQiG3+1hjitlQ5YbyBU/fRrVB+M1b684v3tQP5QQ2/7H1hlJh7XGwMZy1tYm6Va0nlEomOy0e1XFqfGZKjKwsEFYWrE4rxYXy2cqUfJnKW9WdagAAIABJREFUhvUv5YOYxZM9Q5Rz19csPseuvmH5Yu0aP2Od72XC4lZtDhUsWXmjjz0Mi22rsx7C/LDPTLkXTKz8sJyVwrejBGd9W/lgrOZBDKMsM7BOM+UsKpemZwoEVR3inBRKT8wP+lnt+A7sWmIg1dqwUrZlVO8Oaj0Wn0PNFn87ymX08xprgei7qEyd0FUcsnYSedv92Ed9h8Iw2gVbT+Dfqo+wsZLNTaxMIm97nFGOoaSNZ8K4lPJXfZc9B1OJdt5tHuM3h+l78mTOZX2FWaFU9+M9+JeNd5h2Nu/Fejjab7SZ+Kus1qp5g+VX/cV1xT624lof/b4yVWt8jufJ/MtGnBEXKngDVN2y8B01sVonTeeCPayVs8YYY4wxxhhjjDHGGPM3AP84a4wxxhhjjDHGGGOMMU/As3BrcHNzs773ve9RFwWZpL/rvkCFx+uPzVTizMytJ+YMCJosdVw7oLkTy89JOXbN4pDK/EKZr59IzU9N4yuT+clhNDvdQxX2/CkmLjaUGwDlimKSn4k5ffV9lc8pnTqcuk7Y4zk2hRB5qeJkZpLdQ7KqMKyPd1xBdN1FqLhZfGvxsVDl+xI3DMwsuTqwQ+ULTa5Y+Ix4dnUAGDN/QhOn7CCXmJ/R/BDnfqyHMPv72c9+9s13ePiAOuCChavKgpn7KtNnZdq/1kPTL2XWhyZh2XjMTL9wzmduIzLQbKzrKmE6bmdhu1Rzk5orWXlndYtrUoyDpYVmfVW7wLjUmITm45PDsdhhPKx9Z+4jWJkw0MwQTZCzuNmBPax/VgfjqT4SMBcJ1fzScRdTUfXDyC/WHR56zEx1K3cip3NqfN5dzmFY1i6Zqzn8XJUzzk0x92AZhDl+djjM9B3mZHxTa9VL1rQs3/H5q6++WmtpdylZHDHHRnlh31XuGrLxQqEOCMvAMJFfNJvG9UU1trJ5LThd9+/3xiFhcSBq1FHkPz7jXzycKRvzO3VSPV/V71iY7hyfrQ3ZmkmVc9U+2LX4nrlqQqoxIdoUHs6F4zL+zQ7EVOtgrG+17s/6n3JfgGlUhymimxjWtuJ5sF13DuJDF0ss32wNnLUBNZez3xEjD1l+2ZrjdC1g5awxxhhjjDHGGGOMMcY8Ac9COfvee++t7373u/QgsOqX5+k9lyj5kInqbpqfkx0cBf6iH7sD3d3bbhhFNz21KxtUu3CYJgvXVcNmcZ4o9TCOU9Uzu16lwZ5Vqb921LN2lXsTlQEqMVSZddqoymdH8TlVnXRUz101ElNbVge+dONEOmPSpP9k4VX8k/x0lTBVHJeMw0ppiGoHtiNcHdiB4wErTwyXta9QzP7whz9ca91XQ2X5xZ30UC1lZRffhWI2DgBj8zeqcV++fLnWulPyXIIaB3dQbRRgvlldZbv2Sn3L+idTCFTPqMA4US2xg2oTXD8ETCGX9cdrKQwz9QkD888U7Kj6yFAHPmHbirgypRNLXx3O1DlAEFUkqO7B8Pg3OwCIqXvYYV74nJGn6OO7CjLUtKhsUnN/1SeUopi1KbYG2GFhmDKouz6q4uxaCmQKNGadge1Btb0q/0rFzA7nwnLP+jZT1eH4xRSSWVvAQ5pQqaXaXNX/uusg9X02p7J8Rf7fvn17797J2BkHVOGBPyfP0z38kd2HdV/1Z5yrUJGIf7N2oubj6SGQFRFHjIGxTlJtrjrgjqka2Wesnz1OpbbEcAGr807dBafr//3/rL6xjtnffVxUYTHO7vv2Hib+xtqa1RUbH7LrbK3H4uyoc1FVi/d0x+kgGzvVegLfgTH/2WGVbAyJsV+148oyh3F7ezv63czKWWOMMcYYY4wxxhhjjHkCnoVydq3f/QKtdqqyXS3GVPmU7Ugi11CLTmF5qXbBWfkpVWNHxdh9jqkitIqDcQ0VL0sr2/HutjkVvopTKWNVXU8UnSzcpM5UHUyVlN0wnbgrRWcWJvu+q2jI0uiqZSblXfnd6oZnbUi1uYk/22m/r1SMrFyn49kkT5coZllc7BmZiqlSVGNYlhaCu/yhll3roY9ZZbkQu/pffvnlWuuh0nbPfyhlIz2mTMAyefXq1b00dlhfVn0c1XdZWal+ppQkGPdkh131tyxvTOWn+jZS5TdTIFT3Mt+XlW/RAFW5mHY1PrNn7qrMK+U9psvKhKlJq3EOVYuY/+iXTBHSGZvU3MQUUZmCHFW1mcpojwufGZVwWVmyODEPmFbVPlC9zJRPqi+drA0vWQ+re7trxgzl/xVVsJ31vfKBzOZF5lu3Atst+qSNuML/6u43EZXcMVepPo5pZ5+n7yaTsyRYmIgjVK9ff/11Gjf22yyuKKcotw8//PDe98xShH2uwLpT9b6njco9VEhiW2SKyb09q3FBWe1e0ufZfI5pZxYQOL7FX1yfBawfdtoxfs/6esfHNVNoqvJk9ZHB3pe7a8kM9WzsubJyZj5l8TpbW7HrVdzKIoutCfZrTIWLsHLO7mNzTfyN9oxjEVP3T9ozq1Ns33s4NgftzzoZC6ycNcYYY4wxxhhjjDHGmCfgWSpns2uI+gVaKZ+qHb1T1VQnbqWmVLv2GWynkfnqwTSRSpnDUCq1StGpduEnCjgWl0pzopBU+biGaniqeMpQ+euW64myUylzJpwqozvq1m5aEwVwXGM+4YJL2odi0m5O1biVL8Zu2+rs2iNMcVqp0hTdU2gvUd92d6bZ5076Sm0ZdRanA4d/2bXu/Dwqv6mxUx2KHOanMBRIa90pZpliBZWSr1+/vvd3orjHsMw3GLK3J9a2UZlTxcHSZMoJpQjHOPddfFQEKdUZ9qGO7y/mQ43ln6nx9udidaF8t+L3e5x4L+szym97Ns4oH8ks7c58o/LN6grztsPiZD7rdkVhFnelelZ+8FgZZCqh+H/4Xtz90bJ7ss+ZMpmND+hvDvON6v5qXGbjAEt7ssZlqHm8WtdX6qgsX9Vci9+h4hvzc6LUwjiUmhFPRs/8aTJf2WwsCtS7RpbfLpWSVo2FoZxlyt/MZyqO2fHsMddHXPEX+yXmpQLrGccRtg7J6gvrn6lGlRozs5JQ70XKaqUTd/d9Xyk9q/yq3xg6ilPV/7E9TNY2eE354p+8F6q1NwtXKUGZ4rT7faVuVSrbSsGZpdF5VuUTOitD9WwBtgt8l8C/VVw4RkXfRkuY7jpwp/vuWIVj88PtrX3OGmOMMcYYY4wxxhhjzLPHP84aY4wxxhhjjDHGGGPME/Bs3BrsoEn3iYlP17y9kiV302VS/cqUn8XBuMRMeXrASHXY2JQT9xHTuLOy6zgg32GmE1W6eG/XnK+qa6wr5ux/AjMFUwdgTOJWz16ZzXZBs4WTODpuCXaUGUwWtwp74iZiyjVcazCYKWYnXXa985zMfLbrkgDzX6XBvj9xb9E122TmXFXc3bElTH/iQI+PP/54rXXf3CjuZSZTYcoYh3PF92iyFKbI+2FjeHAFc2fw7t27tdZan3766VprrV/96lfp82Sw8lYHEmXgWMPGTJaHzpiqTBtZW8uek6WD5Yt1yfK/t01mVoZlxPLCzMT3uHFMYXWJcXbGNzQVVOaRbP2034vtOOJAkzu2VsjcYzBzvEgfD/DBtpmNoczNRcc1zZ7/ysQcx+HuwWtB5CFrk9H/8WAn5tYg0lCHOO2wsGxszeY/LAN2L46DzCx8b6PssMTI9y9/+UvyZPfJXFIErK5YHeNzsXSyODHNeA51ME0VBttHdTDOnuYeBu/Fvs4OO+q4eHgMcMzBvhpuDZgrjSyPrC9HP0S3BswlQdAZN/B7traq1oh4D/ZDPNCw8zsA68PdOb4z9+Nndo86fCyLS41FrF1UcSq3Bt33jco9R6DiVmuDtXqHcGXh8PtsPdQ5hGv/rNwdVM+m3qeVywKWDgtbha/WhsztgnpPydxwMZcSkcb0oMYq/VOyNfhk3KqwctYYY4wxxhhjjDHGGGOegGehnL25uUnVFAHbtWVxddPc486YOgd+TKoDorrqyq5qsDoA4xqKQ7b7pnZOuwq0iu4u56RO2Q7fNdrF5PAPTJPlh6ly2XNkSj6lbMryU6WVhVWKx2v2y0rdpT531ZaPQUcBcCmdcReZqP4yqrY2VSR3xnFmPdBtB53n6rYD1l+zONjnuCcURaFizRSzLC5UNn311Vf3rqNiBxWzofTLng3VYKHyCcUsU/10ylCp2ILOvKGsC9gYValzUb2Dh3l1xnYMp/Kh5iZ12NSeT/aZKeaqAx2YWhTjwHxWSh2lPFdqr2rcxrDMmoONB9khPAqmdp6sf5jaRK0vKqsrprZkqlaVz6w948EhMW7h+IXPlfV91sZUHB1LHaYwjTEQx704kDH+RvhQwcZYutbdeBoHNgahZvzss8/WWmt9/vnn956jWtOydyym6mKH81Rlwywg2RjODnPa42YKe2yfE3U8qrOZ9Rq2azYXZAdVXWsNuOcb2xbmL9oBW/dn40c2Z6/18MCeiJsdkDlRzDLYGnLyDqzeZSbjMDtQMDhZe09Vt500VBg2Lqj1x073wLLu+1RGVzlbtSs1RyoVa6VA7Sj9O2lm15Dp7xPZXHeijO2ktd/DlPPRd/DwrpjTsjkLVftqfFNr4KwOT61wq3Gd9aPpHGDlrDHGGGOMMcYYY4wxxjwBz0I5y6h+eT5VSSkl3053B2oSZzefSKU66CpHcXfoRBHX2cVUcXfVliycUkBUMNVoJ29TH0MnO6mVQnqn8hMcKIVCN62J4pCllakK9utZnEwpq1SuWfvpqrHxe7YDXKkZp0zGCaaUVWXSSV8pzTrjBfMhyVDPVd0TTFS4ex4z2E6qUmJUY5bqI+zebLxR5RSfY4c6lFkvXrxYaz1UnHXmlVDMhmoGFTvxGRWzmboc8xu7369evVprPfRnG1QqA6XSUP6uq3Yd+UPFY3ccqfyAIixOpl7LypeN6aj6YWWQzetM7YwwFRULt/8f840KLqVYz1DjhCqzCvRh2E27mv+UTzqmsMb79jiZr0WlnkIlS1U26C9O1RVrz1V+MH0cx6YqzQ7MV3GltmF1h/0v6jLKOdRB4XP7D//wD7+JM8ZV9IEaqiP8G9YHocLt1CHCfAYyP9NVHGxNgO0VywqVUXsY1n7RF7Tya7vWnZVGzJUxz3WtJarPp+2vs45T7zDKJ2OUxa7IDp/0Qcz9EVeU1UcffbTW6q3nMV/sczdc1v/YGpWpLztrB7ZWUXFPUFavqp9laao1Sjef1fiGKOXyCacq0pM1+ElcbN2ObXHq63Wth22qax09UeUq5fHEIgfnO1V37HeYzNc6rgVRxc8suir//ximq7Cu1tFqnfzrX/961B+snDXGGGOMMcYYY4wxxpgn4FkrZ6tdJLVrpdRenV0vttvGwlVMlGGPxcTnF7unq7at7mN1o3Yt2Odqt7PrU+RkF1SpFk9UjFMm6mfmc0rtqAWnpw7ucVUnTE+V3BPFuqqLUz9NVdzT+q9UFkoxgp+VUmpn2j477aDrwxWvTzity4qpVQHbOa7CBl11V9XW8FnRpyHzMdvpI6Hmwl1jpZjF51vroeor4vziiy/WWmu9efNmrfVQtVTl99RSIVMYsjBYR7jj3rU6qNYXlWq1SiMrX8x/159qpTZm6yB1ivkJXZ+snX6m1MxKqV4ph5hVh1LLVGXVXW9iXir1WvRJpUTFMkPFeKaGRjWlUhpeQ0XFyg/7kFIN7rA+whS/7L4dHB9w3IjP6E/vr/7qr+59v98TCseoUxzr/+RP/uReuJ/97GdrrTsFbWfeZkotpgrK+hq2Mfyr1JZsDcPS2z+j+hbTzO7/+uuv11pr/fCHP1xrPVSNn1pwse8qlNpxzwsba1gZsXejfW2A/R19zEZZMZ+zE4uXKkxGZ45Slpzq3Sz7jUHNE8oyp8qPOtU+87uc5S3rf9gn1PwysTZQ92LZdOLG+aRLRy3K/qoxPYtbzUUIU9pm+Y12EWN4jO04j2Neup+za13VaPaZxaF+N8L20PFdjnNQlBHO+cyv/j6nMv+1rK7wt5Ps3SHytfuL3+P8gz/4AytnjTHGGGOMMcYYY4wx5rnzLJWzEx9gbAdsqoQ72dVn6ppL+DbUlsFECTAJo+5jO09ddbE6mXWH+R1R7aYq/9M212Favh2lH6odTk9TPmHik1j5msXPSiE1UT+rNNT3WRwTRSR+no5f3fueiq4idaJmVFyzLNhO8ORk01M/XHuczJdvfB877T/4wQ/WWneqGNa+s3E5dpjDvxy79/vf//69v9XuMub77du3a627k8YjzcqvKn5WY7VStFTq10qlk4Fq4krJ01WyYNwn6vKA+f5m7XefN1EVwdRcyt9Yta5jfilZPXT6EAur5pnJOM4UH11Vza7yQGUIps8UUZWaHuubWc1ge0VlVxZ3ZQWzw+q0qkumWMe6QKUf5qmqh66qHJ8j649qfFBtMf6GBcHnn3/+TZj47s/+7M/WWndjOtZVKIn+6I/+aK11p+D55JNP1lp3/mzX4oq96RxbKfcwDTbWYDvG59rzwuoTy5H5KczqNq5F+YR/9ul42/GhrKwNJsrOeMbMN28VR4DqPIx//xx/Q4WNKrXdb+2edqWym66Xg6yvVQpjdo8KN32v6Fql7OmosSbL1/456iN89a9V+1fO8qmUk1lY9r0qs+q9SSl+WdyVD9ipcnbyGw62ObRo6L7D7WNV9COcz5TSl5VR532EhWX3ZuWrVLfo+5u1l8znLFu3s3EPrfSCfYxCf7XYZ1jfwfA7bD2RncHRwcpZY4wxxhhjjDHGGGOMeQL846wxxhhjjDHGGGOMMcY8Ac/CrcHt7e26vb2VTr1VHGv1peSVSwIlo2f3dkzhFRPTiG8TJkNXpimVk+6AHQiA15kJYWUOrsxGlGuKPb5TNxZV+1BmvF0yU01mysrcSVTmkYrHbK9TNxKVqd3UJCmozG27fQPDs89ZOiquk7o6NWWsmLik2cNPXIRM3VycPJdyw9B1np/lS5ksVuNKXIuwYTITrgXiADBmSsNMSde6c2MQpnJoZo0H0ESaaEqIJlk7YToah9XEASNoPo3PmZVZd55GTtoDO1BEzUmTA+KUOV81JoSZFc6VaNrFzOQ6c1nXFPAS9zjKFQXrI1maaBbH8o1xsraY5Ye5h+iSuQlgJq0RFus6zNyVaWkFMwuuxmVMj7VBbGM4nmRlxw70Uu4X0LQ0e0Y2tmN7UIfx7LC4mFkk5iX+xqFUu5lyuDX48z//87XWWn/6p3+61lrro48+Wmtx1zVxUONPf/rTtdadC5n9/3iwU4Btjo0bWVmqw2AC1rYmLmXYwUpBmLJGeWYuOKIMwtVOxPnhhx+maXVc7gRqrcU+sz68t2u21lLjXBDzOB5gsxZ3MxRlhQeFnbhs6q6L2H0Vp4f8TVDvrZh29Z16J2BrnawNxDoO64bNK3gAXlY2rPym5Vi5ClEudxDl5iALe/rbTgWWDXNvwMLtbg3QVVh1kGH1/SW/oaln3q8zl0Zs3osxNsCy2g8n7LooYWuXIFsL4MHE7LcRTCP+xvi4r1NYu93reXSAezukMcYYY4wxxhhjjDHGmKshlbM3Nzf/YK31r6y1fn57e/sv/v67/2St9W+vtT79fbD/6Pb29n/+/bX/cK31b621frPW+g9ub2//l05GduUskv3azHZyrgHbnegqCq+pROvEMU1vqn6trnV30DLFEwsz2ZlmqDS6n7NrrLy7Cq7HUEEzpcta2kH8yY71tZ5hby+4C6x2plXf7ygZulR9grWDbn4rVWD3XhUuo9uOmfKsoquWYXnZ83BpnT1Gf8M0ql1nvMZUmCx8pa4L1UscAKYUs7gzHCqLte5UrOygpEgrFFmYFiri9jyEGvfly5f30kJlgBr7q/ECv8dnx88dVSumi7vw3Tlg32HH8umuXbD97M/J4ojyxUMUmCLjRFGkFL5BFmf34BY1pk7ixrDYJ6qDn1g+OlY9GZmCT6lXq7l+jydLB+/tHohSHZrHFE8BtkG8v1Ki4r14DzvobFfgsGdQB4JNFJwMHDfUWiUOo9rVjKhWjMPCYvxlKvmIMxSSP/nJT765FsqssGD46quv0vxhO8Hr2XN1D4pDlJI5iwvLIIgyi3aQqacwzijfmKvYepQdQpfB5rOJOm2/f1fZdd83kMh3qIr3OFERG59RORvKMVScscMMs3yxOeeSgy+xvao5tlorqHfIabvO1i4KpbSOuotxY487U/dlxFos4oo14Z7faCsxbgRYzqyfoRVCdvBTPFu0ObzODoKKfFfWYJg/ppSMcDFuxP17uMh7lAU+c4zdOGex8WOfq7As1FpFkamfqzB72vi5s15lB2rFZ1R141p2H4vi/1E+eMgjs95g1nbVHKB+T8TniLrfw6EVFVtXdumE/m/XWv9y8v1/cXt7+3d+/y9+mP3n11r/+lrrX/j9Pf/lzc0NLxFjjDHGGGOMMcYYY4z5xxSpnL29vf1fb25u/tlmfP/qWut/uL29/eVa6/+9ubn5f9Za/9Ja639TN2bqoM7O1FQFqJRn+71TJWr16/up2raj/lLP2i2TbLeG5ae7K56pqJhCdqKcPkX5zql2uLsKQ5Zm1dYwzmk7yHadu7tsj6HwVn2446tMtS3VLk76H/vM2sv+/27/YnnqKNaV0rvj+6t6lkth6oeuErjK96lKuNr5Ve1CKfkmPkXZeKfG0iy/sXMbfgeZsoyVTexgh2pijyPA3exQYDFlId6/KzZC7RU+Z5liYaJ2RlUaU9CqMSibf9h4hupGpNOnM0VYBj5XpTBSYw+qTfB61Y6VKoq1Z0aWV6Z6QPDZq77fXU9gO6rWI9jm2TjHfIt21JhKlcv6TrBfV6qXrmqGfd6/U3Gr9Ui1FuimFe086jJTBXbXO5O5gY1b2D6wXWA7js8x1u7poCIO/fcxJVewl0X4tg1V0ieffHIvTswnoxqv1b2qf3bU8MxSBNWwSrm834NpRHlHWqgCRL+JlUIryBSEVZ4ylS4qtbrtGn1d7vdhP2IK1FAXY/hKidodJ07W/V3FLH5fjX9K9azWtGy8ztK9lFC27ulGHWE7wbUMKmuz/Eb8YTUV6zg8nyAsuCJ8fB/ho2xi3bqHibVoxBlh4xyFSPuLL75Ya931ifANHc/3+vXrb+KO/s/6WVzHvl2t93AcxjV4jMOo9MQ+XI0XmWJ3pzsud94plaI9qOZvfIfBNSv2N6bmrvzDsjrEczc6v9+x+QDTYFYgURbRBtZ6OAZiu/7FL34xUj5f8qvXv39zc/N/3Nzc/IObm5s//P13/9Ra6y+2MP/o99894Obm5t+5ubn5hzc3N/8QZezGGGOMMcYYY4wxxhjztx2pnCX8V2ut/3Stdfv7v//ZWuvfXGtlP1WnP93f3t7+/bXW319rrRcvXtwLc8lJc1NF1olSi8XR8XPTVfCd7jpXcSgfRcyvVIXyf8YUJtk9E9VUN1xXQT05Kf1S9ni6p/yqPFQKKFVOqow65Yxhu334GjvIJ6q7KRMFEfte+bWpYH1FqTOzNJivPZVvRtW3VT+bqIcnYbPw6vtJ3Kw9ZOpLphRRO7yZ1UHs0rOTulW7iJ3e2JmvlDuolsj8OO5xYB5C4bDWWq9evVpr3SkVsLw64y+DzVs49zCFZ1Z37JmYKgoVTqjAyMq5aw3RncezMKztddX+O0qx2a3DauysVKBZ2pUSQeWXqdc6VgcsrUvGKKY6CZRv146KEcuEqWPie1T/ZEo4plpkFgFsHNnVNKhYYn4/2Ria+YiOdLFvorIse9b9+sm6E8u9Owfv+Yy/MYaGn1hU9+B4nbXBqFdUuoVP8E8//d1xIqhw6o4f2TX2fjRZr7ExR/kC7yiB0S9ixB1lw9aqqJjK/CZmc/n+ma0VsP/tY1W0AyxX1rbi3mgXWX7RF2fEFX40I01U9qGP3yAbLwLW35iqvHq36J5Pwa533vtUe8a0qnc5ll+1Zu3M/dFecXzDe6PO9nMH1spVhdi/Qt0aqlUcg7CNVQpF7GcxJoXiEOeCaIORNo7ru9jvRz/60b00Yv2LcUSaX3755b2047l3pW+kF2pgVKLHX1QPK6ubPX/sLIbp3L9/VgpZ1rY61oEqX11L632eVL5b4zr6HI76wbEo61s4zjFLDEw7Wx/hmjSbqyZW4EfK2dvb25/d3t7+5vb29rdrrf96/c51wVq/U8r+M1vQf3qt9ZcnaRhjjDHGGGOMMcYYY8zfZo6Uszc3N//E7e3tX/3+47+21vo/f////2mt9d/d3Nz852utf3Kt9c+ttf73SzOZ+QJiajRkuoN2ErYTrrtLUe187J/3+9mOIqallFzZZ6YU6uaz4/+DxaFOfM92i6aqnc4uJ8ufKtduPBVqN0vVQxVnt31X5fwYKlVFd/epUhBN6aiSWPrd3fCJih+/Zwr2LA9KXTnNX6YWZfnu9DMWv+pnql2fKGa7nyfPpcoVn3fftQ//W+ivivl3jOuoeKnKBP3ZonqHqYEizVB0hQprrTulhUIpxPfy7SoJ2Wdkv45rDvzMVLioysvWLuxE3u5YmilbVJvCMsL20VEndZW+Ku39OlO3KtVzkPmnxHLFsAymxs0U1UqJqpTLWdwIa4NMfcJ8A++w+lbqsCBTPKl1Ztc3fKXUYn2FqeCDvX7w1GemZlVrwkq5x+ao+B6fC8cLDL/HhX5UEcw/9qGqHsLH7U9/+tO11p3q6y//8nfaGlTQsnlnpxoD9+eKv6iQq9Za7BnR5zDz150R13Y/7Pv3oR5FRTKqr/Y0UFWLisJAWSAGe5tFv7AIxpmpyVmaqKqNfMc8Hm0QlbbM9+wOe09lCuDOvNj1Nz9R2J6uHzr5RXWdWguqvGTjHI532D5RsYp9p1pfRF/44z/+43txsXUFtp9QqO75izEo/kZYZgGAKsds3MA1bDzjmzdv7pUFquNjnRxx7epiVN9G3NjH0aotwHzuY2vErda0J+9R07VJB3XPVOnCpdr3AAAgAElEQVTbSQPvRQU4zgmoaM5g/oExTRxz97qL/Oz+nzH/k99L5I+zNzc3//1a6++utX58c3Pzj9Za//Fa6+/e3Nz8nbXW7Vrr/1tr/bu/f4D/6+bm5n9ca/3fa61fr7X+vdvb274HXGOMMcYYY4wxxhhjjPnHBPnj7O3t7b+RfP3fFOH/3lrr712SKWOMMcYYY4wxxhhjjPnbzumBYE9CJqFmZlrXMLdWZr8YrmMGwcxypnmprjETLyVBz0yvmMkAe46Oqb8yd8K0VX6ra11TFGYCdA3w+TITzK7LCcYlJvEqzhMTCkzjMfrnCaem8SxclQaLs1MW3XywODt11T0Ih8VVjV3TNnfickDdy9pvxz0Hmtp1D3/Y+yua13T7W4QPk6xwZbDWQ1cCzNQZ0wxXA1W7UgeAYf4wjjAHjcNk8KCJLH9qjKlcWkzbPNZRVS9sHmAHB8TnjskYKz82LnT6qVqDqPYRVAdsTcfEyRjQHZeRbK0T/8e+okybWfjM3QVrl6yuVP73/zOTXATrKnNnwA7TwPyrw9Oy75mpO1sTdl1k7WCdoSk5mgd31tN4YA4+R4DmwJ01eHetdMl1dKES5r84ZoXZ7YsXL9Zad6bIGWgCGgfpxBzwF3/xF/fixvs67g0w/wEza8/GSdZWIt8456A5Kn6fEWFjPkMT1mjH4f4nzLDR1H+/N0A3FuieiLlzyeJTz8RcJ1TuUSIf+EzYdyPtuB5tq+M+AvPbNY0OrvHuoNwWVUzfiybvCopOmuiuAMH2zMzAM/eG8RfdXSj3WljOmWsWdCkQ98Y6OL6PNHFNG202O3AS12fYntm8Hd/vYyd7Vuyz6hDAuD9cGez5U+4MWJ+ZvKt3+13VRrFe1XtUoFxfdfKHdcbm8YpoFzGWs8Pd2By25xHDqnWP4uhAMGOMMcYYY4wxxhhjjDGX8WyUs7e3t1R9kKHUJI+p1GNKrGrXQu3sd+OqDurAz7gb2D0Qo7qmypPtEu1pq7Lo1lWlSpk6oO7szqo2pVR4VbonqtRO2hWs/DrPNVVZfhtK2Y4C5xI19h7P/pzqYKJuXibq0cxpf+e+CqYemCjmWDqdw2r2+yfq1u4YPxknlIIPFZTZuMx2i1Uf+fDDD9dad4qBzJIhYMq4+IuHmyC7I/xQzKLiAlU+2D5CBfHZZ5+ttdZ69+7dWqueB/Ez1uWJ8kZZeaj1RUchGaCKCts35r+qw4AprVke9ueI/LAyyZ5xv95Zu2C6TFE4mdOYgpopljt9HdvQ1DpJKcT3sOx7NmZ12jWGYQe1YNsLsrUWHmTBVD5BxInPuat8AswHa7eT+lDrN1SPopI92D/HOIX1y+bSSkWO4dUaSh3m1Vmf4NgScTElbSjLos5+/OMffxNXjPGYHqp/Yi76yU9+stZa69WrV2utuwN9JutWNh9O1stI3IsH+uDfE1UV9pko1yij+Bx/Q30Vf9fiB2cx5beymui8S+C9LI5oF3vZxLOi+hDnzrgnnj1Ui9gfszi6a3H2Tpxx+n4xsVboWkB13tnxAK3pHMUUqWs9VMSiChDnExz/wlKrOkwxwMPwok3tfWC/HvfHuLLnM3j79u29MHE9+lKkgQdAxXp5b7t4AC5Tw+MhX0GUzb4mjmeIsEp1i0Re8HC9/dr0N6ZrWvoG7DmyA66wb+D6gq1ROus6ZmnB1ih4vSLqn80PUe9KIb5fC7Cv3NzcjMYpK2eNMcYYY4wxxhhjjDHmCXg2ytm1zlR/3esnij6ljpjkTal52F+WZmenhCk/ThR7J/dM42TXL1GkXqq2O2kfqO7o5FOlz5QZE7XlNf0bfZtKdaWwZmln+T5VM1bfT1XPHdVxV81cxcG+V+XWpVIETHmMnV9WFpX1gRp3g66KoooLyz2Uq+EjMHZr93phyiBUtaqxJ3Z1Q/Gy1kOfhKgsY35VQzH7+vXr9HqVD9w5Z/7wTtQzqp/hrn/mC5zBlA2xA4+KxGy8YEpCrDtUI6DqZqfrr5TlpVPOLH8sbqagzOJUaVVq1kCN2cp/2ETZycqLnYWAZGlNx8Iqv0zZwsKxtDOVEIuTqXMnPuSwXNFCIa7jmNRpx6GSYv7lsF+xuLPxgqkUlRKqmt9Z28GxBRVzqPgMRdpad+o4nGNYWjEnRZox5sffzlpruo7PVPSsnEPhhKopVL9maap1D96LitPoG6HSCwXfWndzaigJUcmHytkA1YId/7tYjjhf4FiaqeBRbYlg24+2heWd5XeihMV7O58z2NjY8b+LsDBdn8pVGOa/FOPozFGorMe6xDET+35m3YZ+bCPMy5cv0zgifIw50U5i3PnBD37wII0vvvhirXXXR3B8CyUt+pxFq4m9/8WaNKy5Iv/xNywA4jmC6K9RlhFuB/3uMv/nqB5F1XlnnczeHVA9Wq032PqHjSNsrbW3D8wX82Pctcrc516c41lfRfV2h45F0FoPrW2CbJyMdovrieA73/nOKI9WzhpjjDHGGGOMMcYYY8wT8KyUsxOmiqaJKkwpQk7iVKfrXVM5pnwNBWr3PgvbTTvIdjuYnzm1o3qJSo3ljz17d3c3A3eoTxS/ik4ZdRWnLI5rKtknsHyrXeNq97DbpipfkSxupNt2qriUH1vmq0e15+4znNJVAJz0dVSJMpj6FX1tnYB56Ph7VAqFUK+GqgCVAJk/MXa6Mypa0C9hhAuVbvzFvO+fWR948+bNWutO8YB+T/d6wDGRKQuZSrRS7zPVV9dPaSfuruUCG+ur9szmTFQEVD4y2bN1/G7tcWd9DJV5mE+lVMU4s3aB5ayUhhUYhqnT2H3VPMPamDqNuKPQ6uZvch8rPzafsOfI6o4p9RDmn7lS9ao+y/zEsvEwC4sqd1yXKr94ex9hamGmukWqtTpT7WB+Qg0Was0Y20PZtZdFqM5i7kE1HY7lQSjKfvjDH6617uaX3bc5a3M4FrEyUW11vxd9WWK7iOeo5unumpupHXHOCgXVWneKLFTsoTJWrUNHiivy/sfa9Z42U76x/MU6A+uj+w6d5RPz2wmvxguVdpZP9m4+Pe9hkiemNFT1v7fvyF/UZbTHUJ6i71ksg2izlV/NUL7GOBLpo5/YIMaNGG+yuCNfP/rRj9I0YxxjfQnHgrXuVLSRv7gnPsd1HLNiDI1w6EN3z0/A+huug9DvbTansncGtj7CPGTtBq8xJS3mvxoL1O9sVVvKwu91h+tNthZh7yfVOMfeEad9es+jehd47733Rr7PrZw1xhhjjDHGGGOMMcaYJ8A/zhpjjDHGGGOMMcYYY8wT8KzcGiiJdOegBnWQSMc88cR8LEujMkWYHtwxgZWBMj+clEWXqs6YtBxNOpSrisoslX1WdOqFOc7uOITHfHXM0VVcLH/4mZmdqTLK6vLS9lExMeVRMJOTrvuLTj6YuXy37VVO3ANVV520piZgl7hBODXPy8qS1Zlqz8zMeef0IDNmUpOli+MZc2eAZqBVO0dn+WFmGOZEWBZoXpaZr8d32WFWa92Zyb169Wqt9dA0Ew8p2ONAcyA01cdwePjVnhfW39Q8HPdVpsZsrol8dA6mytLe02fuDJTpE5pjZ2AdqrGyOkCuaxLPxqqO64+p+wiWxyqfWdjq+8y9AXsWtp57jPmRmcxXYybmB9cuATOrrda0zOw/M//f46ryqsoV42Jj1w6OiZj/AO9ldZodjsbWb8r0EsnaKEuDmbpWB93FGBJmyWHGiybRVd9d6+6gsN0cNQ7fyQ6Ry2DuAbJ1B3s2PIRFjaEdlzCIaot4cOYeNso5TJqjvCNsmFszNwcZLN/s/SkIU+4oo90lBa458J2GmS1je8nanDKjZu46OnPAqVuDoHJrgJ+7vyngfZmJOeN0PZrlBw+gwjEy2mDUZawRM1cJEUfkL9wYYLuJ9o5pxf3xF9NZ665vYD/LDuXa8x99Z48P62x3ObKD66TIX3YwHnOZgmMorl0jbeYyZs8na8e4plIuefZ5B/PF0mJrcMzDng8cw+MZo011XUvtMLdCmE8ca3CNHmTjNuvjjMpVDxuv9jY4WQ9aOWuMMcYYY4wxxhhjjDFPwLNSzl4CO4hG7ZJXO1Rsh4ztSFfqE4xTKSwmijm1+447IBhXpwy6sMM09njUbnxXgVjljdUBK8fpDsoeB3PezRQle92fKIOy/HV2ldm97PuqnZwq1DsodeU11OasHZwcAKYUfFOFanaPKl+k0+ZY3FNOVCgBU2plqJ3TKl9r1SpC1aaU2qNSYaJ6KpQJ7ACwjuUFqh5CqcB2qiPNOCQmmx/ZgQERJtQEL1++XGvdKW7UeL6jVJZMvZjthivFFZvrVR4m+VYHQWVtDpWv+BzqoDCMO7vGxu7uuiM76IApFVhcweSwI4StXTDuqq8opW+ldFgrV0dgXEylhmB+O/mezt+VShrTYyoTDF8py9gahlkW4XX2eQctBJh6HMtg7yNxgAtTPmF+2QF8nfEZ88Pmb9YGs/pg6alDyPZDHwO00sDvIy78jO0l5pW9nEMFGgdFxrzBVF/sOSvlLN6LCtSYD7sH0eywwyoD9m4TeajGgGhz8RdVi5H/+D6zQgnYWIif8ftoD5kSEcPiHI/liapMPHBpLzum8lP5ZfdlcauxSFFZPnX7v7qvcw+inqczXkQbwwO2cGxFBeJad6pUVMPHX2zXai2wX8f5GC2blKUFWz/t37GxUb3zVgp8ZqUR5Yoq4ij/4OR3F8xvpMXeQTPLOPY7EFsn4Zy7h8M5NNpHjAehFmZ1XPUl9fsUXo/yZXNV9hsUW/OxdfLEMupSqykrZ40xxhhjjDHGGGOMMeYJeDbK2dvbW+lbdKKYY+oO/MU+mPivDHAHfqqUy+JC2E5gtpswVdCy+zuKVLXbgp+r/LK4lPryEgUl2ymp0lR1xPLP2nUV55Rqd7a7i4zPUbWH6U4vo1LjXkoWN1PBMLD9dpXOVRjWhzptjaWhxp5On2ZxTFXdE67Rh9lnFn7fTWbjfnds6vgVj7+hWAk/XV1/ipXfKFQ04DgWfrAibdxhz/wmIlFGn3322Vprrbdv36b57pSJUsgy1QxTBmRxd/rX/j3mYc8H231n8xzWT+Wjk32vlO2d9RBTwbCxHcuuM/6o+Y4pnjIVv7K4YKribN5WytKuKiWLmym01Nqko7JS427XB3tnPFZKa/Z9plZjayfmC1epSPdniThCkRdhUKHHlH2Z30TmzxYVQsySIFM9M3W4Uhczf/WZcj1gfSDUSnEvzg2hslrrTvEa5YgWChE2/kZaoYTCMsnmqOD169drrTsFWcDKpjOvs/qOuTVUu5esL1g/wvU8qpBRIbfnA9tFlGfUUdwb5R71E5/352FxYv5RGRlU6taIC/14svEh2l6sM+K+DJxTWVti7x+ZL3z1bqt82mdtTKnkWPmrv/u9yqJFzWXVPM3mTlSyRxuLtaJSne/5xudheajeJdnZBqjaV/2xsl5j+QqYEjkb31gbwj4aqnMsbzXedcBxmT1Hx4qGqYk7bRLnTFTQxnjG2nvVD6d+atFKrWqjHeXunnb3nQKfIbuni5WzxhhjjDHGGGOMMcYY8wQ8G+XsJeqrjI4vsrVqNaNSdQSPraJbq6dqZWmpk/zQf2GlpsKdBjytk5X7xCfcVEFbxanKfbKboRRNLPwkLbaj11UDXUOdizt7nRO/L1GNB2o3dppG1ubYrppSaFW7nUrxz3ZMWZrVvcg1xibcxZyqdrP84Ge1W1yd6N1V6bN8dfpIoHwv4udKYYs+ZkPVo/waV2UT6gY8aRmtN2JnPU5mZkqASvEUzxgqpFDMMtXSJSilcpCpZTC/LE68D1V3e92jChTTwL9qJ77KN/Zh1gareXHqM5SpejoKe/a9qruqvUR7Rb9hLO1q3GNlP1W7ZmWC6TJLLATVQZUKRXHJWI/thCmqVVr7NTbGdy3hsnxjPtD3H/Y/Nr9kdad8t+K4EOti9AOa5QefXamP4m/l+7cz1+xg/qPsduWsUmjGs8Z8E9+jb8kgs2yIe168eHEvrlDSMnUlK5sqDL5/RNr7qfCMrlUU1mmUEfoyzk6LZz6mMf/MdyOqG9d66JuTKc2wv6EfyOoZM/+j2b2RT+aTNLuXlTfey+one09VYdnnauzsrr0n7z7RdhRqTpqswbCtYR3H+jTWq9n7iCov1vaYcnlPn8FU0ZVVLtL9HWgyt+L4ir+FqHVyNo6rdQRbf+L1DPV+jWtFtlap1Pts/GK+e6vf6ap3wuwetu7IylStAdEaomPVweI6/W3EylljjDHGGGOMMcYYY4x5Ap6NcnbnGipa3EVUfrEyujs63c87TKnA/Ovg9UwRwHYFY2c3dl3R3xQqZqvdztgdQl9JJ0x2vta6TN2DO024Y8PKuRO3CtdRn3TbvFIvZaidapYX3A2rdolUHCx8Z+d3qtiajB9T9XNVhiz9zq6bgsXdLd9MuXep2nmi0u4+a7WDysY5psDCNCd+xdnYpCwYMpUrqlcRpixD9dIeB/oVRJVXpMnGtY6iJZSyL1++XGs99B+F92Ee9+9ZW1Nj/2Snmu2YMwVAtRZQinmlCOm0dxan8qtaqQJVX1Zqn44iVSl8A1YmlVJEjU2d9sPWemp8mCjrp+pgdkJy1uY6/mn3OKpwqj0w5S97vkxdzsDyPPENiGov1aZwvNvHfLXeVGoktDjb84/3TtcmVbjuvMFAJe3+DKFsYie4x/cxB73//vv38hT53JVRqOTMLPLWulPQopIvmKzBY2768ssv78XJlKBZmXatE9kp7dk6Gdccan2ECmpU3+3ljOXK1kmYZpRVfL+rOPF9KNSUsQZg+UeFHJ5Yv+cnUO1aWcJka9quwpPReRdlfVW9I1QKvipMdr0zVym/tghTF6trGZN6YP0e5wmmIsY+speJWqsyVWjH0petldT1CmUlwdSZLJ5O2G5+K+UsqohxPLiGRbW6ztZYwT5e47Owd0oWd5Z/1eanloZWzhpjjDHGGGOMMcYYY8wT4B9njTHGGGOMMcYYY4wx5gl4Vm4NJma2TJY8cVvAUI73u6ZJmSy7ax6gJNLZfeigPtwXoBuD/WCALM0we1nrTp4ef8OdAZpKXeNwGGaGoRxZV3F1r6P5UWW2MXXHgEzMDqemgztK5j9Ns2OWM72exd/tdxM3IghzZxEoM4YsLWaWrMxFLnGhwcpg4vpDjVvKjKtqF+pQmICZ81yDznihTF3ZQTmVCwI0AWWHR2HZ4Di95z/G33fv3q217syGIs4PPvjgXhxqvslM4yONV69e3fuM9zA3EZO5gJXJZD5nh2uofneJS5Xg5PAu/E7Nc+qglz0uDKPmNebyJjMHZ3EwsPyzvo2miexZmUl8Zoao5q/pvJKhyvnEpK3rzgC/r9YAzI2CcgXTMc1VbhXQrF3lLaO7vlDPtecnUGtvdKnAXNzsYRHlnkO5YOnc030/2fOLJvj4N9zlxLgc7wTxfZi7R91mfZr9jTg//vjjtdbdXIbzTAWOjZi/SKNz8BNzUxCovl69S7B5QLmuYXHucWcHve1xdt047e0C3fVEPb9582atdVfOmO9IK94Ts3ahDhs8cfmBcXffp1l/rdwwnNJxQYB03x0wjSysmpum4XYm7zTserePKLdV2fyp3lVYfwsmh42d/E6h4uyGU64VdlR7ZGWSfY9zZIwP6ALtGmXB1oDsXQwPMs/cXah3GXZIcnadlWc2vnawctYYY4wxxhhjjDHGGGOegGejnL29vS13QBjssAxU5LBf2bOdEaUaYA6rJ6iDwDB/mKd9tzRUUqHUCvUW7h4zlQqqYnflLCpjJ4fq7GlXdaoO35k4Nj9Vs7I8ZXGzQzRU+63yNnV+zdKqFJ3qe6aayXbhunEilUKE7Yg+Jkq9pu6rQMWN2rGslHBMhTbZje/C2gVTYu/hu6rna9SxiuNkt1Y52McxID6HdUKMwXuY7gFPER53fr/++utv4gyVUYzRESYOAIt8oBoo0o64s3YTqqPPP/98rXV3uMrprne2Y8zmZ4ba2e7A1AVBplDG/HWVhkjWH/BZok66hyVkcaqDiDC/GBf27b1e9kNoqjgQpt7Yn4spppnytKMQUflhnChmJ/eeolSWHTrr3g57u1DtE8MxZVF1gCC2R5ZvNh9mYxDmD8cgXCezvrXHzdQ8zCKEqXizuu32YbzeUeFi/tESA7/HA4EzVTQeDoNlwcox3mPwUKw9r3gwnFJmoXqqgin1sBxZe+kcbtMd41md7wcwR1ng+xzWiVLl7u0Y1wcRNixy1KGg0S5iHbK/S6Kalo1jSoGWtQtsB0pBi2l11tPdub8zTqvfGFQcHdUoQ40nFWwuUu+8E+ubrlXrJc+M37PrWRrqXbyz7mFxM1Sc3TTXetiPmLUiiytbJ+P8gGvGx6Sa89d6aA2wFre06cydDGWBNV1zWTlrjDHGGGOMMcYYY4wxT8CzUc6udaaOYTsGbDeAKQdOVBPKD2EG8wGIO2mofIpd5diR3JWzqLTC/OCuBvqR7fiPvZYitWLqJ/YkTHfX7UTlylSsbDc0g+3goJqgo0BTO9BKrdRVSFVpXbIT1Y3rEtVSdzdT+UG+BNy931HP2t0576hyWVys/WZ5YmNkVwGA31+TrO8rJVaAO6xMMVv5IWS7tKhqjfE6wn/11VffxIE+30LREvnA3XClONt3uL/44ot7f1H5hM/VLbssDhyvugrZ/T42X038nbHvle9jHDOVAmqPR6mFMQ20/qlQKmGmSqvmJuX/js0TqEDsKO3Z+KauV3Gy/HXDVVxjDuqmEbD5OguvwuI9am6YPKdaHzPLrh1WV2wdj/7lsrGera2mz9GxBsPPyjosS/PUqqejkGMWAZmP051QSFZ+pNWaRKnAUBm6X2PKvW5/nCj3cPztjJkBWw+xNRZ+7rzzYHkxn4vonxffLfd7I2ysPdhaIIh8xjtlKHz3uot0I434qyzLcI7N2hyzAMHrjE45d98dWRldc444Ufh2P09g642uCnMtbVXA6PQ/9e7CxunqvbUbFxubOvnG/DCrO6RTFsxiAc8mwvsy361MMfttnB2iyqDyDY7vMGxtoNZF1Zx6KVbOGmOMMcYYY4wxxhhjzBPwbJSzkx3CtfROPvte+b3a71W+LFiaWTjm3wP9DMauBfubxY1+P2LX8kQhyzjdDbjGLoLaiczaxWl+LlFEdnfUqzxg/pXf0omqakq1+8nUHNdQ0CpF0Mmznt7L2sNEfan8LVW7s4oTZZPyG6WUOkxZkuVH5YEx8SvdHeuz79mzYpyoRgm/3vG3AsuZKRFRMZv5b0LFbPxlz6j60uvXr7/5LhSzTH2m1MSTvoVhmSoG+0GmqmD9q6uozcZrda/KF/N1X8XB2mBnTlLjgFKHYl1nZcWUY8pvV6WeZ+Xc9WeaxclO9e2q8ytlkVJYsHxeQnc+vCRNVjbd+b0Td/SRrnJ8T6/yT7unwT5n33X7eKdulZKXpRngc2UqH1Sgqzjw+876gll1sL5dqZ2Z2kv5j1Z53K8x1Rr2CVSRVuu3zhhTha/CqP4z6V9MIYZ+gzF/8X6Y9XH0NYzvjErVGNdDWb2vj+JapB/Wn/GXWYpMLFSZRU5wYu0aYVANjOs1pZDsrAEQtHSZ/k7Suc4+Z2p4/FwpYk+ZKEvXqtvkaT5P1K2KjqKaWUGr3xZOyj3iiDMt4u+HH3641nr4boNjwloPf3PCdwc1F7A8nT5TFeckbjYnxN947v3dTK1Rplg5a4wxxhhjjDHGGGOMMU+Af5w1xhhjjDHGGGOMMcaYJ+BZuDW4vb09Mpfa6TqAZ2bhWViWJ2Uyii4M9nTQlAPNY+N7ZpKCTt3XWuvLL79ca527L+iYmE/NwjvmTyyMMuOcmKJM8z8xp1b3TFwkqDZ3iUkVS0PFOalDFid+X5maKpNbFq7Dqcnn5BA6ZVY46YfMTFOZ0TLT+awt7iYZGeoQkwyWT9W+VZpZGqrtMfPrKt0A40R3BnEAWGUqi3MMM92PQzewnWTmWmFyFO4MmAmgMqN89+7dWmutV69effNdmCJi/gM0q2V12jlQMjPf3cF5OWsXrJ8xU6oA8xv9IBsjMF2sy/gb5mhszMxM41U7VmPWHic7dAufFfPfGVuVGwPl4gbLaIe5UVCm/NX9WAbTsb8zv7DxaTo3VeWNYbplVM2pCjVuZObgym0PO/SWpV2lr/pIZ95T80aWn4ww5czyw0yyuweQZvlQ6wg2B3TiRpj5bMfVAzNhZeWuxqBszI9xrNu+Jy5iMK3uPdWBo5W7mFNUXLh+iPG3WoOjyf50/Ii4w0Q6O7g6wsR7a6ypwnUf65fMNeD+f9WnlZuOvcyif8ezoJspVqeXzKmqrWHfz+oJXSGouCaHEk7pvtPt19i93TQeg8ma9hLiWdi7mXK3cEke9vlsp3IJg24N1DslckndsbVgZ7xWc2nHNdBa99e0+OzZmDLBylljjDHGGGOMMcYYY4x5Ap6Fcnat3/0irQ4c6ey2BGz3mO24d5z8q508VMfGTuBaXCEboPIm/uKhXqFuis9r3e3oqR27rvIio7urpQ5dqPKpVBtTBUkV5hpOm9VBOYzJjiTbBTp5ZqVuZVTXVV2q/neNwxRUO78GVRtVCrJAqa0y5ZBSBEz7yloPd/KU6rJzgBmLC/PD1KNIp1+qw2qusZONBzXG+N1R9mG7iPkh8o3jNn6OcN///ve/iTOUszh+xXwS+WX5C7XKy5cv11r31bJsvmVKKFRoVG2TKcaY0pPtNu9pqEO3UPUcsLg7au2ga1WTtcHumKjG7z0PTNWqxk4WdzYWKbWzUp/jQTWdZ2Thqu+VGvf0MIgqf2oe7HCtOK+hRmF9ITv8Ea9hOas6zeqLtXU2f3TaB1OLs77SUYkqmOLmpH2wuFl7rixGmLp5qmqtDnlj5VYdfrZ/rsZjpfyPe2M+xIN1J++S11Tndsexk4OguqD1ZjaPsHdKReQTD6Ve665xUNAAACAASURBVG4dg+/LsQZBCwtlFZSptbvjQoDv2WHFtNbdWompAbuK6ok1pvrNgylnd6p+X+WP9e2M0zmmc99EbbszUU521wATa7tpX83mALTiOi2L6jqbU4PoA/h7VmbRF/18t+ReSx+yyL4/UZkqa5SsLNTBZJi/TpxozZFZjI3WDu2QxhhjjDHGGGOMMcYYY67Gs1DO3tzcpLsdTO2YwXbMur9UV+njzl38RTVV7AzG99kv5pjP2ClAhSzzc5PtLEx3atj3WVl1d6uY6qCKU+2uKHVBdV3V+8lOdFcxhN/jbn0Wnu36Tdtxdm9wqQ+fTBWIn5Xa5GTnVKmVJirGazGJr6uwzhTV6KdR+bnqlEV3HFCq3U6/Y3GwdpKlheMu7uBOlWRVeFR1MH9oneeJ/6OaVY0XES7SDrXsHheWiVILxG54KGbjc5Zf/Iv5ZXV8onRSY1R1vavuQrAdZfme+NNd625+xrrOxm8sL2xLbJxA65rMt2GgylH17Z2uv2iWl47qoDuesjVhFqcat1hfVmNUloZKc8JUFVMpUBlM5XOi9EXFSHesn+SbjU2qDvf1slLGqvqu+jQqHdk6TvljrcrgRCHUjUuNQSzu7GwMppierj+zdx28hsrBTMG7k6l1L1Ghda5nMJ+5zBrlmgpaPNck6yO4xuqMhTtxX7zHrnX3DLimYmXBfMGjBdKeXtfKNZ4v1kF4bsseZzAd2ysV7CXvdRgX0o1zst6fqnC7/siz/LC4FBN/0uzeiRp2+oyduVaNldN+WMXB5pPod/HbE7OYW+uuv4SCNsaW0/a9j9+s/3Wp1u4nv4WdhFtr5gP+3n2j0MYYY4wxxhhjjDHGGGOuwrNQzt7e3h7vKnUVs2yXI9tpxThDsYLK2PiMfgiznZPYBUAfHbGzGDsQsWuBO8IT9RfeoxQh053tjOoEUATTY376rq12fGomu2/XeHZWjtPd96x9YN2dqgsqxVNX+YRMlDiP0cZOd3z3vHQVIIyqb7PTXLt+mHBc7NBVSHaUQ12FE36u2hr6V0If4djOVdtb66HKNdJQYz0qZiurDrYri77fPvvss7XWWu/evbt3PXsO9JHLFBWTcaV7avVE/cB8PDElA1PgZH56WVxs3MC+gGWU+YbrnqrMLC+y+1hZsPUR1m1VP2xNhdeVCq+jODy1EKjy26Wai09VSZesrTrWEGvNTilW48fJejNTq67F57KqLpWaS6nls7JAZRDmj/WFiXIcT7TGZ1dKyOz5WFxYJpeoKlGdz8Z4pViu7kHUGiCu76eI47iG61CcE5h/ffVdJ7+MPT7Mn/IpytYuQdWuke7ZB7u/SKyDKPvTsXTva7uKdq2HylnMH5t7M0UttkNsx9gvw89trIeqU+YvVXxPVM9sPGblX9WLSndSp90xkNXlSZrqHYiR/ZbE4sZ2w8brrK0FrM7U2uYSumPsjkoXr8d7Crbnva/g+NBViXZ+nzt9Z5iUL1uDxDOrd9yq3DH/0/Zs5awxxhhjjDHGGGOMMcY8Ac9COXtzc7Nubm7kr/+ZT0b1C71SCuCO61p36qlQxr7//vtrrTtFE/4Cjr570GfHWnc7dfGXqaaUb76Oz5Gp2kSpEDpMdsS6z9LdVe7slDEeU0EZKD88+7WpSqaqq0vUOt37lTo76CiIVFxYjirOTOmL+VF5uIaaHD+zk2WzfCh1qOpLzL9Qlh8GGzM7fUflZ+rPMgvLxrvOHIFKCxzrMRyLu5P/2ImOOQB3pGO+CcVspujEU6jZs0fcb968WWut9fbt23v5ZsrQLE6MG9VALNz+fJ02X5G1Y/Q5zFRp2NYyP4mI8uUbczv6v4vPTLm6P0vAFIdMXVD5eYz1hFIPdMeNHTaPKZ/qHR+/LF2mWK+Ue6iGV+kydWYFS386b5zM30pVWsEsxy5Z/2A+WF/vrF27abDxmPmv3O/BsVMp74OOCoz5yVP3VlYhTBmLcav2kL0/KTWXshzIykDN7axMJuqvGOe6CuqOf3+8NlWnnSjilNq8UvEzVa4ab/H73c9qqFk/+uijtdZD3/SqDPD6nv9dAb0T79uRH3Zie7XmUv6X0QduzN+T0+HZ2FOtsdn3rBxVW+yM9VjfU8Vm9T7Cxi2l7O3kn12bzheT9xG1NlB1u6PeozpxsPGMzbFVf7sUtL5jfr7X4u8jCGuLlSUf41Sdm6XP6vkav42d3mvlrDHGGGOMMcYYY4wxxjwB/nHWGGOMMcYYY4wxxhhjnoBn4dYgUA5/9+vMiT+LE02a8OCXMCnNruG96Jj8yy+/XGs9dF2wm0yENJyZ5SGPIafumuJ2XCZcywQhu0cdQnBiIn+aVhV2agrYMS3vmihe6rLgJI7dLOC0fVZ11zWnvsSUtOve4DFQZi8TEys0AeuOh504mSndJWU1HWsys06WvjrwoOq3Ycb3wQcfrLXu5oGua4QY16P893kk5oswGwyTurgnyhvdGeAhZLsbHTSjRyK/4cYgDgLDAzGytqbGwu6hhThfduia+e1l0T14A/OP7hAqFwaqzTFT0moewYMi8DmYe4Mqn13TSnTBxJ5vzwO6cWImaQFzK5FxYtqcUZUzcuIOANNR+VRrhRN3BgE75A3dOexhMW40p2am0FW+Vf9n5dspi+4hNl03UFlY7KvKDBzv3807lcuMLpVbg+kaq3Iho+YPjAvHC+Y6JEuPtQM0j+2UIT4Taw9YBjEXRZp7WtP1jaqHynxW3YNjZnXAWTe/7L0vcy8R8Yd7p7gWaxb2PJ22GXEr03K2lu2YxGOckW88hLVjDs7GgWuajqs5iKWF43bm4miadjW3dV1kdN2l7HTdcKj7Jmkgl9Qpzh9Yricm+wq1BrsGzOVmhnJX1p3DqrnqdCy9BOWCpxo3Lk3fylljjDHGGGOMMcYYY4x5Ap6VclaRKffwl/bYdYud0lBGhTopVEmhjo3re9yo+IkdBFRAxV/clasUkgFz8o/X8fNE1aqceAcnilSWTxa+s9v5GHEqlWVXCaPSvZSuY3LkGodtsLSq55wojqt8dpy3T1XE2X2ndXbNulY7aZWyFndfURWGhy0olW4WNztIAP9WqulLVPnsetfKgB26gkrOPVwoROKaUipg24r7Yl6J+PawMU/gTnTMPaiYxXxnyllMI4gDPEIxi4oXNh5msN1h1h4mfZq1IWZBkKmIsU6YapXls1IfVOqiPR+RB3ZYQlXObB5GdTRT2HZ25rE/ompbHbiVpcvAcmWKqI4q/hKlfYDqM6WCxzyxz1U+qnuy63s41n/YmovlszqApqtQn6iYsL2yuNjcULUvpqpi91T1wuq/++ydfqCU4EohV+WfjY0nVlb4jEopzeaAGO+ytZZ6z1CHpFXPxxSyav2M8+d+TY2n3bX1RDHF+gS280ohqdpzEGlEnWWHAUZ68U4b78k4b3StaDJQ1RqfcX2mrMEqawk8cLujlGX5VGvpayoiu+/s+P3kkE12fVIm6l7V96uw3f4z6Wfdvt1V/VdcupbZ4zhRIl/KJI3IV4wT2IdxXlNrhJPn66pyT+Jma5es36lnmP6WYOWsMcYYY4wxxhhjjDHGPAF/I5Sz2S/jqJCNX7BRwYSKWdw5zX7NRj81oUYKX7K/+tWv1lqX/VLOdtRPFWdVemrH8ZKdP6VO6qhO2C6h8sN6ku+pn7Q9ja4a8WSXa6qYDao0lP84lZeJIg6Z+DPCexBUR5zUe1cxpHgM1XTGdExR/o2qfGP7YKq6a/hlwvx0VEBMpaF2uZnfudjlXSv3mbffg+0Wfe/hvBIq2bXu5o+YNyKOUMx+/PHH9z5j2pnSl/WjmKM+/fTTe2kyNWk1vjEVD5brRD3DlFZsR5r1+V29psYBpnzrjEksbHxm/vMCvC/z4YrKIPQLzOYEDLeHZWO+UlmezhVZnJinoLJoYG2q66ewGptUG0NO1lpd9UalRO2qdrpjaeeek3yyuNm6UinfsjZ3Ol9XZcHqDK0mlPIwK7uIg/mLxjjwetWOmXqfzcvMR3S1flVrPuVHuopb9RVmKVKpXdXcw1T8WVucqupY2+zUIcunerfoKKux3LpWQFk6MU/H2iTOVUFO3g0wH/gX20HnvS+bE7PPj0H3Hecx3x2qtQB+n91zLbpzQGesD76Ndy42zp2MPUFXJZr1/RMrqYzMSuma4O9u+C6D+WBlkVmloOodx63uei6z1FD3qLl2YpkaTM6UWcvKWWOMMcYYY4wxxhhjjHkSnqVyFnfMUCW71kOFLPqSRT9YqE5BnzShclrroUIWd/YYHcUF2y1WO5DV7m13547tindUH2z3O2A70xOVI+aL+a2p1HbdXW5GpeC7ZJeYodRR6nRMpKNwUfmfqLpVG7pEld1RM1f3TXZnp2rtkzagdq47iguVvsp/RXcMCjp9RKmvWX/LFGVMPVcpsNZ66Bd2n0e6ihv0JYpKqTdv3qy17uaM/VqkEVYcoZhFH7PM51pG3BNK3VevXq211nr37t29fKv6OJmzVF12VFSYbpSVOqm5yi9TiqBSlbWXTEXM/DB3lVsVbCxnygBcf1SnglfK3Qymnu/km8052H6zPLA6YGlgnXbiDLpq7apulQJZjbfX8Eep0t7Dq7VgN79VXU+VyKweqjXtdL2T5QX7v1Ixqj6134/nTUz9VFZjfdcfH7ZnNl9mcbLxjuWzUnYxX7LqvYOt/7O6ZHXD8sf69k633pm1DcZT5Rep6irLSwfWBlGRVin30C9sVzV4sv7EOsM1V1Ap7b8NpSxDvStk45t6rz6BlUG3bE7UrV0riZP3cnVvp8ym51FUvwOcEn0pfl8Kvg0F8+Qe9cx7WaI14onP7/36XhbxfhTfRfmx9TH+xXE6m//U+ynmD3lMVbeVs8YYY4wxxhhjjDHGGPME+MdZY4wxxhhjjDHGGGOMeQKejVuD9957jx7cEuag8Xf//26iGvGsdSdDxsO98C+ab+x0pfwdumGVyWgWn5L5M3MhJkHPzBmUaesl5uvKFF6Z02Zpd83rpzL2Kh/BxEyBmeKemMAruuZkwSV1ytKuzJNV+l3z6pN8MzPKSXs/NWmtzDoxDPt8Qtf8d0I3n103E1k+Ou5N1rpzTv/BBx+ste7mij0cmreoA9Xwb5goxfyRmUDjAWAxdzGz+45pVcxf4c7g7du3a62HpoDqgKiTsVO1j8wMX81JzJ0BprW3i+78jGUyMblE9zLKvLNj6srGQHYYFraPypS/OmBhD8fMQDtl0zUhnRyAgGWB7RVN0ln4HfYMHbP603x31xmTNqjmoKqPdOPAcJP1huq7qoyyuKfunILK9Qc75A85Wddh3OxAGdYn2CGBaz00Qw9Y/pW7lOy7qVn4pP0y81OWL4wzM0dF9ys4TqCZbZRhdhgWjonsgDisGxxzszLprvnwmU8OOsTvFdU8EtfCTdPUPUpn/jh1iZC17267PTkUa/qupead58rJO8bEFYmKkx1I221b7AC5jOjjzIVmNc90DpXPvo++FO8K0wOiLkXNd+q9GsOvded6oHtAlmpTWZoR936Q8x4Xm8PiczbmM7c86sAyfIecvI9MxxErZ40xxhhjjDHGGGOMMeYJeBbK2ffee2998MEH3yiMQlmEB7hUB7nEbkTskKLzZVTKTtQSUyVn0FEwsO/VTmXHsT3CDpliaezp4G7RqSIuQ6m5JrstXdVGd6cnu7er3JzslHZ2yq8FU66gOomp7rK4pjvoVVwdJVD2HJXiguWrq76t6nK6I87aZKaGZ/lmddPpf10VpRqj8PvsGlOGV4fYMFjfxV1vPCyyUt3hDirutsa9MSfFHBXzCaqa9rKIsC9evLiXLwR38SsiX1988cVa6+4gMjy4A2Fq10zlw8Z8VmeoJKraM1MhYX6Ygjmbm9izdQ/tquYElg8VDuPM7sdrTOmGu/bYnrP02bN2w1XKstMxs1KWdccx1vcrVNufHtaT5YO108maRpWXKu+sHZ2sx6Z014LdeXwPqxS0EyUcW1tHubK5AMOxzxk4j6hw2RiEink21jCqtqbGAwyPn7O48ZmVUpZ9n+UF5xq0eMS+0mkn3XFM1X93rsjiPOmn0/cP1h9RkbbWw4Oz1filVHmT/HfX0yfvSl0F/iVcMuZ251DkRJU7eX/qxoXtmZV39c7AnuUadYZrGTbudsftLAxrz9HP4i8eIlkxfRfrjCvdtoXszxvvOOz3oe5vIVnabM2KYNw4X6J1/VpahcsOGcM87GsG9hvO3gdGvwm1QxpjjDHGGGOMMcYYY4y5Gs9COfud73xn/fjHP37gzwF3PfdfrdGXbChk4y/zJch8yO2//LNf6JU/OaY4ypiqQ5kCLbumdmImu4dY9qc7vt+WmqObz+7u+B7u1EdSh8dQzGK7ZOok9DOF91+C2hXv7JixHSml6JooqjF/k52/6e7gtO+v9bAuOmMMg41TE5XzWrUiZ6o66qqs1uJ+5jLf5GvV7TrSRYVIxBnq2w8//PBeHF9//fW98JiXte583UYcCKpHO2NVKGU/++yze/lmYN+ejPnsnuxZdyq/Y0xZoeawLC2m9MiUpVmc6Fsw85E7neeY6n/PK/NdiPlUqtbOfNNVPE1UFKxc2Rxa3a/6wDVUSGr8UqqUjvpkms9OP1TleKKOOVWpVVRr0/0zy2811jPFSndtMLlHwcauLAyzJlBU7xA4Lqv2OVERd9fDeD+GP83Pfp/yi71/p8LiXJXNXbg+UGM/Kq2xrvc8YNvv+pnstM3peg3zVFkyMF+zaqysxqSuNcElYxJ757m070/yOSkTda9KM+u/LH1Ftb5Q60eWbxY+Kwvlr1b9/lKNh913yKDqr+y9ufusodqM366u0dcnimrVDvEefK5Qy66Vq+6rtJQqujqnAuPEerhk3EArD3XGRLCrcjOF7p7Pm5ub0W8qVs4aY4wxxhhjjDHGGGPME/AslLPvvffeA7XTWne/on/11VdrrTtV7Fp3yln0tcd+4VbKnMnJeepX9WwXl+3QqN0gxmTnjylzOgpals70hN6drkqn63+n2oVTdE60xfSVgul05/LaPKb/WlXvU7VSFjeqz1jak3JW7fOaqu5uX68UhnhvVy1RlYXyH91VwFWoOlGKor1fYn7wbyhT0acrG5f3sR591qFfT5xnQlGCytm4b1fYxv+xvPFkbrarH3F/+eWX33z36tWrtdZDf1XKt29HYcaUnHi9q+7IFMpM5aBUB9Vc1d3lxueofCOycW3qK7kzNqFyl9UD5mGinq/UXTtZ+WJdYbpqrVKlGd9F/5laTXTWMEolqOawve6Uqpa1c7z/MclUVCrsNdYsXVXIidp4qqbqqHFVX5goE1l7UGMRy0Pmyy7A8Uq17wyltGLjc0ehHPfEHIVxotIMyxPvy65h+sw6pjM+sHWmsmBgfSazasQ42PvmNVWjKm5Uye75wrmI0W1HHR5jbPw2fMwyqueZvgNPylPd07VS2T8r6wc17j1m+Xes7FgZdN+R9/pCi26mRGdlFmudUKDueehaF1xiAdNZ5+xEnvBMqCwuzGc3f9lzTxW+yEQlr8bMjjp38vtDBytnjTHGGGOMMcYYY4wx5gl4FsrZ29vb9etf//obdRL6j0X1Utyz1pnPDUy7E26t/u5PtVvX3am5pupR7R5e4o8Hy535X9njvFSlMdmNZbtDbBe52iHsKjUnu0hTH07X2F1m6iTmW7LyqXNN1eWpqlXV7Wl+Onnq5I/5zevsXCq1iTq9PKszpTzuqgGzz0pFrpSelVoN22koZcPvESoKmWKns9MeYXEOiu/jc4QPleyLFy++iQtVuPi98pUVitmf//zn33yHPtVPlGM7VTkHbOxh7SZTKzB1F4sbn6/ywRj3Rhh2wjQ+Z4XqA0pB29lp7yoXsO8EmfpKzResXVTzy9SaAOPqtEXmO/nUEmqth+sZNhZh+GvUXbd9P4Zf95N7T9YX3fWiWg9V8VTryCqtrF92+wLL56Q9dFU/E1UPW6dhW2MWGJ15Gj/jvaiorMZntmbB07RPUOtOLKOOErTrH5illd3HxiAWp7IkucZ7YVfFu19jbUqtCS5Vmk1R88XI5+MV/NMy1Htfl+o+NiZN08jiRKa/Mex030dY26rmLqw7dh5B0BmTmH9SZuHA+gK+B2T5VUx/i6jyw0Cl7+5b9VTdeknbVApfNrdW859Kq9PWsG1dOm5YOWuMMcYYY4wxxhhjjDFPgH+cNcYYY4wxxhhjjDHGmCfgWbg1+PWvf70+/fTTB+4LOlLnrgkuk3JPTCumMuVLZM1MPp2ZWijzq8cwz1Cm5x3T4W6cwSWmKQxlcpcxMSHIrndMR6cmHJ06VvWP5YsmVtkBP0HXMXgVvuviQZmQZiZ203wFJ21OmQ53zCWZ6SczuZ2aMXdQpicdM1R8jhMzfDQPCncGYWbD3Beg+VHmCgBdD4R5NR40GYdmxPPhAWDxt5pP8AAwJO6NAzDDncG7d+++CcMOjwomB6GslfcD5oYD72FuTzKzIpZfrCv2PJVZatckis392bjSPWimazaXuY9AmJsLVpcdk9Gu2RvWWTYuszDKVLfDY5rxBsqdQWdMnc79qq5PUCb0k3I/cWcQsHbJvu/OBXvY0wNSOmHZuNFdn1aHmGBfUS5jrgmmnZnqqvan+sIlh63gWibyh3WejcvdNsTimown3QO2Om0QXTngGpXNb521VvfwJTavV+bgzN3MNcb8S8atUx7DLcTJfcpUH8OxtCuz9e67l1rP7XTXld0Daau4Ju+OXbrlWdUxls90HkR2NwHKXRmbVxidNocw93FxEFi2HmJjNptzO32IzZmVu4Ls86TPT/v2Y8zfgZWzxhhjjDHGGGOMMcYY8wQ8C+Xsb37zm/X27dujXU31i3z3l/CJs+DpjnsW9nT352Tn7zEOIbvGbnKg6u4SdQfG1Y07+34SNrsedBQjUy7ZEVY7f8FJ+XfVxB3YrhySlUW3v6md7CpfLK3ubm01fjDV3EnfmCqbVLvoqMDYbjOLI1Mxvv/++2utu51ctoOKCkRUwe5podIxVKsIql4/+uijtdZaP/jBD+59n+U7c/yfEYd9vXr1aq11dyBYpl7pzlGoyKmUn5HPjjpj/x7DVwdy4U471hVT4QZ7fpUCWe3eY1lkawBUX7P8ocIpU+/jM7AxpqtG2PMbdYcqNPw7Ud9iGKVQZt9fohKdHgi1w+omYHV0Yj2jVKyPqbC4hGussdRaUIU/SZvNI1V5s4Ph2BjTHQez9BUdlSjSbfvsvWSPmx18o1SX2Gey8Bg3G4tY+bJ5fM8H69Pdfpapv5jFAj4zu16tOxlsXGbtYi9bnENVWh21M87DyLRPVO/Vj6mUvWTeYPecvv9ldOdUlUY23nWtOE6sOtg1Ncd33hmm72js++qdXbWDyVoF+4iyyKnWssF0vOiqYTswxWy8d8XBy5UlA34/bd/quz1/zCql09ZUuZ1Ym197jWflrDHGGGOMMcYYY4wxxjwBz0I5e3t7u37zm99cRZmnVGgsfLUbcLrLNfklvau4yMroOe5AVuqErnIPv7+GinFKZ0eS7cJ08t3dKeuGvwTlIydTMFzinw2Z+h6afl+h/DBVdcmeVeWjUiGcKhRQxVHtAHaVsROlU6bwqOJiednVKuhjlvllirSZn7SsfYWqNnzKsl3XyM8HH3yw1rpTzuJuc+wuZ/diW4rvIw+vX79ea6315s2btRYvw4p4dtZ+Kn+hWK5MMRRpMPXoSb4ZVVxMIcbGTDYXZPO18umlVHjVOI3q1q4/6arfMcUsUygrxWFnDO0qdCoLDKZoQUW7UkfsbZWpsJlSWimKOmM+ouK4htKFxZ2l823kg6Wt+sTJmhbrkM3XWZys/7P8d/NUhWVj5yRuNa7hX+W/cI9TtQscP9SY2nmO7jopQ1nNsDSra+gDl/kPV1ZAO12/teychyCbk7vj70S1pubu6XhxDTX8JWemqPeUSd1Nxq8u7B1YrQGqtB/zHRHTYP5pVV1lFlDduUrlqXpn784rk/GZ5Uv5w8Y1WxVXt69XMHVofB9jS7xnxXsXvgdUymT8ftJuVX7Z2hXD45iatYuur3J29sTJb3xTrJw1xhhjjDHGGGOMMcaYJ+BZKGdvbm7Guz3Kv0d3lyUL392xmfgz6Spju+GvsTvWiau7W6l8gGVhMQ2lpO3svnTL55KdKLUbNFVzd7ikvk93uyf5PVHKYhpM5cXSYv2uo17DsOz7ib+g7u7gYyizmGqxUw9MhaLUSJ1xD2FtMeo8dm3j71oP/WliflT+8ftMHRLKWUwz/obfJfQxiyrY/bnwO8x3qKi++OKLtdadr9lQ0mZ02xiWs1IDraV9NbFxmqknMp+eWF5YV0ols6fB+ij6vMV8ddRVSkmP4Zhv2qwMmCqD1WXXp2CWb5aWUgRUcU7BcWKPZ+pLW6k/9nu7ah6WRlUWCjZ2TuYmNf5OVFTdupuol7oqpG+TSrHTXUOr7zvtginrMZ8sTx01FfOZzBRElb9uzH/XR3zlr5t9Vu2iGi+ma6qTNWC3zpBs3cr6PdYdrm2YZcA+Xiu12jXUzafXK3DMxjnoxFpTvauwNWOV1rc5fp2oQjv3VWHY2qWKQymRu1Q+ZzFNdp1931G5srSwTVZxqd8rWLtmVh/7NUT14e5afY8LP7Pnwblsz+N0Dj1RnE7Hmsl4x9b5AdbhpG3hO850PLFy1hhjjDHGGGOMMcYYY54A/zhrjDHGGGOMMcYYY4wxT8CzcGtwe3tbSpA75uvsABxlNsfy0+HE1HxqLsmYmJcpc5duOlX+JpJtrJtLTSQ65qh4He/FdjQxNe+aLk7cCygT8o4j+VMXGBMTlkvNXK5hEq9MKLKwqm6Y+VBlooCmzMysrNOnpnXWNW+/JK6OOTg+GztIJAi3AVFm3//+9+99v98b5upxDQ88UaZqX3311VprrV/+8pffXIsDvCJ95s4gDgDDfshMS7Nn3N5oyAAAIABJREFURhOZt2/frrXW+vTTT9daDw8ly9oLc/nBDldBk6WqHTBXAxgXtnOMO8sjftcxG9vDZyZV6tAoNdfj4Tx7XaoDZ7qHWWbXo22xdsEOrMK56ZL5m41vWR+fmsl2zeaysKeHv3TWbCxudeDLNei0l+4YfjqvZ0zdNDwVrAzY2rYqo8naWsXFYH1Erf+rvq3WKCp/1XV1gKcyNb9kfcHeB7I8ockoc7/ADkCsXDwoVxSs7qq1LzOLxbhU/uNvdSBY110Ell1mVs3mP4yr6+qhQh2E2ZkTlEsmtm5/CtcrGWpcUOW/Mx2voqxi7R3r5KxsTg5WU6gxRrUh9VvKjlq7dL5nrkcU2N9Oyow9W6es1Hsz5osdLryn0T04jbkVQfb4puV0zTmp62Yk+677rAorZ40xxhhjjDHGGGOMMeYJeBbK2UDtFu2oHQT2fWd3hu0KdpUikzBT5VAVBuOc7g5leXoMtUagdhTYjmr1WakJmEpmugvdydcEVSdqJzsLp/KjlEQBU1XsabDyekyVT3eXeb82VZmzvx3n+bjz33G8r1CK35NyVnWkrmffowKDjSOhIkTFbKXGjQOzsC5Y/t69e7fWulME7GM9KmcjjsjPhx9+eC8cKlgwzUxJi0rI169fr7XW+uSTT9ZaDxWzyJ4GK09WBmze25XJmA4bW9iuvFLzVvmZKrZ2sJ9FXHFvPGMoAFidMdVxFZaV90RdhdfYARKdORjbAQubqaX2cFkbUOseplhQCuwqn1MFbZZHVLezumAqtixuZRnA4jzhdM14wkR9pOI4zV+nrNg6aKKY7SpOmYK2o5g8bQ8dJZxauzILhkwhGTBrFEQdxLwWH2PYOhPj6FivVWr8DCyLjsKMHVylLAgylR1+ZvlQh9t2xmUGG2Or/HbfFbvvap18MTpzgrKcZdcrlei11LVVOeP3J+MEi1uNjbhe+t73vrfWWusXv/gFTe9YDZj0u24fZvmf9IPHmOe6+VJrnbUub2ud99JAKWfxcNuK7iHe6vmy65esofb79+dVB9irNWwW56X5RKycNcYYY4wxxhhjjDHGmCfg2Shnqx3BS3Y51G5tlZeushP9HgWd3XulBuzwGDsL07SmqoQdtUOJu8zV8yoVZbesOrv2GLYb90Td2i3vKr+s/C5RJbH8dL+v6PqPwvCX+i7O0g6q3cOuTyRUlEzUrtNd2g5K/ddVFFX5R/UaKlPjbyhT8b79/2xnF/MR4UKRGn+jnr773e9+c0+oBdDvVviYjbBRd/EZ7+v4ng3l7suXL9da95UJe7jJeBegKpvt/DLFbQd2T6bCRZQ/KKXKzfo4lgvWAVOmYrgsbuVfGZ+HpZ351mVrku5clSkaVH2r56nGF9a/mUoX10PVnKzmN6x/5mOyAuuMlUVnDpsqnjplgPlkMMVTNV5321R3np6si66Jshjp5KFTB/v3qj6ydRzrd8oneBZnFzVfZ8+rxguEKQ2rsmTKerXGquqUrZ2674zVc6oxpdsGK1S7QJV/NW9O1gdVXjI/tlh33Tm/My6zuVKt5zCNDl0FbcWpgpb1lQ4q7GTcY2C5xzo51uL72QysjljZXPIuxtYs3fGtUjNO+0pVd12LITZWXeN9VbHnUZ1Tg8+KvmeDqizUGNn9rafDtC5PxsmT32dOfsPLsHLWGGOMMcYYY4wxxhhjnoBno5z97W9/K3cSOrvinbCRHvvc3Y1SO8KTnRG1gz3ZpZ0qBLrfV2GuqZ7onArfTXO6g16VXVdJGHR2TLtKlq4/m5N7VN/JyqLrY+aS9qD8R2G4DuyU+K4itXPq/emOXqbQUspHlWa2S6vqpqvs7exUY92gL9e4Hn5kM/+bqN5gyulQZMSOfyhTI85QBOyqD/R5+/HHH9+LC+OOv6wdZDvC8WyffvrpWutOQcv6X7Xzyna5UdmgFJMd31RdVReqRKv+iPWrFKjYXyd+HpnanSnYs+dTc2ilmN7T2vOCqms1r3XH6eoaG0PZWF+th1h5sVPAqzap4kSU+iML01XCnSjgrrnuUekrpexk3lFt6yROBWu/J+tNNSdN8q0s37pzcJYvNgaxOSxDWQ6xNlj19a5CEuPCOXjijxDHINUeJqok1hcmbaur5pq0267qUo3DWTyTfHTzpKwKWLmyebAa69n3bN5Aqv6HcxFyibWdWlNdoohkfbk7Xk/SwM+xXg6fs/s6OVS1AVMis/wGkzJiVnfXmLO68/Wkj3UsWfbvs3lHjRfX8IPMnomtGSslLb5fdteXHbpjPOb3pIyU2rmz3mNz6LHyfhTaGGOMMcYYY4wxxhhjzFV4NsrZtfSuyjV38TtM1bgV6mRSFY7laf+OhVV+2jq7WGwHoZuXCWwHZNIumIpKqRCYMm0P21Wkqp2zyb1MtVHt0p3WRVfNW8V9DSUR22li36O/rp2OwmPnkt03dR3rMPPfpfpXt247ddbdgVaKrh0cv2I3fvf3utZDlV18Rj9H+3eowIu/oZj9+uuv78WJO+97eYdi9sWLF/c+472Rb3yuajyJ/H722WdrrbXevn2bPnMw6TNq95upgU6sOdiYw9RTWXtgalUGU83s7UKpfLr+HrM8sTmI9YmJ4jOeIZTcSqk8WQsoFRLzE9t5DlRJ4Anv3fGiCqPaNWs3Vbuu5oWKLM2JFcFJmnscU8VeZw2gFCDdOSyLU6Vd5bP6vsoXtteTNohhlXK9s+ZC1BgaZGvdqSKvo/JhKtupuqcag7qK2UmbQ5Qq/ttU0XXSVOpmnPdwjK1g/mpZu6nUpawOVbtl8eD/q7jVu2Zl4RLgXMXSPlUfPxbqva/Tt0/TCMLS60RZjXFiG6zGMNU3VB1dU5VZfX+tuX6yFu/6TK6Uq91nxLMZKiW7eq9m9c7GvV2Bf+qXdjKHnaYxmfdOVc5WzhpjjDHGGGOMMcYYY8wT4B9njTHGGGOMMcYYY4wx5gl4Vm4Ngo4M+JomPvv1a9Ixv1B0zJ7UMypJ+SRv03K6hpsDRsfsQrmNyOT0a12nLLquLLJ0menXxDRXmcAzGT7e3zHfm5o2nqDGhcrEQpmisL9BJ//dgzuQyoUGpn/a/ybXpmnt9cIOAPvggw/WWg8PSIp72SFCWb4w3TDDigMN0CUB/g0XC2vdHQAWbguwneDhTSwPES7ystZan3/++VprrVevXq217szZ1WFe1QFKqj8pU9LK1LHbR1jcVR9hJoyYBh4AxspmD8PSRXN7NNNiB1jh/zHdzvfIySFYrM1lh4yxZ8O42HXm7mAH84vjrTJbzcZWZcIaqPG4WguwusQyUCbnFafzWzXms3xNTFu7B3cq0Ey4A1tvqOeZ5Eetl6r0MawaI7H9T9ZFXbcMFaoPTNpvt7+xMaqzrui6k1FuI/b7VXlN1scYJ9Y3jm/d8q9cUijzf5zzqwMx2TzM+ip7zsmBRJhfLJNLDthiZYVpTVxwXPO9k7nHiTTY9UsOcTpxAYN0217QeT/twubYLE71rN15MFtfsDgVVX6ncU3yoA6eVv2ukycVhl3PDrfFfHVdPpwcojd9L63aFxs7VZonvwf4QDBjjDHGGGOMMcYYY4z5G8CzUc52digyugdxXKKY7aqUOpyo0a4F2+2sdpeViiBQ6swqbFeV1CmTbrkpJYBSnHSYKEKm7ZPV2f5cJ06t97iqumTqk66S5ZIdbdXvKpUd281iO2ed3S82xqidXayzjprxRDFUfZ9d644T+P3+DKGYjb+YFqrvJuq62K198+bNWmutX/3qV/fSUIrZOPxrzx+qMuKwJkwb6zjijvy/fv36m2svX768lz+m0ELUIVR7PpR6jqVRqcyZIpbtMqv5McsHUwqxcTm7rpSaajc+VM6d8mVWEKwMOodZKCWQKl9UpWT34uFjWO7soLY9TaaYZc+oxsG9LKaHv6py3vOp+peKu0LNrd3+ORmXT1CKkNP4dq7xrOr6VF3bUbV21dhMEVfNUQpUsJ/Uz1SlVKnhA7W2mqwvuvnC7zuKJxUnxlWFU/OFKufOc3bLc2LBVx3oVaVdKZPZ2N05HEjRXS9gmqgeztpFN1/d+bqT367SM9jr9vR3gBM13jV+S6jaTPb9ZDzslu81VMTT985q3lH5U+9qnbg771zZZ/X9tWH5m/4e01HxT+e7S9ZAbP2fpX3tsrZy1hhjjDHGGGOMMcYYY56AZ6Oczah2C05/kUe1SvZrencHlfnIqXbcLt3Fqnb41Pe4w8oUUpMdhqmysxNXd4f6MZjs+ChV1aQ8VZhQC+IuUKXCYztHp+Vbqb9UXNfcYb/E/6PagVS+RasdYRaG7XazNLI4mIqcqRqrdozXWFpsXMDvd0XARx99tNa6U6SyfGO7rXZH8RnDtywqZqOP4N9QDUbe3n///W/uQRUgq1/Vd0LFG/5l17pTZirfdQGqcKvwoYhk7VWpX4NKiTrty1W/VYoVppapfJZN1TsRF1OCZn2FjW+Rb/w72aVnba+rfNvDYVyYD6Z27She8JnxHrWuwD6erWGUQoQ9e6Ua684fJ/7OWLmptVRHHdrNw+R6V4HTTaMKe7qeqMYN5au6kwZbK6kzGTqKJ9W/WFxMNZrRfS9Rn/f/s3kB752Uf7dO2BoWx+kKtjZhfzOU5RNLk3Gi0MJ7O2mzdJQFSaffKdUau94Z4zths7zgfVV7xjn+ROl7qRqxo9xT4++0bDr5U+Ng9c6g0lBpX+MdnuWzyn/Xyrmr1uzAyqw7B2dh8R7m8/USphYEJ5wobdXc2bWoneRHlcUlbU1h5awxxhhjjDHGGGOMMcY8Ac9COXt7e7tub2/bOw147x6WXWcq187unVIGPIZ/WMbkdDsMq3bHqx12ZLL702Wa1okK5dSnVham66vqkh0npmZkaZxQqUGztLL0poqWTj5OVT5ZebNdNhU3C78z8U23p1WdDqyUul1FzqSPqDgw3+hfdq21vvvd797Lfyg8mdqu408s0vnqq6/u/Y24Ik2mnP3www/v5bMqE1TtqHbx9u3btdZaP//5z9dad6rePZ2pyq6qF7ajr3bYWV3u97E66O5YM7VmlW+sf4wDlQETpQizmmFqy1BYZ/lVu/GYh8kpxTgnoWqYjQVZnKycp2uUync5ps/WVJ00mQK8q84+mVPZ+k2dT3CSxiRcV32rFO4ddR0++yXlyfLRGc8uTav7uYK9G5wotIJLnznz191Vfam8VPm65JlV3BiXWh9PxhG23mFtMesjbDxQvqvZ+ijLj5q/J2vfrroS0+7MI+psBhau09a67xlYntXzsnkY41D9sjN2YppdsudWY/lJ3N2xhlnCVOXbHSNPUP50u2cKVGcdsDSY9USljGRpKKq6xXQvaQdI9336GmsANp6pNUG2HsIwXfD+ql0wuu8BFad92spZY4wxxhhjjDHGGGOMeQL846wxxhhjjDHGGGOMMcY8Ac/CrcFav5MLK8flFUw6rJyQZ/L1rvy4K9VW16rrymSzQ9cxvPo+y1fXdD8ziZ+6RpjIw5XDaeXe4pLyZSZUnfbckftn31dmT10zSPUcj2GOWNUla2PdOCuT7W6amAZzSVDlT4XrOCpXdaFMGrP+d2o2gu4MdrcGYaYccaGpNpqUq/F6rTtXAeHOINIIM3Qcy8MU/sWLF2ut+weAsWcJE3L8y8yL4jCyOAAs8lYdKsVMiTFcwA4Iy+5l5ltqzKzacZQj1inC2m/HjI9dx/ZThWUH2AUYF/ap7D5lronuOtClCTuga/9/XIuwWL74faQV7T4rS3SnwA4dY64dOm6TME7lcke11SwMgnU1OcSLuY+4BPWsymQwKxscF6brs6qvd/voZE3bRblWOFnnX9OtQTB1ZTK9tla/DU7aKDP37azfWHvFzzgW4ZjaWX9217Isng7KLUBn3FBrLNZPO+bKDFwndfqdcieEceB6ohqH2TjLDr7rMF0/PMb71CSccjmhDvK85BAylmYnru5vCdP374zpe3PVbnBtotwWdNqBei/qXq9+H+q6Y8Dr11yPdDh1V4Bu+7JrgXJZM8lD14WbKr9OO7nElQNyrfq0ctYYY4wxxhhjjDHGGGOegGejnF1LO51+jLSuSUfFGCjl6eSX/NMdMLXDc8IlaudTx8mTfKDaCum0C7XjNTlgZKq2VMrkzDE8S4MdYNVV8Ezy2VFFdJVvTAE+UcIF6iABpvKo2olSG3wbO6WV0hdVrGr3OP6GkjKUsnj41/5/pkJSY1Xk6euvv/7mu3fv3t0LE8pBVLnG9x999NFa6+4gMMzDfvATUz7i9fgbiskvvvhirXV3IFj2fF0FHKZdjYfqYAvW5zuKfExPHdbFlFqZ4pf1s67iezIud61NJvMMO5SE5bMz9rP8MIVWpVTtKqVZn+8cvnOqwMH2lCkwWPmpOSpLU6m+WD4ZleKwe09nflHKsG7frujmWyl/O/d2VbiddXN3LTJV1XSYrEtVWJWfah2n4lRrnD3t6FfqkGBmbYDh1Xc7GLdSTk7KAvOgVP37/0/rDtPK8othu9er90FWN2yeYHF1xjc2Nl1TcYZxTt5Pp+t79X5YfafewVBpyKxU1uLzcDfNDmosnyhQleJ0ejhddo+KQ7XNiWUOe/Zqnap+y1H5xzVNFv7bfFdk79MdBbb6zW7abqs1wOnc3jnUrXvvyVrgFCtnjTHGGGOMMcYYY4wx5gl4VsrZgP0ivu9AKZ9wyGQngvlp6/4SnqlTuqqB7o7eRHEYdP1cdfxpogqm2plWTHYxp2lN1TGX7FCy8r1EeXFJuapdwa4KZZJvFedJXEyxFzC/wZ002O4xPsdEVd7xa53loVO307o8ade4Ox5K01DMxmf0u7l/F6ASQCnI4u+unI04Qrkb6ePf8DEbyllULmS+OrGOWHlGHl6/fr3WWuuzzz5LnzdTzaBSEBUtrD1ndabyqZQt1XjSUddWaVW75REGVSS7ijlL8xKVD96jVLo7rI5UO1aK2v1aV0XHxqI9D6jsZm2OPR/GXeWHxan6ToZal03XBtm1rtKUKbU6ik72/cl8fWm4qo+w/HXXWlWcwalarVJTKfA5KrVaN47p9dOw1f0TlAI1U3+xdLqKvsy/KVNAsnUcK6vMFzcbV5mir1OO2GaUL22lDJ+s45TPRpZm53nQp/kkLvVMajzBcJO48XpHlafa8WP6+VRr72Cfk1mbP83f3u7Ve0ZXdV6tDVk/7I7bJ2d2KKXvNdXc3ffZSbq4Bp7MccqvrQpfMS2vql107+2+d681Px+IzT8Vl643drrrYpmnUWhjjDHGGGOMMcYYY4wxV+FZKmeRiQ+Ra+6esF3Nk1230x0mvD/jVCkyoaNm3jnxX8tOBVQ71dd4PsbJLhF79qysWJuann6ZtStVB0pFU+34dHcJT3aN1K6lOgU1KwulfJsqli9pcx2f2mp3ULWxyt+iGoPQ3+MHH3yw1rpTrjJF856OKi/0effXf/3Xa6075V+odPd0457wdRufP/7443t/sczw/j0v2Xf7vcGbN2/WWmu9fPlyrbXWL3/5y3vPmfVTVO5i20OVDNtxzXy3qlNRWR0xpcZO9UxZ/vA+9Gm8g5YWXX+JVX9Tfq+wLUZ7CCKf2fNi+TE1PHueSsGn1H7dtpnB4jpRUWF+WZlM1BCYPqbRXd9lfYQpJrqKoYCtR/awU2VvZ32q+uwldBWyJ+2hq7Jj8XT6+Mm9GBbzxT6r+yf5OVHCqnu7bazyuafG34iDjR+dE7y7feVkXT8dc6o1eDf/LI2O4vC0T2dpqnLtKtg7Y5H6ns0JVTrdPsHG5Uotiu0ya6dZ3BO6aypmXZrFhXTfA6vr17DIqPzFV9+fjHun75Yn6vKuWvfkdwBVp0HHsqgTVqHe6y/pCzjWTPxFZ3mp8nONPnGte6p8Z3PNpD9YOWuMMcYYY4wxxhhjjDFPwLNRzt7e3spf7k/UmME1fMxcIw72DJfsYlxbSXqJ769OnAHbbUMmqo6pUlMpHTo+RabXO5yeRNjxw4Sc+O7p3tNVQu10n12p2Tr+E7uKi05ZdHb49+/Z5+waS4Mp8yZtEOP83ve+d+9vKFUjXKhGs7SU0gLLIpSyv/jFL9Za+fOEX9JQPMbf8C0bfyN/v/rVr+6F66hFs2dZa62vvvpqrbXWq1ev1lp3z97xachUzEohWylXlZ8lTIP5Zkf/Tfs1/Ix+TDvqKYyv62uKjd+ZCggVKXgvU3uESrtS06O6mdVZtLGIE/Od3c+Ubd35uxqrWB0qJW01DjKltxrv8D7Mf5UvjJOpo7OyuubYjvcxtY7KA0trj/sSZSm7fmmcE9Uz+76rvutc66pwT+iuM6u2x/rw6bp0/3933Oiszdj6QLVX5Y81y6+yEDhRk7J8Vvnaw3X6Hbt3srZSbeoSa0ysdywTNl/j/Vl+mAVUdW/1fRVWlT9rL9WcqlCWOtU9yppnohDutj2sy2sqKifpB6fjc1ZmSpWr0uxer/I3HZ+ze1l+mAVXBSvvriVl9Q7czUfnt6r/v713jd1tu8r7xhKcvc++HHqAxAnCUBJhtSBRYytCjqgiwFUhblQQiqMU2lCExBd/SKRULc2XqpUitV+SElIhoeAWqkCNyA2VqKpFErX5EIoTU0hrUCmXYKC2z9nXs2/W8Vn9sN9x/vP/7PGMMeZa7z7va5/nJ23997suc84172vNZ4zZbW9d39qZX/TnWce7YbM5b3RubxuVclYIIYQQQgghhBBCCCFOgD7OCiGEEEIIIYQQQgghxAk4G7cGx6JyD7DVtG2GbIMfZp6wdaMws9occqsT+jFdz/O+reYKmUlVFRYzBcvy8pgOtJ2t+cvMG0YToK1mIp3nmq1THTOSWfMFZhqRmRtW6ULzkWOW8Z52yMLsbnrTMcF0E+1r166Z2bMmbh4XmoVn7RDj8DDdVN7dBjCTaLOLeux/mTsDNNHu5IGD/fGjR4/M7MKdgbtd2OICxJ+165B/pv05s65Aot/MTBbHJGam3jFRQhcJeB7rQbaxloe11/VOZtKG6fJ0e9y4udiMCw1GZeo6Y0rMNhWrxsls/MN0eR4wFwSZKRiLr3LX0jWzHMOuzAtZe+yYujL3IRUdN0QzrhHw/KwpdjUP6jxXlb4Z89MuW8bWqg/d40LhGG4jZmH53nFVwuoH2+yvs+EhhsHeefa4M8A+qVvXon6ZbVbJ0pDlL8JMnCtzZRa3Wd1HVmFFddTzgLlNmt2gNktD932qci8S3XvMd7XuGM7qRdSX+jksQxxPqvlENEfDdFRtu+viJDo3Ow+d6e+6Y9Hz6EM77ovwXNWvsTq6ZfO8ar7RcRlZtYlsQ9StbDH179apqq/f0xfteVfbipSzQgghhBBCCCGEEEIIcQJK5eyyLF9lZj9pZn/UzN4wsx9b1/WHl2X5MjP7iJl9jZn9tpn9uXVdby9PPyX/sJl9wMwemtl/vK7rvzhGYqONqmac4GdEX923fhXPvtDjSlmljtmjBGDnWdhbFFt7Vg62KBJGsg1zZldh2UpZZ+OA57l6wqhWQ83qFedqRbizQREqs9gKH1MZdJRDeL5SRu7ZDOt5rtJuqSdZfRyPs7CzMvZ7fMMvV8yiut+VsqigdSK1Nq4mu7rON+tyxSxTu0ZKgOvXr5uZ2UsvvRQ+G67w4kYD0QYZfszD8g2/bt26dSmdngeMqG5iX/88LBuq9LDj2SYMqG6t2hMqjqI+mKkXUfVckSnAcRMTtmLO+rVIieP1FvMJ46zyKspnpnCZVXZG11R1im2iGKW/Uoixes7S0tmQr6tiwzgzuuqIjlKqu8nfjMJi61y1UuTPxDU7b8quZQr7mbnWrOI760eq/KmUp1la9s4PKpUYi7dDJyw2/rJ7UR02poltGsbiYCrNTHHoVO9/GFc036jmWFXcmVKxmz7W93fmtHs3lOyocfE5OuNGFzYuVONKNL9w8B2n22a29P04F+i8V+MzV1aAM+/s1bMea5PvDmwjzzENbE7Inn12TBjvmd3MLWq/LB1dK8YqnIgtm4rNho33zLyXVBsQV9dlYTI6FguzsLqF8/wsblaHZttd5+rXzewvr+v6dWb2PjP70LIsX29mP2Rmv7Cu67vM7BcOv83M/rSZvevw7wfN7EenUiSEEEIIIYQQQgghhBBvA0rl7Lquf2Bmf3D4//1lWT5hZl9pZt9pZt9yuOwnzOyfmNl/djj+k+vTT8r/bFmWl5dl+YpDOFVcl35nX+yZz5tqxayzGrBXwbCFKv0zK+ns6z+uHs34batWJ6rVlmjlia2MVCsmzM/bCPq3YsysulQr5VtWnFgc3TBY2ZpxdQ/Lk2pFMrqvSidTRThdxVwURreejLAynFURZ6v2LL0VM+qqrrojW6m+evWqmZnduHHjUtheJvg3U8wiqFZ15elrr7126V4sD7zP7FnFLFMtYliV/67oWVwxe/fu3fAZq7Ls+DViysJOm8fynFFrVOnH8YDVecxPpv5wBW4G87mG6e0oiFi+sjKc6Z+ZP1UPyxW2nRX2SqHXVYlm6Wd+Hh0vGyzjaN7ErJTwXs8D9CudqT7Y3KUaF7I2w56lUh91FJ3dOtNV90TjCEtvd47VmcfNPHP1HFV9ZGHOKFGrPnOPf+ZuWWX5Wykeq36tijtLz557WT53lVDRcbRg6I5vmRqXxYdxseuy+o3jBLMq6KRrvC6Ld1ZpFuUZ9st+LfPt2/GpXF1T1WdkRtnZ9X06Mz9iYTPVduZfs+q/tvhS7r6LVWNDFCZTObN0bfHNicfZ+J35oZ9VPrK+P/Kvz/rs2XfzPd92tsw3WVlU33ZmwkZmlLwsTPZtqau0j75fsG8IrE9ifcD4u5uvM2PsbN9YMaWzXZbla8zsPWb2i2b2R/yD6+HvOw6XfaWZ/e5w2ycPxzCsH1yW5WPLsnys8xInhBBCCCGEEEIIIYQQX0iUyllnWZabZvZ3zOwvret6L/m6Hp145tPxuq4/ZmY/ZmZ248aNdV3XXasCzK/xUxABAAAgAElEQVQc812WKeWYuqBij2KSpR+Z8VtRffWvVEtjOli83ZW058nMjn+VIrmzwtZdVWFqhEzlw+KtVD8RbLUY/SPOKrei9DKV2gzdOlOt0rMdyrOwK+VLJ9+76qMZsGyq9t9RKblvWf+LSjdXuWKZdnbo9XjQx6wrUVkY6NvT1bxmZjdv3rx0Dd7L1A7Yf0eruv5sd+7cuZROXDCcUX3hNVUbr9QyWXvAtsz8tqHKFc9H6WK/2diKfnkzH9Wev0yNi+lC38BjvJj3M36txjhfeOGFZ8LGa9hf1taj1X82FqGqoJqHjHlUKcRYP4bnIyU23stUENhP4HNgfRmp+nz0F80U5BHV3KVbliOz86JOf8FUUTMqVsbs2Nq5vpqjzCo7Z+YyGBbzc9qJ5xj5i/d05n7RdVHc3fowo9ir4scwmQop6uNxPoHgODEzB2dzVoQpDbMw2e/uO06WJqYsY+9gnTkA67/YfKjj771SqzGrmU67c7p9EJt3zFjwMWUse54Rzxefd1bvdw4bE7K20m27HeU6O8b2B5n5pjDb5zuZmrDzXpGFnVG973X7ykx12U1DNccdqfJkj49nlr7ut4XOex+bk8/QtYZhY1M2X+7C+tSsj++Ub4dWq1yW5QV7+mH2b6/r+ncPhz+1LMtXHM5/hZl9+nD8k2b2VcPt7zSz39+VSiGEEEIIIYQQQgghhPgCo/w4uzz9DPzjZvaJdV3/2nDq58zs+w7//z4z+wfD8b+wPOV9ZnZ3bfibFUIIIYQQQgghhBBCiLcTHbcG32xm/5GZ/eqyLL98OPZXzOy/NrOfWZblB8zsX5nZBw/n/qGZfcDMfsPMHprZ929N3DFM4pmpdkdKz0yKK3n98zTp75hG4PHs3u752Q0CkMiUP7smY0Yiz8q9MofslrVZ30wuM/3ommxUdWsMpzLxweMzm6exjYgq86KOqXblwmGL2wNm9luZA7PfUXxV2bDnqUz0xnOVqQeaELuZiW/+ZWb24osvmtmz/YabG3rZdn2Bj8/l8T158sTMzO7du3cpLObGwH972ka3BujOwEEzkqqsorzz9L366qtmduGGgVGZ63TqNf5G09eOI3u22RJLT8dEqDLDwTbMNtrK2gG6M8Cwu64qsjAwL6rNPyKTQtbXZC5TzC5cI2AeRfmPfSirH2z+EZUXM+mq6gemN8p/Zk6GpqKVyWvHrQHbhMxB1wlZvaiO73E/U7mf2uOaoHIL0JkvVddUc6lZ1wRjmF0XIDPzucptR5bOapydPd6Z03bcFkTnO+moTPbxb5TPVbr2tA22IR8zr2f1Y+zn2OZc+Gw+ZzjGO1jVhvG6CMwDNtYeI72Yv+hCITPDx3u6fdCMewMWBuZRd64ePROjet+L6GykFqWhY9ZczVHYO/xMPanSy/qocQ5QuVJhYz+j860BmdnAnPE8vslspbMBG1KlvxNmtXFVtwwj2Ni+JaxZKndhHSo3HZ06t2fMHCk/zq7r+k/NQj+yZmbvD65fzexDO9MlhBBCCCGEEEIIIYQQX9C0NwR73nRWobP7ZtRSEeN1lUPvWbXdTHq30FVEdpW0HfVl5uA7IirfY6gJtrIl7K7j8u5K+8jWZ89WUmfbRFeVGZ2r4uyqi7P499SHbp1j92XHu3nAlAtZ2WXXROB1uPnXiKsYcYVxVgU0Kls9TN9gy3+7ohD7Il8Nv3LlipldbP41bs7ElB5MxY8KHeT+/ftv/v+VV14xswvFLFt9ZX8zZlVJlfIwit/rFFO8MAVolv5K6chW1rO8qSwRsO/x8s/yHY9V/RrmESvj6BlnNjwxe7ZcRioFHFMOYdrGdsfmJtgWWLqwTUXpRiUQU7Qz5V52LYLPzupkFkeloN3a90fxI3ssjTpKzSgNnbrGznf7h2xu2FWZzMRZlRWrF1l/UfVFTP2DZJvEZBsNdeLMzs2G2Qm7qiczG6MyxS5TILJNKqM+F9uVh8E2O9oy/jG2KL9ZPOyZ96SrUhNX90fHqg3MMJ/xumwc6W5u23ln3rthUtRf49hfzTfxeHZ/ZcnbZYv6koWRzZurutV9lz+WqnAk62u3jvFbvyNFsM0A98DqVkf1yp6lGley/MW6U30rm6Eqo5n+eG+cHY61Wdvz1xoLIYQQQgghhBBCCCGEeIazUc5uVSl0VWvd82a1n4zul/xz8W9yrC/5Zn1fMqjU2bJaNKPGre6d9Qc04yulW+dm/NjivU7mP6x7b/c+psLqxF+tMs+oy5misJuWkW5/wZRbUTiVytLp+n7KrmGgcuH69etmduHDdQR9yvqzZf4xx7Dx9+ib9rXXXrt0DFWK+Nt94Xp6XY2XqS8rX7MOtuEHDx6Ymdnt27ffvMYVs0zt020znbbN6u2Mkh3Vn+gXuPKxnY1RTE1ZqUY7iuVKLYr57v6PHeYDL0uP1yX0c8t8l2VhoxKI1UGmLBrp+k1k980oRaq6VflzHsNk/nZZnB21TKVQYcqMznyiO87OzDMqdegexU01PrA4Z/qqrmq10yZYvNUYz8bJKK/Y/Iu1s45v+66/z257jNJbzQXxd+fdoWpPrC+N1HWzKqlqzpKpGWfVaVh2Yx3ozqFQnTk7/8/ozvOie1h6q3l91h5ZHfJnxzkC61OjtFd7cyDZdd05LSv/rD1W6evO46LrcKzBuFgd66gYWRzVnOAYilkk6zOPocYej2f+bLvfX/Z8X+n2E3uo1P143UhnrsfuHa/P3qMqmBXhmJYqXd0+svMd4BjWD4xjhnWstinlrBBCCCGEEEIIIYQQQpyAs1DOrutqb7zxRqnuGb9uV6v1jFOpWavVbqe7OpCpOSr25FHld3Vm1eBYCuPOqsvWOLfsKolkK0+YPlQaz/pbieiqMyqF3MxKULULaQRbuWVl1fW1HIVV5Rtb8ZtR8TNQJRHFhfHgCi/bkdd9trpi1s+7QtTsQkmBioquDzD0K+Zq2TFMV+Sx1WNXzL700ktmduETN1LvMvWGH0e1LZbDo0ePzMzs1q1bZnahoB3TVZX31h17O9cyVU+mZHCYj1lMP/7OVtQx/sonGcubzu7gXVDtPYJ1zeNFZbjH7arcrL57fFjnmLK6UoFFvuyYXz6mavXrojxgcye2U/eMj8ZKwVL5n8Pj4/Oiqpkp4LAfxOuj9DIfb101xzHnikzNGM0FKr/XLOwZKgVwx3KoO4ZW18/Msar+rJNnrL9lc5VKCTye61oUVfOjLG+rcaSTXgyLhVHdF407lWIMLUaqPIvqdze/jul/EOPoWkyNxzB/u8/emXeyPKgsYMY0sLbQVb0yn5MjXh/87zHUobN94IwajymSWdyVgj0Kg81tt8Dy7RjjGZs3sHmSk9Wfqu+s5hNb6of/ZpZDGZUv4lmLi8zqYFbxvaWMZ1W50Xe4rjVHtx+J7kWOqRrHOCsf8lHdO/a3RSlnhRBCCCGEEEIIIYQQ4gSchXLWqfxsZF+mt3yZ76an4hgrDHhPtRoXqeyQKs6ZvJn1l4iMaWCrEt1dMbf43kMq5VNHBXkM9a3Ddj5nYTClVBRGpSJmq59MwROxtZ11lC0MtkI8s+rMyr1SlMyo1btKsk49xjbgu9q78hQVs5EPT+afC4+j4sxXmZ88eWJmFwpU9A86pguVvpjeK1euXEovXm8Wqw9HWJl4Ol955RUzM7t3794z11XtjsWFREqRasW3qwiIwuxaYlRKsmjllyloWXqZUmSsT6iiwvpZ5VXka9RVl2htwOoJU31EeYmKIcwbVLcyNaz/9no/gmpQlk5Uv2b+9Zi/V6awjsoK6agGsrQ4lRIiioP1x0wxOcbLxjUks2wZj2fprWCWENn9laKMhR2dq5jxe81gVlRbVI1VXaksHTJlImt3lXJrRoHK0s98gh8T5o85Umkjs8ejsaHTzmfi6LAnH2fjrepc9N7nMAuorhJ4pg6yPQQyRSeONew58HqMA/29j9cy9uwlcSw6fq9Z/zHzDsfmKLP+QGfOsbkMuz8aU7cyoxjvfE+Jwoq+B3TH8u78s0PXAjGCfb/qWu7NxFV9d2FE9ZiVwZ4xAC2ftvbTM2no+vqd+aazte1IOSuEEEIIIYQQQgghhBAnQB9nhRBCCCGEEEIIIYQQ4gSclVsDpGMW0DENft4w5/6jTJw9y6xp9h7TnyqsY+YdPteMSUfXnD7a8ANNHdDsprvZRmQ28DxcZzDJftfUYKY+sGuZ2WfHrchsfURzh5kwM3OsbrwsjsqMdmaDOxYnXtepN5hP6B7g+vXrZvasewB3NZBtpIQmwZVjeHcTcP/+fRommnl7/cb0+oZgaIKMJt1jWOjKgTnz93T5BmDuziAqQ2YG7lSbQGT1n5nsd1wMjL/H56xM/ypXJsxlQXSsW387pmOs38V63XVhYXaRL5XpMDNv75h1sT6QbXyCzx7V58okG10jVKb9WZjo8gHBPInC8b4EN3JhdYvNZTI3Elj+XdPMGZNzpBpPsnRW7m265nCZOThrK8c0962eY2aM7Zrs75nDds29t7h6YGayrP2NVOMHXtdJJ9I1k0TT+eyarWan6HIlco9TuQnpzsmye7v1YYvbMpZO1g6j61kfWcXJyMYRTCeb12XjPHvWzhiUpWH8fzX/6bqa6rjpqFxHdcB3ycqdwczckIVRHc/u726sxepvlO6qn+q6pOj0x8xtRJco/VUfVD1fZG6Pv6uN4jow9w/dsCp3jVE6cW7I6nc1Nx/pfrPJ3oG67Y3RcR/RcY0R3bflG8QsUs4KIYQQQgghhBBCCCHECThr5WzH6XW1OcLsitoeOsqB7gpTtWlWROWc2akUAtFqwKxaY4vD8ipv2IYv0apWtWFWNw0sng5bHEJ3lRSs/md1rnLKvkUR3G1HM+2tq3Jg9SNTjrD+oavIip6jWt3sqnoi9QmuVrpClilQP/vZz5rZs8rZLZuv4GZBrphF5cW48upqRlTM3rx581K68flQBRvlpYfFNmvy366UxfRGKh9X2eLqMYYZqYRHoo3MmGoG+wWW/5kqqbIcYRYE7PmiMLptgKVhjLO7wciWvtLxOs/GMTamshX68RqmeKxUBn6fq87H+CrQ2iOb21T9K9ZzppjFuMdz/tf7GIepIFgcHSsap6tsieJh9bY7J8hUz1XcyBYriUqV3Rknu3OWLWM/G9eYxVOlyJ+Ji53P8oTNmbob0FZxsWMsPdHvY76XZH3pXsUsHs/mnUx5VakHsd/D/2dhzpRDV+nbLbusv6gsJpFsjthVIDs4L47yl7XRrfWyo5ScVcJlysgZBWR2XUSl4Jst204Y3eu3UFm4RFRq8u54k+V71U9UG0RFedKdc22pm92NtWZVmiNsI0Ek6wsqy5uZDeK2UuVNdD6zwj4WWzfiy+aye8dyKWeFEEIIIYQQQgghhBDiBJylcnbmy3jXdwvSUaHsVd3OrFo4bLWo42Mm82cWHd/iK6dakdyzWtD1pZVRlX+1qtlZJZr1/+JEecSeqava6KSX+d+dVQJvoUrfTH3x9OJzsBXfyH+Nw/K9Up9v8VXG2nKnT/D4XVnqyln/7c+BitktZYyrsq72e/jw4aUwUcEe+Szz9LlS9tq1a+F5VKdlqgi2gurHXTHrvmY9Lxz0mZmxVakVraR2lepIpM6sFC2odmaKIv875tGsvyVMQ+abDdVHVRthzxelh/XpGBcqZTvzDKbsdiprjiiO6lmrPj9SN6Ev4U79jOKO8tJVt5VvOJaGDKYSdSq1Wja+dMceVicxnOgcU+NWFlyRGq+r9qqO77mWtctM9YrPwhTT2O9m+d6dF2C9nalzmWI+ChvTvUVd3L0+CnurYigKs3q36Y5/WRvDZ2AWejMqfqyHlUULhslUsOxYdc+Yliycre9FWX1g8wt2DyoOszbd7Ye76ucOWPfY+2n2HrhVEd4Jq6s4rN6vR7pqXMfnIVjvO/mM5T7zTsasCVh+d33lZvFW/UcnTBYHjlVMjTtTnyprts74Xj3LrDXNTPq71todywDW18ykoatA3/LtqRq/8HxXeR2FscWC2kzKWSGEEEIIIYQQQgghhDgJZ6mcdbZ8Ee/6x8h81HR9SHZ9/WT3IMf0p8F8b1Y+T8bVvGrnzJk8YPd02VIfcIWR+X2sVHlRvLPK6pl0VwqGjoIWV2Vnd7/M2tJepXTHb1SVLvY7wp/dV54r5fRM2DOqnSjs6Lk9TPez6spTP+5KWVRKoo/ZbBUc2z+qUR4/fnwpTExb5P/I89fT638R7Js6K77MP6z7lnXFLOYN3t9REDlbFJ3sXrZKXykyolXbyg8p1nOs/6gqHmF9fOUzq9N+WXor/2FZmOgDmSmKMJ2dFW2mfsBVcZY3W/zZVkq9LN1sjGJtHtOd5Xc19rMd4LOxoqpTlU/frA3tHa87ZVb5v6vijq6plDYzxyvlMYuLKWIyRScbB1Gl1BkvuxZDTAkVtRG/xvu+rhVCRzVYqWzxOqbqj6iu6b6PdNr0VpV2RwHOxodKoRWF3Z1rsTLM5gBdtT47H11bvY9W42IUx6ylJPbx2RyGqdor9WrnnaGKE8OKfH9jHN335mreFoXJFHBs7JmZ4zCFIWsj1Tt9xuy7WsdihPU9s+NjFJb/Ze9sHdVut16wecbMey6bk8/4ap1Vi86wVcU6Yz3KrCEqq7wZCzOnGvey9sfe89l3ocq6I2LvtzwpZ4UQQgghhBBCCCGEEOIE6OOsEEIIIYQQQgghhBBCnICzcWuwrmtpZtQxnXFQUsxMIyqzyvFc1wQsC4OF6TBzgT2O1rumuf57NKOtHCcz6XjHZIY960xYSNeh9ux9ZtykZKvpYHYP3luZlEbmW7NmnMxMZ2azh8qpeOZYu2ojs25Gomu67abK75FumJWJ23jcN/7yDbX8t5vmM7cGHTA/PWwP0zcAwzDdvAjdGYybJXl6b9y4cemaquyYSbQZrzuPHj0yM7NXXnnl0m9mXtTdPCRLp1O5hhjjw/zqth2Ma0wH1mf/zczIWJ2L6k1mPjieZ30TutYY08XqAaabjQGZy53KHUDlPqJjWtU158NyieYueC1LF3NnMIbJNgJjrgewLXnYXmcjk8bKHRLSGce7JsPd58jS0WVPX9+d50Xj0dZNM7P5xxZT9/E4q9/j/9lmeQ5zY4D1aqacWJjdujnGi+xJF5Yra4czc7Cq/6pcPURlOdsmunPc7Bp3J1G9y2D6o/eRLh33Ed0wZ10psPjGayr3ATPvpV2XFB3T6crtTZWWrO1U730MZnqcPVP1bpDNEap3mtl3tgjm6iV71igtmTuG6hsCy6OOqxVkdo7QuYa1XTwe5XtVVsyMHePYMyeo8nkLnXf0Y5O1ZTYXr/qNt4Io3axddd0aZu+pGO/W8pZyVgghhBBCCCGEEEIIIU7A2ShnOxxjxaFaYcuOsVXOGYUiU/AxBcis4m+G7kqrGV8J26JyrdTCs6udM8woIs1yNVW16lapjcdrKqfWjE79wNXDrspyZjWuq0jONuyonONHSopZuiv/s2qlkUrpgvXC/169evXNa1yB6huCVRswoJIMVzQjNZVf62o5ppj16zBsV0x5Wsf/Y9lh/+H3stX6SOXj5548eWJmZq+++mqYbqbE6ZbtGCcrZ6yDMxs+4W9UJGMaIrVadW13A5Js8wR/xkoF1lHXoDK6a8GSqTkq1SXWfXxmv97rf6S4YEomVoZss7fOJptMPYPXRfnbtQyqlFpR+TA1VKWe6ag0q00nKvVzZM3ClIQMvC4brxFWBysVbJTPbBONKh0zym9Md3deGfXLrB7jPAPHOawfWRkimZI3Skt0L6tjSHdzlvHaSnHMzmcK52ouWFlyYRqieKv8nlFAMTUgG6Oqd7KOYqtrFdFRM1bXRFYcjNn3tkpBm72nzig2GZXSt9qwEZnpO1nfiM8XxTlrvTajrJ9932R5EvVvXYVpdy6ZpbfzzeN50Wmv1caAzkyb2vrdBOt79P40Wy86z8H6xFnL6ShNW78xZCpdZk38PGHpZnPcLXWg6gc77P1eKeWsEEIIIYQQQgghhBBCnICzUs7O+NGYXbWoVKKZn6BZ/y8RXUWT013dj+7pMqMIQNgqeEeZyq7prhp3Vq7YivmMyrmi65+kU/ZVnrDrZtRJ2TUjM8rUWYVvpirtKgCYCq+Tlqp+blGCb1Vyez5fu3bNzC4rUL2u+LP6X/fb5n9Z+TMVmJnZiy++aGZmjx8/NrMLX6244s9UNZ5uT+/NmzefSXelmGVxRGXu8Xn6bt++bWZmDx48MDOufGNqmUiVy/oaNhZ0fF5W48YexVNXQcviwjwdr6kUcQ5Tk0Y+KNlqNlMTMCVapvTFuJgCo6N4wvKt1DBVvzIzDs5akpjxuuZ//TkqhV+Uz3gM/dJWKvI9/TM7P6NCqeZ+1fEZlRX7XfltNuOWI1Xdm1EFdpUfldI6ip+pK6s+aUZ1021nMwrJroIsq7/Ynx1znsnCYOmfmY9U4y+WaTVHz9LVHQ8zdWNV3lveB9kzRddGMGuJTvyVT8Ms7s6c2owr8meU4TPpmqV612HjzJ6wMQ68vjq2hSyf2Txj9rvBFjpzlQo239+T/kpJi2UXqTi31PHqvhl/uhGdcaQ63rXSHZkt507ezSp691CNc8e0GDjmc2xNl5SzQgghhBBCCCGEEEIIcQLORjm79etyV03pX8J9R/IOXWUkO5+tYsyuJGWrLVuVe51Vw0oZW62usN3Do7BxhbSrohmvm1Umv5VEq1uzK4szvma6bapSr0W73M+uYnf9pZlxVTa7DldtI+VFtcrGFEIdH1XdFTw/j4pZ/+v+Zc0ulLG+Gux+Vr0sMD2oVsTnGcP2PhB9tWI+MrUXKn0zlR37Wyk/Rzwv7t69a2Zmd+7cuZTuGT9iGEflh6mrFnUyZWe3HqMyPAqDqdTYOMiuG+sNqjawXmDZVgrULJ/xXr8WFZ5RWAhTdjMFH8ujSE2FeYDpm1WPRunBe6s6GI25e1WJMwqt7vjM1PuZym6rMu6YSq4s/6v2X80/K+UyOxbF8TxVKmx87yjAK8Uy1s1K+deBqUln1MSsTGZ8SM6qe5gvzygMdnxL3cf+jaWXHc+U61UbZX0mG6OiMZX1G9XcK8qzroUCq+cdqvlm5W888xe8ZbyIzkdhsHSztGxRoFVqbSfzyd1VYWO93zLPmJ1vdhSI2V4c1b1ml9/RusrOLRYt1bVV/5CpoKvxAsNi7ytRXrDfCPbHUXnM5iu773mqoqNymh0nuiremfQ4nbZTvXux55mxbN87h8recfD4bP5LOSuEEEIIIYQQQgghhBAn4CyUs+u6hj5fsxWqrqqS0fHftpeZcLaqX6MwnL1K2jGMras8W3Y0Zaua1epodq1zTMVsV7XdSVulUD5mOp0t6dwal5P5cGR1rKp7rJ+I1BHsXuSY+Y+KM/f56n+jPHG1qKtcUSXKVvxZHnh4Zhe+Wn2FGVfa8bf/vXHjhpldKGaj1W+/F3ePH5W7EUxBYmZ27949MzN79dVXn3mWKAy2eu90VpMrhYiT9W+VAnxWWTveg2Ezv7uY7qxNd5S7UZwsruwY1nkss44iqnpGzBOW39m4h1T+VGd8r1e+/yoV3tj+Zn2JVtePYWMZYf/AlFozcwUsq+5YlSnKsK0wNWhXbTf+v6uOYXTmUywfWT3eMk9mYVb+QaN0Id3+I2t/lZK+UtGMx1lfzfrpY8zfu2Fk9aGaG1aq3eg+ZhXRhZVLFP/s3Av7gDFtXcsnfK4tZcnSi5YDnT6VjWvMzzSmJSrDrP1E6Z7xIckUypWlQFaPq7DYPJQ9x5hXzKKIWWqxtjQzF2DM1D2mGq7Y0kd1fbhm87e970VZvWDlzmDlEt3Pnh3nBGxuM4bZnS/MqotnqOYPM3OB7L15PJ+pcbvWBs/z+9ae7xmz3zpm2sHWMVbKWSGEEEIIIYQQQgghhDgB+jgrhBBCCCGEEEIIIYQQJ+As3BogM5vFIF2H9p2w9prAR86CK2fFzBSos1lWV7bOru84BH+em1AwKvPfjmP4yuSgk3d7XGV0mTVPzeiYdc8QmVDMOsXPNgHpmuocs3+o2h27L2t/aLaCG4C5OwN/DncvMD63uzNwE/7KjJCZeGA4Zs+6SEAXBGjK4+l1twa4+Vhkdsg2uKjKzK977bXX3jx269atS89SmRQz08bM1Kfbd2JYuFle5kqj6y4gM9dhz8zMEfE6ZtI23lOZC1UuNTrmylVYWDejvGFmj8w8rnITkKXT6zzbPIhdj21tvBddOzDTfjye9QXYp7C8wHzNTE4j074RjwNNpfG+zLUDgq6N2HgdlSHr17pzAwwnG+OYGXvXDUPmLoDVT9Zfd+JjcbGxN3PbstXV1ZZ5J46DLC1ZXlTlzH4zorlLZXa/xfQS3c042LZZGUYburJ0MfPvLenFvMB2ydr4THvD46w9Zv111+1CdyPMLVRtOarf1Tuuw94Zo7kPmw/NvkvseU+s5ozR8e5GWsydUsfVHNZX/13lrxPNk/Fadg9en22OxuoSq7eddjdrEl/1c5F7jmpcq9wxzFDNZbLvHVjeWVnMUrn0mA0nm4PP1NfoNzs2hsXys3qHq54hgr0LHYNqbj4eczouUzKknBVCCCGEEEIIIYQQQogTcJbKWSdzAN5dmcbVLraCmq0eVquGndWiWafAbNUw2ixr6yZBndULlq5ZZ8wZXZUXpmFPHFvyhinz8PyedHVXi9jKXrZqt3VlacuGI0yRgcqXLWXJnPxjmB1FNaaX9TkzZY0Kt6tXr5rZsxuAPXny5FLYYxyoQmOr3tWmSI8fP770e7yH3evHPd2umMVNvTqKVAbLb1fMulrW7EI1VSkKu3VxhG220l0RzpTXleIQr0M6fQGGjWXkqinWHjPlLGsz1aYK0RhVbXbGFE7s+jEepvjuqpGivgnbCEs/i2vLRpisbNgYNSriOqrlLGy8f0w/CwvVxA7rjz1/s43MqmfHNGVtq5oXVfDL8AUAACAASURBVOejulilh80vK1XFeM3suIxkatzKcouFNaPOZSrsSjXfOcdUSsxyYIyT9VNej7ttN8oL7EsqKhVjppBk6lAWd9anVhsj7VEfdTc6rMbgrL/AsqrimqnHbJMpdl/U1lGpWc1RZtJbvX9ueT+pxl823s3Uk6hco/Q6LOxjvG914qrUuFV9npkn73mPng17y/cL/M36j5nvBF0Va0Unf9m7bBVXtCFY952SxdH5ztK1YMD72G8zrlDuzg0ytSiD9U0z3y+qdjabphlmLQdGxmedUc9KOSuEEEIIIYQQQgghhBAn4KyVs062KtddYWers9kqeKWmqr6CZys5bPW78jUy48+kq0LJ0sbyifnbmVFnMrXDrMo4g8Wf+e7t0l3Zm1ldqfzXVGF1Vg9nlTlR3ewqC5HR92lFt610nmdWiYNkSnu8xsO4fv26mV0oZv28K2ZRkRH5hqtWW5mC0/2z4nUZfs2VK1fM7FnFLFMmjmFXSl4W54MHD8zsQjH78OHDZ67d2h93Vog7/iWjuLP+Gvs1NvYw9VeUTlYPu6o7lm6zZ5UsHfWqWU8lyhS8Vf+WnWdqJKZI9efDPiizDGDKQcxv9PGK5zu+GSu1Eotr/H+mwIuuY4rbzriIyuXKyiBS5eI1XaVpR93anU+wuReGN5MePM766SxMlg7Wj2X1qOoXWJheVpm/7CpfWf3wdhjle9U/VPPgbJyu2h2bl7L87sDmMN3ro2Oz8+XMkqjqgyp/j5n/a0wve7/C66JwmKqW9bdoxZH1QVX6kc48pGrTXcVsp79gdb6ae43p79bLzvyH0R338B0ts6RFWLoqdWA0v6ji6OY785c9Xlv5WK/SEsXL3pcqH6/ZmOr4XAT3oajmEVHesvfN2b7yeSgnM47xLcGpnp1Zf1ThjMciy7YM/DYR1eOqL5xRJjvddO6x7thL9K0Mf29Nn5SzQgghhBBCCCGEEEIIcQLOUjm7Rzk5u3qRfdXG1YdqB+EsLd1nqb6yb/kKX6lckRm/TJWiL7qvq6ZjHGM3vmpVJkpjpRBiK6fo0yyi8mdV+TyMYCs3bAW3yvcxnK6/qGrlbNZnC0tPlV6EqRWrdGWKWS9n9DFb7SSLqsIZUH3iqlxcUY3KHOuzp//atWuXfldxR7C2gvXh0aNHZmZ2+/btS78zdR1TM1Z1LcvfrhKO1Qv09Tqmk93D+shsxbXyY1a1Q/w9xoE+RJlKhqlQmH/0LF1don4Q08tUUX6PtwFMZ9Q2mO9KNs75dR4WquAjVbynw5+D7cbesSxhCkcsZ6aWYXOcKN5ql3WmpuvUa2TLHLCai1Tq4Y4aLFPAzhyPVHZb5mVjOiPF0yxModi5p3r2qt82e7Y+O905bESlmmTztT2KWYe13ZmwZse7bA7evZa1FXZflD727JXVB/bbUXxVnasUW1uoLANGvN/v9m8srCj9bH47o6ZjYbNnxH6vmgN0rH8w3dUYlVG9l7B6vMU6t1Le+/EtliKMjloax3o8XvlYz/yUMnVrJ4wo7ihMTC9jZgyoypudj771sPrI+ppOe0PYHLyj+I/CidIRXdM5HsH65er7RScupiY+xncgZiWDzNSxY401Us4KIYQQQgghhBBCCCHECThL5Wy1WjtS+YRj11f+C8drUFk2q5bopGuPWhhhq5nVakamEOmugKC6JrvmWGT+dqp7qpXfkUp9Vimytvgg6a44dXx+YTqcatWrE0aVnk797raBY7SV7qosu28sW6Y49Wvdtx72Va6q6NQHVC6gqpUpZqOVX1yNddWn+5h15S+qizu7z1a7i/o9jx8/NrMLxaz7nI36DayPlaKJqX7wuiwMpshhSgH38RvlSdcPEyoSozzEayslk4eBys0ondWqfKVMxd+ZagZ/M19a/jca5yt1T6XeYKrSEdafoZIBf+N90RjVzU9Wr6N6zPIXld3M/1jUZph6kfkgw7Jj/ccYT1cB1/FTyZS8M6o/sznFbHcsysrQOeb8qFLWV5ZQHTVId7xmeTbTZ+LYWSlpx99M0YbpqixZtqh1u+8pM/WBtVk2pmVhV+MeXpf1F1V6mAqb1c1I/eVhYD/W7T+yZ6vmv5W6tVOGLIwqzEghyei+u2VjanZtxhY1G1pvYBkj0Zy2axHJ0jmer97fKusJDCe6Dtsmjg+YFzifi9oSa1+VpQtelyntHVa3ZtSwW5WPne9E1fjXnY9Gz8/eBRCWB5k1ymy6O7C6NkvUB1Xfkma+syCzit89VPmewa4d2/9MuUk5K4QQQgghhBBCCCGEECdAH2eFEEIIIYQQQgghhBDiBJylW4MtoJPmWYf3I5UD58oRP4szC/MYzDp27sjCZ510O51N07omw5Uc/3nI29mmN2M6KypzVbNn8wDN1dFMh5lcZaZLXYf2M3WyynPmUJ1tTpelz8lMWaPro2tnzU8ZYzm5OwP/y9wZ+G+sx12XIeO96B7Aw2bXR8e8DK5fv25mF+4M/Dia3TAznDEv0KWDg+ZYd+/eNTOze/fumdmzbSXbpILVGVa3ZvKX9e2s72Gm3eM5NymvNoHo1E0c51g+V2ZyuPlNdG22wVeW7qzOefo9Xv+LbQPThCaP4/+rfMPnQBcPaKY/ppOZTVfPjJuadNKF4PN1zNKwHjLzY/Y7crVSbZqA9dxhbkg6G/zgeewrs3xlrgPYGMDaSBZHZT5bPU/HBLM6z8btyG0Ey+fKVYy3zyjdzCUFpqsy/8z6+mqewzbRc8a6VqUTqUz9o/Rm5ZvRmYOxdodx+3F0w5blM3OlwuLONoes5lqs/GfmP3gP9l8srmhs2/s+kblm6WykF6Wzs9lNNQeoNs7JzOy76XQqd2ZZ2JUbCfaukLneYVQbWkVp7L4/s3fe6PkqV4PVN4fM7D7rA6N7Ou997H0O504z5upb2dvXdtgTZvW+kbnDYHUH+72OCzQE75n9lnNMZvrYGfcxXTAfu/3eFrcHWzdGlnJWCCGEEEIIIYQQQgghTsDZKGePpSTF1aBqZSw63nVezFaLMofPbEWMrUwxIgVDds1bTUetxvKpWmHNFA1dNdoWNTFTAHVXlrKwmbK0c283XuYQvrNJyXj/lvQw1UfWRp5H/UVFHK6cVc/l6jBXyZpdKE7ZM+KqPsYZ1R8sC1TiPXz40My4YjZTwvg53wDsxRdfNLMLpQ3GNbNCzVZ2PV9dMet/2aZIEdUGT061it8Za7p1sLMpREcp1g2LKazwN7Zppoodnw834GCbWlUqD98cLWrbTAFQKW8ipS9eg2H7Pa6mYhvcZQqGqm9HZeHMZjwOU6ZiO8wUI5ifqNZm6cE8itSxTC2OecTacKV2HM8x9R9TxWd5weoUUxcztqjsKuurjgKYzXO6G7tE12C5V8pqTP8xrJQ6m7pttczBsKK6xup+9x0kUttU7x3sON6f1YtqjoJWCWw+MtK1NKz6w+j9idUlnLN0+jf2DNjPYf/QUWtXcw/2HNhXRQpgVqe6Km52XQZew+a4UdthSrLZ9j+rzouoymXLpkKdzcXwnqwvGam+G8y8P7H2xupDtuFo9d7XGcPYNdWYz8LcUy8676csHexeNkecURdn6YjSkt1bqeHZ/JnNGcdjs3n/PCyTO0pUVlbd7wIdC5kt/SsLi53bWuelnBVCCCGEEEIIIYQQQogTcFbKWeYjJ1OT4srRW6Ei7fr7jFZnKx9EleK0o5LYuhrwVlH5+6n87WSr/JUCYCasCqaGmQHjwzzprrrMrM4cQ6Ve+bViv7O0dFTtGZ2y3Lp66AoN9886+lf0eFGBw5Sz7DnHPGLP7KrEJ0+eXLq38rM6Kg5dMeuK3646lCncRz9vWGaejvv375uZ2e3bty/dM1MXWb9WqeCZr8wxDKfyz1Yp+cb7mF8w1k9jmKjMiWBKF6b6yMZSTI+XEapV8V5Ue3UsGtA3YNV/Rb61MH+ysTFKbyefmQqbqRZZ3ozPhfFUatstFiMdf+fjfVleYPysH2B5lY25TPHmYD1h9TjLX5Y31TwzUkyx8sXz3XaZpbOKc2Yc6dYxDCvrOyt1MFNoMUuzMY1MPcksAjpqYtZGmWUAtrOOz04H6y1SjV0dSxLWJ7F0Z/MLphCryiECrZIq1aWnyxW1aJEWze+rdobp7x6P6Khvq7ArJS9eh3nndOoF3hP5VM/SkJ1jbddhauLxHILv8MzSYqYOdiw3s/vGtM++iznYHrO5Cxt7WFjZt5GupQt7V8v2A6naW/VtJBpPulYb3TY7825X5XPWRiq/r1tUt1vrFsbZyas93z6QysoOqcp8vJeNQVXZsXA6dMPOynav4ljKWSGEEEIIIYQQQgghhDgBZ6GcXdfVPve5z5WrydlqC/uCXak0O1/TK18yHSrftyzsTtwY1vNQ0O5dZYnKtOt3p1ox6SgO2fmZFSi2eomwfD9GXdvjH282Dlzl7KwEsVVXvDdTkFcKuC1hd8PE1WVXyF65cuXS3xFXfPjf7gp7tgqHakVXzPrf7oqp58XoIxd9zM62ZcyjyMeaH3v06JGZXShmUfHbWV3eq/yf6bu6K71MMZvVa7wW+wXmLy9q036P18fKIgDvj/wSogoD6yCqK70uYn3AuMZzlT9CpOr7R5jfMKaMzRShleIQy5I9F1MtRc+G/mIrNVtHzchUzVUaMsVTpZR1/Nm9X0Q/suP/me/hbn3JFGWszjDFdactzahhIqJ+plJCsnTOqDm6KiV2X6RirMbUyk9v1M+xOV618zhLd0bHj6rZs/3hGCebU7F+pJrDRFT3zCj7Zne3xzizufCMwnE872F5Px6NQ0xJmpXN+HuLmg2pworUl07V3vA3KrCj9xGnejfY846TWQiNcWdWC11lJNZj1obHvgDjzdSf0fGonTJFKfZBlcVIZBnA1JYsbyoLnhE272FzEdY3ZXnRpaOC9bArawMEw9pjNVpZXo90rUOr9pnNL7oKZNY2sn6uspphZGGxfmG2/5uNP0oDuz6b0+I1LExmddVhdsyRclYIIYQQQgghhBBCCCFOgD7OCiGEEEIIIYQQQgghxAk4C7cGy7JMm5p2zf9nTT08PRldNwczZuDdDZQiKrl0JV/vOGfuukqoymUPHVk4k6Uzk5ktcbB7umZnmWnSVjLzFryGlZHXxRm3ItWmIIzITGfW6TYzHe6YoVZ13s3F0QWA5020YQ5uclWZpaKZeGTWydwZMFNjrGPuzsCfY4y3cmSPYWMcWd/p7gteffVVMzN7+PChmXHT8sycBM1e8R6st8wkFtOYkW2cNR7vbNZVhY1mWZ0+s6pbaOKPZHGwto2wjaEi0OwJXWqwNoxl28kbNoZ6nJ43/jcyV8R7vf0x82pmht+pH2jGy8J0sP2O12D+onkn6yNnTNzcTUFFJw5WrtXmQRhWNI7Mmv1W6R7PVeZ6VR8Tmed3x86u65UsnWw+x+prZSY83lv1v5W7kU6YbD6XuThiZsZdt1NZmXfdF+D13eeI0le5+shgfTfWB0wHzoOi56tcJsyahGZxoEl0d7ybGUdm3wmysuua2c/EXbmR8LxhGxhlcaC7gsoFmpO5TMBr2O+qLLNNK9mGmFXdi+KsNvHe8s7L5ijYJ1Xm7dF4hGEydwbVxmBb3Dc6W9zMdPOxMknvxpeF3WkT1TcF9g7RGUcqN1T47uhtHN/lt7S/6p0nY4+LBDzOxuWu64RjuqWqvu08D6ScFUIIIYQQQgghhBBCiBNwFspZZ4uT3eor/57VZUZnlbvLVsf0kbNuttrGnDbPqB6rVfuOsqJLt6xmHGrj8WrlJgubqQyQalU5iq9aJWKrc3vyna3CdhSHe1eQsnqMVPmerfyyMPEZXWHqf3FzHl99jlbtu7/ZyvZ4nStPXbHHVkSZOgyfY9wwA1UErA6xPPM04SYcZhcruK6YvX//vpk9q4CqVm3HuJnSCVWiSCefEbbq2nV8H6mGqvGCpTODKZwq9QHbzCIKo6pjlVo3UnPgRmRsXKnKPHpWpsLF67H8O5tgsWeulGb4XFEYbAzFDasyqj5ndqOGEbYJBXsOppzbM36wuU2WXoQp8FlZR33VjGonApXNGVWZdu8zq+cX1byos+Fa1d6wfrB56nhv1Rdi+vG+SPUcxdch64vYOIHKpkoNv+Xdp2tFeIwNfpyqvxuvQdg42LHQ6c6HWRqiNDGrB3Yc05uFXSng8DnYnKxTV1kfj8+DaRrbLbuGxYH3ZeVThVlZ9FVxZXRU+piGrQq9GSXt1nY4Y11VKWaRTts+JlWdwjZQpT9rK8f4DsTKnamaGVFdrMa77ntsRDV/c6p0d+ZDeG1lWZSpW6txpKsAH/O7SjfLzxk1+d72I+WsEEIIIYQQQgghhBBCnICzUs7OfGnu+vfA62d8q7Gv/sdcUWIrps7MiohTpbfykRIxs5rSDZutsuLq0WzcWfzddGYKuL0rORmVao3FifdHVOoO9nuLL58tinWm3GMr1mxFOEsjU6u5QtaVpqi+Qz9XkVqzUll6HEyZ5YpUM7PHjx8/E34Ul+PpvXr1qpmZ3bhxI4xzTB9bSXVVV6UcccY6ePv2bTO7UM5W/S7mGV6fPTMLgx1nyoYobEwP3uN+N/f0mRgXU1xE/cbesSnyIVeNIyzuLQoWrGtMHZH1Iyx9TB1TpTNT2eHxWbVE1od6G/XfXrcqRSdLu9lFHjAlxozFRaUEqtTbmWoC7/XfqHys1DORuq5Sc2FYlbojSgejUspFPjIrdb5TqS9HqjKpFCzZXAD7p2754/1RX8TKpJobsOcY70GFOtYhbDuYV1Gdq8agqkzR/3XW5/u16P8V08X6BPYMY/wM5tt1RpWEdMedjKrPz6xmqvlNVf5Yb8a8YX1jd4zqqgUj2Hwnm9d332GYuhjTHcHaNFL5Rc7mLojfg37nM7rfCioFZQR7z+/OZfH4yNbvE9lcnZVZpV7d0j9X76WMznjNrIAq64/snYGNK6yNZO/slaqc5Q1LWycsZFY1P4bJ5lBbVLrd7yeVNUX2TonpwD6nSsOWPqiLlLNCCCGEEEIIIYQQQghxAs5KOetUqoORSjHb/VKfqWaqlRu2qrhFNYhhYvoqnzlR/EyRWN0fwRQXTE2zRV1V7XLOFLbZPV2ydHafYYtiFsHVN7YClZUlW8Gt2sQWVXk3nTPpniXzEYXpcrXalStXzOxCcerncfdLB3d6N+N1DFdU8bjz8OFDM8t3Qa/icMXvzZs3zeziuTp9Z6VScrBeeB7cu3fvzWN37twxs7oN4/msX2PtvFsHnWgFla0OM6XTjJ8rTEe1gu50+qyqD0dVFd4XlbnXGVSV4Eo7842Kqq/xOdCvK1OwVGPVTL/BFOpY5pWaKYqDqakwnVFZM6V0NW57XkXKIe/P8Bqk2/eP+cyUkd28wHoxnu+oGqLzWRtiCjdUtnUVUVnYrH6yfM3UKFU/VvULnfqLsDFqRlGNYXTVMpkqsGtFg+WPSvwRVsf8HlSse1ti40nkdx7j9bC7SqfO3IcptJyO0td92nv60Fom8sMdpTc7h/0Uy8dKbRydq1TxeG+kaq2oLARYfepYYFTseX9y2PjXibfr75wpqSOqdwDWT+D73owlkcPGiy3lU737Vsej9OBc3P9iW2d90Ex/3WVmrlUpOrN3YVbuXV+5mXUC9j3V/L1j9VGpxKt34C3z+0r12nm/rvZiqN5HsnRX7/usflbfvZ4XVTzd975Ov7x1DJByVgghhBBCCCGEEEIIIU7AWShn13W1N954o+2ramR2RXHGXxfS/fofpbvy21aB6oRo1Z75NWL+gzBtXR87IzMqZ2RWWcpWj7asKlcrf5magykAqjiiMHFVij1LpQpkcY7Htvgaju4f46/yEY/PsEd5jGD7QcWsH3clgPt/7a6gjel1qrzwsDLFbBWHK2bdx6w/V9afYR+CqhmnyvcHDx6Y2YV/WbMLRU6lntvS1yDVeIGrtpHKgK34YvpxtRnjinzaVb7s2HmmpsjuZeo1VF12+mdUjnmYTGHKdlMe043xoy9nphzJlLQYBusb2Wo+Pk9HZe5gnFXbidoj1rXKD2GmvGZzkErtNaNMdli+IzNzAZaOymIgGiO6KqrZNHWuZXWQ1Y+oL+qqR/b4oWS/MX0z4/iW+ft4nau/x3gqKwiMm1kcjfdgmD7+4nlU4VY+7scwsjEnS2fkK7pSxuLcpaOURD/XswrNTKk1O8az9EZ5x9RfTB3PlIaZurVS5lXjSfS8s221GsOy9HbbbNTfVMrSSrGM10Xvqd1nY/UhYqavjsKO0lApINHqB+dJTlTmzO81e0fHNGX9OMuL7vtfVzWd0VUXR+liY3ulHs2o5gQs3dF9s/5fq3q95f22mttkVtJbv7vg/Vm6tljxsDR109kt45kwj8HYxmfqrJSzQgghhBBCCCGEEEIIcQL0cVYIIYQQQgghhBBCCCFOwFm4NTB7KkWuZMkd6X4FMxGckRvPmJxgvEjXWfRM+irJdjct4zF0yj6blui59ppPdKTplUm/w8wwnoeLhygv0DQKqTan6LDVfUR2f1VfK5OOLW2mIjKr9nrrbgzc/B/Nvt2dAZoszcRXmfu66X/mzsDzCc3UHX+O69evX3oevI65LBiv7Zr/elo8jz7zmc+Ymdnjx4/fvIblW9fMZaZ/ma1jWNZjfJVpEquLaGY55jMz82VuZdgmdBld81/m7mCMy58BzUk9XV6X8HmY83+vJ2N81UYBzFVNxyyu6xqGbbKR9W/VBh4YR2ZejaZfVdlhWFGfgOnb6nYmagcsHaz8WZoiU7vIHUiUbuyvx7o1hmNWb4qGzIylxzJlzMyTmYuELePhrOunakOPaG5Y5UXV1p0xjeyZmTuZKq7xGDNLzUz1szRFx7pufCqT/gi8FjdlYn1BFEbXJUmV7uzdjF2L4x6bS45lzJ6x6ueqOVnnmu5YNUM1vrC4I7p9EnNVMMLGka7LlcxtC4O9AzFXFpHrj2O6rKnayJ5vCOy9n9Vnh9XzTrmwuXknz9i74KyJ/JZxhL0TdNymVH16NS53+rfKrVaVpsytiIPzTdYXzbiorDZY674X7gnrGMy0u+cZZ8f10kw+SDkrhBBCCCGEEEIIIYQQJ+BslLNm9Rfw5/n1ffzKXTnjxt8dNWa1Go/pmFmRqlQw1WpMJ+xqJXdGedbdOIkxs9JXrUQiWVpmV8aQbPW5qvt782wEVyK3Ou/u8FasnCFRnXWlqf91mFqwSveYh1X782tdKet/Z+qaP4tv5HHt2jUzu1CUoXKAbbA00lVBePpd8esbgLlidmxbTOWAcc6oTXC1GBUA+IyRipXFWSnF/HlQCcWeJ8oLptzdspFH5fCfnWfjTtYu8ZlZXrF0RxsIdtV1nTErq9vR8dmxIAvb6Y6DkfKi+xetJqJ8xz4d1aP+HEyp2sn/Sj3Drs/UKagiRli/ltXbGbXcGHenP6w2I/Hj1eZRUd2tyqBqyxhOdA5hqi8WV2aBUW2auEUliuVdWfVk/Vql2md1i80Jxvur+SaLs1LLR/G5BQOOgzP92+xclo0FTqZUZm14Vh04pqfTt0Tno/pTlQ3LA4dt7jTSmYuMcXWVftm9CFNOZnPZimqTpky1jf0u63+xf8CN+sZ7u++61dwru4aVzczGSXutAtEiqhNeNVdhFgSd8Ku2zuIcjzkz4zGGhfdV72ZVfZ/ZfAzfGRw2Lkb1qPvMODecUdpX87aqnmdhzszTqnR21L+dsLM07P0+MZP+N97QhmBCCCGEEEIIIYQQQghx9pyNcvZzn/sc9QUVsVdlm60Edf3rVKvH2ep3tSqASr5KLZGlb1bpma2YsRVK5uskWzmd8ZdThYlUfoCYr58t+Vxdy1bvR2ZWnqOwopXAbn511YzjiiBTu8yuRHZWkjzeSp2C6jBXlZpdKE5R5eNh4O+KMd1s5RaVkq40repkdMzDevHFF83sWQUwW8V334yjv1AMs1KFet7cuXPHzMzu3r176XikFj0mlc/LapU+U7FhGEwlmqkKzGLFMF7j9QD79spPU6a6rGDPF+HPgL5lMSzmaw3T3fFlh3UMlQDYbqN2x/oiVp8r5dwY36wVBBvTMpUPyz//6+WRKXUwPawdsmfHvBpVVqxdVWpFvC7q9zrKGrMLawOmmo+o1J/4zB3V1eycCtt4piyq5ohs3GD1aAyj+ttVD2bxV8+BbT3rB7FcsY13ffNF/vxQ6cj+4vN0lDysbXd9omZh+znmqx4VnnhfdgzTyfqaql5nYeJvTGdHSdvNXwetVzC/M2brAfbX0TXsOTCMaq4zHqviwnqRvad26ylLw4zqzvOpUmOzMp+x+Nsyr6/OsfTNxDmr3MMwozzoWiyw/jnqA6p0sjZRfSeI0lM9D17fUbcy5X+lGo6eu2MpPV7H+kx8joxq/t6xSuiq96uwI1j96H7P6LS7riqXPVem1t5a96Jj7L1zFilnhRBCCCGEEEIIIYQQ4gScjXLWrF7FH79EPw+FFlKtLHRVpDNUqyjRCkX3q/+sEji6p1qh6aSlqx6u0pmpqaJ4o9+Vz7UobV0lDrt+BqY26ChauqtWbGW9s7LGfE5Vq1pblL7V6qGnwRWzqC41u1CdoGK2Us5m/Q0qDv05XCnrf9GXUlaGqIBzH7PXr18P08PUdVFfxPz4IX789u3bZmZ269atS88R3VepCXCHeqTjf5AdR1Wdp4UpRqJjWD/ZDsF+HpWekQqF9VdsJbizqovPxtJf9a2jyoepYlCFxtp8x8eaK2GZHy6s93i809d3VY2sDKNnYT6psT5jXkQqYlYfKxUVHo8UnVutfpjPsDE+B9s/q8es3o/tFOtvtww7YxRT+FbKis54XY2tWF/ZPClSQWLdn53TjL8rJVulhsfroryr+i02n8+UWl2FY/aOgPfjHIr1u6zf7sDyr7KMytRflSKvGhejNFVWBDg/qlRXM6qkWUXReL/f233/68zru+MF+z2jpMYwulZrbTlBAwAAHcZJREFUnbpYvX/MzOsrxS/G2XnXYKpsls6Z+UbVZqt8jtoBU1Oy492yHNnzbhilYeZafI4tSr9qHtdRdFbzoWpO0Lmu2y93+ovqe8+WbwosvThWsedheRONDd22wI5n354qpSmre1XcY7oZrH+LxopK6duptxVMqd5FylkhhBBCCCGEEEIIIYQ4Afo4K4QQQgghhBBCCCGEECfgbNwaRCYK2TWVmRZji6kSY8aMvRtvV+6dmdsz+TQzeeyYM2x1Ju1EpknM9MGpnIx3TJsq+Tozc8A0RPd0TTAx7GzjC5YX3Q3DMrMc3LSoKtMt9aQKg5kojelkYbKydNNsd2MQbWjkYbgZKZopOyyOjqmE3+ObcKE7AwyLmayM53ADMFammF4Me4sbmPv375uZ2SuvvGJmz7qEiOpz11QG8zkzH0FTE9bn4wYTmM9R2BgmmvBjm2HPcYxxZSYMlu6uyTzGOcLytzLJ7bi4QdcTCDMRi9xhYFvojpmsb83GbYbnt//1NsLiGJ8F6w7mDW6Glm2IMFvvqro29hfYr3k7q8od64c/d7ZhDut3I1cOUZzRtZhfrD9mbhAyd1qVGR9el803qmdkcXbG5Wo8Y9d33KRg+6tMRfG+aPMuTCfLT+bWpTM/ZW6G0GWJ09nAim0+yUyhsb+I6hM7x1wEodsRPx9t8tc1j63KIWrTXXciVfvs9G1dtwvZ/KLrngPJ0sdcu3RBlztjXNVGVHtMcqsxv3J7ktWnbp9ZzRVm6NbzLWMqutqo6nN0TeX+htXJqM5WJvrVe2tUxswlQtcVQlYHu2Gw+sDmGx1Y/mabCOOxas7CyqHz3NU8nsUdpXeP+4ooLdGxyq3IzPtSpwxGWNuJvnd0vjFm121hNiwpZ4UQQgghhBBCCCGEEOIEnI1ydlmWTV/0mQPft1JBizBlYhS/UykbmCohCqvimKsBXbZsdOB0FTpRWN1yzjancDrKmg6jAgPrSnfVr7MCVSnJqnqQncf8YtfOqMursPEe3/jL/+KmWGO5MLVadxOkDA/r0aNHl/4y5Q1b6R2fzxWz/hfv3aL87j7HgwcPzIwrZmfCqlbpsRyyzWEYbJMQtoFE1F6rlV6HqXGjFWu2WszaPJ7PFL+zqphKzRg9I8PPe930MFzZkKnKqw0ZML34O1IxVm2D5S+2lUwZgPnHymZmjGDpZHMBTF+20UG3XqDKLqtzDpYzU2oxK4qOAqOrYoz6QczzSlEzo7SpLEMqFQ8+V6ScZf0di6szTrN8ZPOH6rfZs6q+WTVmtBGfM6vonIGpGat5XDavn1HtmF08ezZ+sPgxLzwsfB60IIrmnQ6GWW0Oy5TL47WziraZeTTrc7qWWtn8olKnIdk8m41jXeV6tjlgR9U+gn38zFhR1dMtfdHs+0iH7nyX5VWmFu3OUZBOm2ZUG75GVIpYVKBiG2KbC4/HZr85YFwj3bZcba6H4UWwut/9bhTBynCPct2Z/SbSub+rXmXvcFkbqdJTKVOz+2ffdfD3eH/VdrtzmawdbG0jb6Zh191CCCGEEEIIIYQQQgghNnE2ytkt/izNah9k1UpPtpK6VXUZpbdSYlUrIZlShNH1kZSFVfmLcvau8HToqAKn/Xo0fNghs/VjJm1MmdNd3cpW7Vkb6/qtiVbtq/KdUT0zv1V43ld2XTHrvhkxbWOceAz/Zv5fx7gjFYjnK/Mx61QqJVcimpldv349fLZMbRudj1YNWV168uSJmZndunXLzLgC2Jmpz5VqZs8qY+WPOVMJVYqhrrI9queV+gxVEDNKTraajaqIql7PjKkelrc/pkyM6rmfQ7+lrP9i4+SoBmOr9kyRzPqsTl+EZYVxu7ocnytSdVcqQL8X2z7zJzyCz8qeA9UxHldnfoHPjPVlRplV1R3mN7ZjNYNUc0zM/44f0KoPZIqMTCVb1TkM28suswhgfZHfwxSe1fkRpsjqzl0jZQvr07fAlFmVoq8zz6ssWTBupoicaSvY/1bzvRkrIHYv9h8+B/O5z0hHhR/FlfnH3/oe0lF0Iixfq/enzrvDbFoyKoUyPvtWn5NjHF2VaDQHZ2pQ9hys7KI0VOPDjPKzsuZAjvGO2w1zZr48O7eO5uxd5Tyq+Jm1YBYv+8360gw2v8Q6x8aEPVZre+pDFUf1jux03iHYtTguRj5/q/eK2e8Z43GWTvbujnTmLOzdkOVv95tKlP7XX399qi1KOSuEEEIIIYQQQgghhBAn4GyUsxkzKglUBHSVfdEXbVS9VKtxuLN3lk5caa9WP7Mv7mw1nsVdrVp0VHZItcoxc0/XnylevyXsLUoMzKfuauzMqiEe7yovxjhYmJlqZ5at/sWiuKu24CqNq1evmtmzPtVwFXRc6WNhexioMKwUMGMbd9VId3dZpgAelbOoOvHfqHBzsJ5gXzTWBcw3V8Ddvn3bzMzu379/6Z5qpTWqc7N1DPvrSAGeqZfxGUeYUjJKX6VqZHQUT5juTCHEwmS7xVfqLxZmVj4el9drpqaa2XWW+QGu+vroOFM6sraB6cbz43Gsc10VGJ6PxmSWHmyzbA6A/rPNLvoQVK5g+tlcBuvNWKbMYoXNN6o2P57vztNY3NE4zvr6ypKIqVC2WOjsschh97C/WT/IlLBb5mvs/Kx62MmU4KjWYUpqvJ7Ve7Nnn71S3uA46Wnxvx1VEvZrTF2Mc4JIcchgSlpkbNMYH7Y/9oxoGeCWEJ30sbnsbB2MwnC2KK2r8YGFjURxVRYhVVqyuCt1+axiskNHjWY2995X+RrtqC6RKg869aSymqryt9PXV8/WVQ9nfX5XFZqNI5jeatxmCvwO1bwS533sXW1MN4PVk+67xXhvt0zZ/SNM0dlt8+jTfCT75jWGhWNXFHf1TQzHt8qaYwy7O6+oLFVnyo598+umaSZ9FVLOCiGEEEIIIYQQQgghxAk4C+Xsuq7hKs0WhR9+pe5+6Y5WntgKQ7XjbbQiUa3S4zNWq+ARs1/ot6ywdv0rZf5MqlXL7opJthpdKeAqP5VZvHgtU6OxvMri6Cr3Kh9xI9XKNKOTNzNKvCzsKAz/i8pS5ufI04K7x48wn39VX+PH3S+rq01ZPFGcqJDLlMDMjyMLE493ys7T/eqrr5rZhXK2WrHutNeq7lequ45/o60+nSIV46xa358HlUQsHnbNeJyttGZKX6eyBGBxjNdXvvcwrBmVj4ftbdj9GTPFRccHKrOSqVRKbJf4rO9k/YaHhT5cO3UT65rH4c/O2lnUV2EfOKscwjg698z4HB7DjupZpvSI0tCpF1hPmd9apkDFOKNnwmvwPFMyO5nKp/KLh9d1+q4Z/55dmHqK/a78zo3X+BiJdY2VIZblOI4wZVM1rjEF0Xg9UwE6kdp9vA7zZLwfnw3D9rkIs9DI+nqmlGV5hM+TleHs+DyjOKvqGguzYwExq4DL+qKt6tVO3jG1H1NEzli5VVZIDMznzIq08lfpzLyjdfucKo8yWDus0pm9A3efkfUFnTLc88wsHYyZeSobr5lal40BHViZzahFWbq77/vsW09EpXLFuNj9EV2LjJnvAPidqyqjzG969T2rel/JVP5sLsgUvp1vPzPf6jpIOSuEEEIIIYQQQgghhBAnQB9nhRBCCCGEEEIIIYQQ4gSchVsDs3zzk458fdYEJTM/ZHJvZgLmEmm20c54jcMcD6NZVkey3zWfnTG57MIk5J0yY+lgzzNjJlmZFDATj8wB9EyZvFV0XBVUpj7M9Cdz3s3MNDOz6W66/R5vT+jOAJ2e46ZXHfcezBE5qxcel2+AMeNCBM3H3GzZTTajfqUytcU+B/MG83fsizztd+/eNTOzW7duXXpGZg7S3TjDrK5DzETJyfKkcoZfmZhG9yKVKWDHHJi5u0DTymjTtvF31O4qc3UsQ2ZWG5mXYdl18xsZj/u17haElRWOoZ5XeDyKF9sMM3/DfI/S3zX7Z+MFM/WPnglNi7HPwXRHprnMVBzLv5rbZPMhtkFKVT88bO+DonkRKyNkiylj9x6sk5049mxqhNex/qpqX8y8OQPbeNe9QccNA57HPpRtdtJJLzte9QXjMZauzOXE+DuqoywMTAeb92TufDDfsF2xfMc2P5YxmqF23w0wTJb/Yzo77mOi+zIqk2LWNrDMo7Sz9FXvNlHZsrk20jWJH6/runZAOmXddZnQvT+CjaXYJ23Ji6oPxOfJ5gKzrq6QqI10xxrWTmdMqNlcduZ5WP1Etz3suTquCJhrga67ra67vgiWF536Xm3AVrk7GPvlTp8ymz4kc9Uwpou1z864V7nGY2maqdc4rrH5Ref9r9rokJVplheRC5KZeauUs0IIIYQQQgghhBBCCHECzkY522H8ql6tZnU3QYq+2LNVIrYagF/RMwUfbgrEwphZBapWZtjzsDzKVhqqlRqmwsw2TWLP3F1liNJUbU7SCQOp1D2oUsL83LP5RrWy3lkFr+7BFeusDs6o5rowFR3bAMzTW7XLMWy2osvK0lVerphFNdt4LYJtABVz7PnGe5h6B58xUoRE583MHj58aGYXG4G5mpEx0z+w1WzWF1WKoygMTBdLb6cvxY0r2Grx7ApxBFvZZXj9iNRf+Lur9svaJSo3K2Uk69MjlStTrbJ2xzbAG2FqEqbe37I6zzYPczCdrP6M91eKPI+TKYcitSN7NhYG3rdl3jGruov6D2bZwpTVqNSJNk+rFJKotKj6lUy53p2jbFGSOVV6Z8CwMO7KCitTHLJ6zdTkTIU5nmPxV3MUNh5GzD5HdJ/PD7pU+Ry1EaZCi/rbKL1R/WIqLpxbYb+cKeHYBo0YZ1cpnpUhs1CoLEuyNlRdU9Wpjhq+insm7OjcDNk8uVJbVqrobNzO+pYsrKhcqjk4C3OG6j2aXRcdn61b3e8c2b3YNlhcHSvMqt/Fd16cK45xV3MoplpkdTKbCzjdehDdj3levYcwi9To/mjOH4VVveNkZdztJzpzwUrt3rVo8OORVVVVx5nqNftmwvKN9U1sjpuN0zMq2QgpZ4UQQgghhBBCCCGEEOIEnIVy9urVq/a1X/u1b34B//Vf/3UzM/ve7/1eMzP7qZ/6KTMz+8AHPvDmPR/5yEfMzOzbv/3bzczs4x//+JthmZm9//3vNzOz3/md3zEzswcPHpiZ2UsvvWRmFys5H/3oR83M7Ku/+qvfDPv3fu/3zMzsQx/6kJmZ/fRP/7SZmX33d3+3mZnduXPHzMw+9alPmZnZN3zDN1yK60u+5EvMzOzatWtvhvnhD3/YzMze8573mJnZr/zKr5iZ2Xd913ddygtXtX3pl36pmV2spLjK7ed//ucvhWNm9lu/9VtmZnb//n0zM/ue7/meS2H5qj7+xtWke/fuXcobswu/lGwV3MsMlYW+AoJKh/EcrrL4vZXvsve+971mZvaZz3zGzMy+9Vu/9c1rvV684x3vMLOLsvrgBz94Kc4f+ZEfCZ9HiM9HKnWg6rn4fMLHcSGEEEIIIb7Q6Ciqn1d8GXqHPD6ZBTki5awQQgghhBBCCCGEEEKcgOUcvoa/8MIL68svv1z6aol8YDA/YugDg/nU6uweWPnNYDuvjn5N/FpXwrJnZb5oM7+3zLeX43GyHSkzXxnM30fXX222iytLF/NpiP6wZnaIxeP4u8rDKCxWD7L6OsZhVteHKix2/QjzMdz1Yzvjs5P5tHPQd5n7DDQze/HFFy/9RR+MqNJm/h2xXpmZXbly5dIzor8ifI7Hjx9fihvTP+YV5i/6Qbx586aZmb388suXwvQ0+d+x7fu9fs5V+Gy3VvS743noavpf+7Vfe/NaV8N3dqo1437ponba9X+HO9Vn7Y71w55ubENR+Y+M6cVnqXz84vWebq+T4/VeBn4OxybMK8yjyN+px+9+gpn/YozDrRUyhXXlhxnL3+u5h43pHZ/Pw/J7PH1+r1+L5YD1PeqLPC/8GlfdMh+0GGfUB1f+xKsdvTEPxjqHdd7PYX3A8vA+yevVeD22DXxGTJdbEjmYB5F/L7/G+yRPD8sr5vd9TCu2WQfHKOxrPA0d/2kYNut7ME1eVyN/mphOTw97VuyfI99y2Lb9nPcfrO9haRmPYb+Az+rH/V5mxdTxR1j5rsY2gW1/TC9TmlRjVdS/eXmi33hMVzXXjdLE5qpYb1mf42Uezbn83m4YXob4PGMa2fydtdnKf23kCxXngp7/ns5qvM78lToYB/PJyHxYj//HsZK9e7E5TpRu5vfcYXMa9k6WvTuwvieam4zXRbBxAPdNwLaE42Pmf37mPSlKdzZeY1zsHYhdl6WTlRnzb+v1Pkojy1/WFqrnjNLL3uPwnS3b5Z75smfv/ywN2Ts7gmFj/4dzymzMYL5w2f4w1b4L0TFsA1jula/t8Rymu+Mre7yf+WyPwmA+wjt+V7H/rfzsYhjZtyfmo57NJzD/WVwjWGfY90KW3qy/iPq3O3fu2Ouvv96SR0s5K4QQQgghhBBCCCGEECdAH2eFEEIIIYQQQgghhBDiBJzFhmDvfve77Zd+6ZfCzaMYzNwYf0dmhdHviMisbcTNX5gpUGR2yEyRmImH50UmhUcJO6bDN0Fj5qfMjCdKB5qZorlAJT2PwmSmovislelg9GzMdA3x69GkMALLEJ8D6wUy1m80tfNnQlNoNBPwMDJTDgwzS0cEmkJHEn40L8UyQbMnzJNx4x/WJivTRjf5RzMdz8PxHGvLaGaK1+FzZGF4nozxZ2nAMo3O+V8vEwaGgWYaZs/mJ5ZdZbaHzxHVLzS9xPzDuonmMJ0xoOp/0b1E5M6DPQvWb2zjmYmrg/mJ5jkOc+2Q9VnYjrCuIej2IHJJgWWC9ZSZh6PZrZP1F2ysYu4XWBoiMB3Y92AeRPUY21mnTEaY+fgYFqvjaM7O8mLsO5l5HnO/kJnuj3GO6WCugqoxFd3QjM/dzU82lqFpY0aVF9VYFqWj229h/Y7GGTTjY+ambBzB5xiPVW3V8bgxLzrzToyzKpNsnoRthJnN4m82BoxhMTcnGLdf5+2MuYMyq/OTzQWxjWAaRljdQncYjKiNeTl7HrC8wOszk2jWVplrGuYCJALrs5cN5l81TxrzgpkSs3GkmidF4wgba7B+Yz3O5vAsP7Geo9sfJJtfYF6wMHAcifp1fNfF58B3GuxzsrlBd0zFvMB+fBxT2bz40aNHl8Ku6kX07t6dozDzeszLqFywD8d0oLscLLus//awfZNxxNNz/fr1S+mN+kHW92H/y/oFLKfouupbTjZ3He8fwXxzN0/VtxxW96J0IOwbCM4vMld17N2sm4axfjP3EOx9pGqnUTrwvQnbGZYNfufK0uEuwljfUs1xxv6CuZQY+85v+qZvSp74MlLOCiGEEEIIIYQQQgghxAk4C+Ws2eUv/GyVMVopY78dtkpXOVbuwMLKwq42zNqSLnYPU9xU9+/Jm2jDpK3xVmFkq8nd4w5bierAyhTDyJyKV/F363cnHV3w/hln7hgG+z2Tjip9zJF5J14WxpY8ZHnC+rUsbNZ/ZUq36P5xFZeVCTtePU8nb6p+OAureuZum++0FfyNqoNuvkfp7ubjTN85k56RSAk321a35AXe262LM2ytD1vmF7Np6IS1tUyPEVd0fGtesH5uzxjwPMcTJBtHqmfa0md1+6tjzl3Z8arPOkY6ZvKi2hxoJm3VmMrizq7bMj5k122Zb2wpj9n5Tiedx5rDzswr9vSZ1Vg0m66o76zCrjasjn6z+S9L7zHGkaoMt/QX3fTN9BfsOFNtR2FX6eluIj3zPtKtW50825OfFdUzb2kj7Pcx3jGP+Z6KVhtbwuimo0oDu39P/ajmMjPvJ93j2bVb5497nv0YYyqGORuWlLNCCCGEEEIIIYQQQghxApZqReEtScSyfMbMHpjZK6dOixCfx/whUxsSYi9qR0LsQ21IiH2oDQmxD7UhIfajdnQc/vV1Xf9w58Kz+DhrZrYsy8fWdf0Tp06HEJ+vqA0JsR+1IyH2oTYkxD7UhoTYh9qQEPtRO3rrkVsDIYQQQgghhBBCCCGEOAH6OCuEEEIIIYQQQgghhBAn4Jw+zv7YqRMgxOc5akNC7EftSIh9qA0JsQ+1ISH2oTYkxH7Ujt5izsbnrBBCCCGEEEIIIYQQQrydOCflrBBCCCGEEEIIIYQQQrxtOIuPs8uyfMeyLL++LMtvLMvyQ6dOjxDnyLIsH16W5dPLsvzL4diXLcvy0WVZ/p/D3y89HF+WZfkbhzb1K8uyvPd0KRfiPFiW5auWZfnHy7J8YlmW/2tZlr94OK52JESDZVleXJbl/1iW5f88tKH/8nD8jy3L8ouHNvSRZVmuHI5fPfz+jcP5rzll+oU4F5Zl+aJlWT6+LMv/fPitNiTEBMuy/PayLL+6LMsvL8vyscMxzeeEaLIsy8vLsvzssiy/dng3+pNqQ6fl5B9nl2X5IjP778zsT5vZ15vZf7Asy9efNlVCnCX/g5l9Bxz7ITP7hXVd32Vmv3D4bfa0Pb3r8O8HzexH36I0CnHOvG5mf3ld168zs/eZ2YcO443akRA9npjZt63r+m4z+0Yz+45lWd5nZv+Nmf31Qxu6bWY/cLj+B8zs9rquX2tmf/1wnRDC7C+a2SeG32pDQszzreu6fuO6rn/i8FvzOSH6/LCZ/S/ruv6bZvZuezomqQ2dkJN/nDWzbzKz31jX9TfXdf2smf1PZvadJ06TEGfHuq7/m5ndgsPfaWY/cfj/T5jZdw3Hf3J9yj8zs5eXZfmKtyalQpwn67r+wbqu/+Lw//v2dBLylaZ2JESLQ1t47fDzhcO/1cy+zcx+9nAc25C3rZ81s/cvy7K8RckV4ixZluWdZvbvmdnfOvxeTG1IiGOg+ZwQDZZl+RIz+1Nm9uNmZuu6fnZd1zumNnRSzuHj7Fea2e8Ovz95OCaEqPkj67r+gdnTD09m9o7DcbUrIRIOpqHvMbNfNLUjIdoczLF/2cw+bWYfNbP/18zurOv6+uGSsZ282YYO5++a2Ze/tSkW4uz4b83sPzWzNw6/v9zUhoSYZTWz/3VZln++LMsPHo5pPidEjz9uZp8xs//+4GLnby3LcsPUhk7KOXycjVZ/17c8FUJ8YaF2JQRhWZabZvZ3zOwvret6L7s0OKZ2JN7WrOv6uXVdv9HM3mlPrZ++Lrrs8FdtSIiBZVn+jJl9el3Xfz4eDi5VGxIi55vXdX2vPTW3/tCyLH8quVbtSIjLfLGZvdfMfnRd1/eY2QO7cGEQoTb0FnAOH2c/aWZfNfx+p5n9/onSIsTnG59yk4LD308fjqtdCRGwLMsL9vTD7N9e1/XvHg6rHQkxycH87Z/YU//NLy/L8sWHU2M7ebMNHc7/a/asex4h3k58s5n9+8uy/LY9deX2bfZUSas2JMQE67r+/uHvp83s79nTxULN54To8Ukz++S6rr94+P2z9vRjrdrQCTmHj7O/ZGbvOuxSesXM/ryZ/dyJ0yTE5ws/Z2bfd/j/95nZPxiO/4XDzorvM7O7bqIgxNuVg5++HzezT6zr+teGU2pHQjRYluUPL8vy8uH/18zs37Gnvpv/sZn92cNl2Ia8bf1ZM/tH67pKaSHetqzr+p+v6/rOdV2/xp6+8/yjdV2/19SGhGizLMuNZVle8v+b2b9rZv/SNJ8TosW6rv+fmf3usiz/xuHQ+83s/za1oZOynMP4vizLB+zpqvEXmdmH13X9qydOkhBnx7IsP21m32Jmf8jMPmVm/4WZ/X0z+xkz+2oz+1dm9sF1XW8dPkL9TTP7DjN7aGbfv67rx06RbiHOhWVZ/m0z+9/N7FftwtffX7GnfmfVjoQoWJbl37KnG0R8kT1d4P+ZdV3/q2VZ/rg9VQF+mZl93Mz+w3VdnyzL8qKZ/Y/21L/zLTP78+u6/uZpUi/EebEsy7eY2X+yruufURsSos+hvfy9w88vNrOfWtf1ry7L8uWm+ZwQLZZl+UZ7ujHlFTP7TTP7fjvM7Uxt6CScxcdZIYQQQgghhBBCCCGEeLtxDm4NhBBCCCGEEEIIIYQQ4m2HPs4KIYQQQgghhBBCCCHECdDHWSGEEEIIIYQQQgghhDgB+jgrhBBCCCGEEEIIIYQQJ0AfZ4UQQgghhBBCCCGEEOIE6OOsEEIIIYQQQgghhBBCnAB9nBVCCCGEEEIIIYQQQogToI+zQgghhBBCCCGEEEIIcQL+f3vb5AU8r0H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8763" y="1295401"/>
            <a:ext cx="1812314" cy="1152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Expected: Dry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 – 98.06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– 1.86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 – 0.08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/>
          </a:p>
        </p:txBody>
      </p:sp>
      <p:sp>
        <p:nvSpPr>
          <p:cNvPr id="18" name="Rectangle 17"/>
          <p:cNvSpPr/>
          <p:nvPr>
            <p:custDataLst>
              <p:tags r:id="rId10"/>
            </p:custDataLst>
          </p:nvPr>
        </p:nvSpPr>
        <p:spPr>
          <a:xfrm>
            <a:off x="155575" y="2848794"/>
            <a:ext cx="19851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Expected: Wet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 – 0.06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– 99.89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 – 0.05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/>
          </a:p>
        </p:txBody>
      </p:sp>
      <p:sp>
        <p:nvSpPr>
          <p:cNvPr id="20" name="Rectangle 19"/>
          <p:cNvSpPr/>
          <p:nvPr>
            <p:custDataLst>
              <p:tags r:id="rId11"/>
            </p:custDataLst>
          </p:nvPr>
        </p:nvSpPr>
        <p:spPr>
          <a:xfrm>
            <a:off x="155575" y="4367193"/>
            <a:ext cx="19851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Expected: Snow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 – 0.49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– 0.14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 – 99.36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83" y="1295401"/>
            <a:ext cx="4174970" cy="13954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83" y="2848794"/>
            <a:ext cx="4174970" cy="1360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68" y="4367193"/>
            <a:ext cx="4169785" cy="1384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3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/>
              <a:t>Road condition monitoring</a:t>
            </a: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Automotive Electronics | RBRO/ESA1 | 2018-03-12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67B419"/>
                </a:solidFill>
              </a:rPr>
              <a:t>Evaluation – difficult scenarios</a:t>
            </a:r>
            <a:br>
              <a:rPr lang="en-GB" sz="2800" dirty="0" smtClean="0">
                <a:solidFill>
                  <a:srgbClr val="67B419"/>
                </a:solidFill>
              </a:rPr>
            </a:br>
            <a:endParaRPr lang="en-GB" sz="2800" dirty="0">
              <a:solidFill>
                <a:srgbClr val="67B419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idx="1"/>
            <p:custDataLst>
              <p:tags r:id="rId9"/>
            </p:custDataLst>
          </p:nvPr>
        </p:nvSpPr>
        <p:spPr bwMode="auto">
          <a:xfrm>
            <a:off x="258763" y="3102788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307975" y="3712329"/>
            <a:ext cx="19851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Expected: Wet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- 71.75 %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- 27.24 %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- 1.02 % </a:t>
            </a:r>
            <a:endParaRPr lang="en-US" altLang="en-US" sz="1400" dirty="0"/>
          </a:p>
        </p:txBody>
      </p:sp>
      <p:sp>
        <p:nvSpPr>
          <p:cNvPr id="15" name="AutoShape 5" descr="data:image/png;base64,iVBORw0KGgoAAAANSUhEUgAABWcAAAJCCAYAAACs6HUXAAAABHNCSVQICAgIfAhkiAAAAAlwSFlzAAALEgAACxIB0t1+/AAAADl0RVh0U29mdHdhcmUAbWF0cGxvdGxpYiB2ZXJzaW9uIDIuMi4yLCBodHRwOi8vbWF0cGxvdGxpYi5vcmcvhp/UCwAAIABJREFUeJzsvcmPptdx9RlZRVmyRYpDkawiRYI0JUOWbUGQpwZkbwX0rjdedPfKq2/Vf0D/Ld+i173Q+gO8NGDLAgRYFuCWzHmsYpFVxcGSKNJkMXshnHzj/b1x7r1PZrEzhY6zeTOf4Y5xpydORBwdHx9Ho9FoNBqNRqPRaDQajUaj0Wg0/r/FpfMuQKPRaDQajUaj0Wg0Go1Go9Fo/P8R/XG20Wg0Go1Go9FoNBqNRqPRaDTOAf1xttFoNBqNRqPRaDQajUaj0Wg0zgH9cbbRaDQajUaj0Wg0Go1Go9FoNM4B/XG20Wg0Go1Go9FoNBqNRqPRaDTOAf1xttFoNBqNRqPRaDQajUaj0Wg0zgH9cbbRaDQajUaj0Wg0Go1Go9FoNM4BX9jH2aOjo//56Ojo+aOjo5eOjo7+zy8qn0aj0Wg0Go1Go9FoNBqNRqPR+F3E0fHx8b1P9OjockS8EBE/iIi3IuInEfG/HR8f//yeZ9ZoNBqNRqPRaDQajUaj0Wg0Gr+DuO8LSvevI+Kl4+PjVyIijo6O/u+I+F8iovw4++Uvf/n4q1/96sH1o6Mjm4H7qMx39Jx+P//88/J6ldco/7PCpa3rKtfdu3f3/mc98jWHUR1nZbt06dLeNaah+/fdV4sS63MvMEqL7cTyr6Z1lr5nH43acJbParttGSsz2VuBS9ONK6bNcVilybRnfSnouaq8Gk95/ER4+T0LVuceYSQXq/KrurP9c/1077PPPivL9+mnn+6lqbn5S1/6Upmn2pR/5/ydHLi2GaVx+fLlvWdZZ/4/GkOqK8t92vkqv+fmSsqxk2s+v1I+rhcOSlNtmfPfWnc3piqwT9juLNfv/d7vRUTE7//+7+/d35IH5Zz1rNpCdZHM67cxhxvj1Rz2RZADzgNf5F6xcfHlhGvnl7/85fI51eP999+PiIhf/epXERHxB3/wBxERceXKlYg4mzy58XcvwLmVc2jO/16NidEecWseWm/+8z//8+Qa9x76X+sB15yVs+MMo/1OlfZoD6C0+Cu4PVhVbq2VSsPVjWsm8+QebITZmYF1vxdnde4NPvnkk4PyKk2t/dpDc//g9vXud1SeGVbPBStpzNK6l+dU3q+ed3vXs5yB2faS17zXy3B9meWb84L+Xx0rIygfyaWwtZ9HbXHWbyGjM9pqmluwdT3jfY7x/IzGtM4Zs7OM+vA03wvu3r0bv/71r+OTTz5Z6swv6uPs1yPizfT/WxHxP+UHjo6O/ltE/LeI325MfvCDHxwIz0iY1XhqTE6cgtJUx3z88ccRseuw//qv/4qI/QVAabmD4GzzsSK87qCuOmuT98tf/nKv/Cq36pGfFTiw1UZsTy6s+j8fRL/yla9ExK5N9Ktntal86KGH9u6z3tUGq5r4VjB6n5sLDTo3mNzCOfowIsxkTb9qQ5VFv7P0cz1mGKXDNNymc7YJym3EzZt+1f6UOX7Y43iM2Mkxx4Te1UfC2fjjczkfHYY++uijvfI88sgjZZpsE35wz9cItYXqpTKo7pzD8rhjH2WZyeVW2iq3PmKx/R9//PGTd1WOW7du7aWlNrl58+ZeXn/9138dERGPPfbY3vOq369//euTZz/44IO9d1V+1U2HVpWXcsD65Dro3QcffHDvXc1BmssfeOCBvfujD5aq64cffhgRh33iDjpuA5mvU44ll5wPVH5u4tSX+s3puwOl5JsfJFUflUV5qi0jdnMk22u2MVSfS36quYgHR/WN1jddV7kefvjhiIj4+te/HhER3/3udyNi/6MHP9JTLiVTKh/nFz2nfpHc5PI98cQTERFx9erVvbZY3SxXcuE+ErvD6Vk2uO5jxmkOebPyzBQw1X03d84OaO4De5Wfw6weo3bfcrBduT5Kw8nLCs5Sx9Ni62H6Xn68WGmr2WHPvTtKU2vg9evXIyLiG9/4RkQczlGaV374wx9GRMSPfvSjiIj43ve+FxERf//3fx8RtTJoVZ7dx8TTgH2jOZQfs7SmRezWtdn5abV8+b7y1zW10+wspnlG680//MM/nDzDfdlvfvObiIj42te+FhG79YFl4B5rNO+oLfSO8lJanAe1NlVnBkFpqbxa+/U/iTNUNFZn5nfeeScidm3Cfah+tQ7r3Kc8uQ/NH0TYTiq/flVnfjChYrY6v/Da7AOp2v327dsREfH6669HxG4Pmev46KOPRkTEtWvX9sqnNtI77FN+Y8h97D6oz+Zr9umKsppQ//NDJeUhn5n5AXK2/3X702ovzrGZZSbi8HuG+/BP+Yo4nC+039U+U3XUfcmx8tT/WS7uv//+iNjNeVKouW8M3F+yzzJBQfm9++67e3Vy5IDZB+Gqnat2Gv3vzsA5fyeHnNfceaR63+0nKQ8EZUxj/OWXXz55Rv2pMf30009HxO6soH4g1IcrSlSOlV/+8pd7684MX9TH2arEez1/fHz83yPiv0dEPPLII8fHx8cHHz5cx+Z77Ch+cKQw8AC3ZUO4dSIcLdKzZ7kY8kNPxZydTfD8kL16MMpQOdwGkB/ttmjImJY7pPLDSbXozcrlDkJOK1qBCxYndC0A3FysyBH7UnlwUuPzlbZzlsbsEFi1GRdwJw8cnyvjjXVRGpQ9d0CnnFfl5QcxN8lyTnJzUwV3COFCqzGdr7NcTunBdteGlhucqt3doZiL+BatLWVmxkphnlUbUcHCtpFc6OOgNkPciOu599577yRtbbDdeNIvlVNZqZDfrz48uXJqg8DNu/KQwiC3BduV11XnvJmM2LWZNpRkQ1fPcu0ZbdKq6xV7THXnHO7mKLXz22+/HRH7H5N5YFVaqjs/+CtN3VdZ1CZZJik7zgqCmH1orTD7qOnyGKU5e8bdv5cfhF19Rkq+1TqPDhauD7aWfwWzD3nu/9n1Cm4Ps/Jx05V3pT1Xy7n1Q/CoDKyT++iytW9Xynsa2dc8yo+WLi3OJyQV5PdWP8rOxlu+P6sjP5hx3tYhVXNwVUZaRbg1X1iZL7S31twuJR7XsdWPXC6fiEOiwWxMV2cG7knZz/x4xLy5nuePBmoDp9Ql3J6xWscrEkJOQ/3Oj+MkEVV1EiiXHAv8MDViq7lz/mzuGZ2ZdY17Pn57cOQXtiH3jFVeAmWL+0+1yeij1ixNt79fsVCczUmcr0cfBpWW9os8O7q5nx/3lXZWFJHsofYjSYTPCyOmJPN3VovcjzLPPE+6/THLw75zTPf8/+w85+TFWSbma25vwrbRda4F1bna7aGdMozz9Mo6zvE/UyySwFJZHo6UB1v2K19UQLC3IuLp9P9TEXHjC8qr0Wg0Go1Go9FoNBqNRqPRaDR+5/BFMWd/EhF/dHR09IcRcT0i/teI+N/dw59//nl8/PHHU2ZA1jDMmI28T/YMtWIsT8Scyk+MmC+rTE1hi/mC03zNniMqDTI1u2wTaakcU27UdjO2hisX+3akbXHXV5kuFZuDrh1oqkstp9NCV/m6+67uIwaJGyNO+7qFLUMtkdPKsS2kGSQbNsKbeCntGWubmspsjuaYOCsavBlGZio5Tz7PMTUyzaXW0GlpxZrQuJRMrmjsZsyVGdM233NmejSd0nN0NyNGTH6H5XRsAkFtQKZDljmyPKkNd8xfx4KvGCOUS84LNGGkOX5mQaucSksmVmQCOHlXm4g5XjF9OQbY/o7BQHmu/By7X8dgUBuojVTfiENXGQTdGOh5mc/RRDePW9VdvglVPs0pks/V+bvCVpcZwsif371gFM6wWk4+P3tuyzMr+4vTMma3MIa2MkxX9kNuDDt2vytLfuesfVY9P9szzfbN7nl3bVQuYcTyme1NZ/0/ajum5fZ8uq55jSyxlX3yDE4uqr2sOyfJRF5zK82AmVfOU+/qV9YO2W1MxHYrhJyP5mWtNTKvn+0NhbxOi42qdYFuAWasXLWJXFtU/nfpaoeMWq3nrDPfq9xH0IKELF2WS2vXac5PZOfqeuWCKWKfiUi2mYunwn2+c180wmz/TkYfze75dy4H3aaxfLTg0VjP1kyrPkW5l2Kf0yw/o+rfiENLMu6juWacBWyjioVOVxn6n2xx5ypvNF4dM11w5eL5duTzedU6lK79qrOS6qxy63+N+7z/rTBaU92zghtno/XR7X+c5frMgqiyOmBeW/e4ozM9v/W59mW7OteQo3JtHU9fyMfZ4+Pjz46Ojv6PiPiHiLgcEf/X8fHx//NF5NVoNBqNRqPRaDQajUaj0Wg0Gr+L+KKYs3F8fPw/IuJ/fFHpNxqNRqPRaDQajUaj0Wg0Go3G7zK+sI+zW/Dpp5+eBPzIGJkxrAazomkCzQKck/Qq/1W6ckXRZrlJtZ45IJa5SGV+MTOhcqbRzpn0iKpNdwvOSfvIHI3mAK4v2UeMdFq970yRmLcrp0A3GPlvtoEg8woGAKsCVLnyuPuMBCpzB5Yp0/Lv3Lmz967qqkiDMpVwbUKTjvyc2t6ZgbggXjSdqEzAVt10EHpP/ZCDJ9AUxjntnwU52nKPph1bTEidKTN/Z+Y3bhxU4FzJ6zP3IhER77//fkQcOtbXWFYEZMmp5OPDDz+MiN0YkSlYxM6MzAXWo4mJG9M0j4rYmQsyWIOrM81zRpGaaVbm3F+459g2VR05F3EM6VcmY2zDUQThmVmRWx/1XpYBJ58M/KU+ormq5rI8LiTbTz31VETsAqixjZw5pf6XqxVFWq/Kp1+Z00qOR0FKMs5idn8v3ALM3CrxvZHp2qrZ+hYz1NPMkatpuuturNxL1xBb0lh1O8XyrprIju6tms6vuB7g/Wqtn+V5Gpmvnhu5HtiKUX3pasfloflNczr3tDJBz+6WOJ9tcQOQ/8/rnuZmlYduW9xcShdedDsTEfHqq69GxG6N5zrtAny6euR9nPJR/jo3ai+rtHh2oAzKTUNExCuvvBIR+4FCI3Zrj+qsPlNactPAM1neS3C/oHVMaQu6TjNbtt0WN3xu3ywZE3KaPAs6FxnaR9DF2wizKPEueBD3pWrfXG7u52nOzl+eoypQ/jQ22DeuvHRXld1PsH253+TZQfLKtKqzmduz8j6DjHNc5r53LhBYH+bB+5WczPaV3JvzLOf6ugLnD+e2jHvzXD8XjM21N4MqjlwSqq7Mv/oeUWE0Dle/fcz6spI1zhOc97jnXnG9I7ighO45176V20B+x5i5DRztAdgW1Vl8y37wiwoI1mg0Go1Go9FoNBqNRqPRaDQajQEuBHP27t278cEHH0w12mdhMlCTyi/kFfvSMYNmztK3YKYNd4yjSitKjQHzEKjtpPawYhtQyz3ShM3KSUfpZNlJQ0nWn7QvYudJE5Wh4AN0Lu5YMoLT5OTyS+MsrRu12tLC0GG86rEiv45tqfZXW0nLzzyvXr16kpZYBdLGUVtLbajTtI9YXxxHZJqpj9kGlTZL5XDySK0h5YPMgczmUJqaB7Yy2Ckfo+Bd1L5S68kyMJ0KbG+1FVnRjnF7FriAAtTuRhwG1RDEbGGbqA8lv9SwRuz6juwex1xQG2iMkE2f5YYsT6d1ZdANMteZXsYoGEmG5izOy9XzagONbbGU3BgR01PQ3Km5NF8jO0ZM+xkLm9rozK4gk57tzYA4ZLiQTZxBpooLEEdtPpkx1XqSgwrm8rDOgivnaO5fDQy2cn/13Rmq90cMipXrZ2Euuj3NaVius2dHAddmaXBduxdM4BmThWtvvu+Y3asWO6dh4TqW9haG9dagGs56ZYUBPkt7Ve4jDvuCc/k777wTETsWpuYJ3dd6rnU0l4t7Usoa1y6lXQUv0VrDQFqzccVAjS+//PJB2nrm5s2be3XWGvonf/InEeGtaCjH2YpGlgtkvikP1odMZtX7+9///kmajz76aETs9gtaU/UOGW8EzwXVc1zbacXhmGdaw9R2ldWP2pFsSjKVq/khpxNxyHSb7SvdfDc6E/OMwLwFpsU2yucE3VMQOgaYJQOSssZ+qfJx+zZ3dnDBvKryMDgpA8ApiJtjVFdB3QSWuwqAmt+r9jCScdVBTF6216oVSjXXc8ySEc6+VJux7aoAugLHG+WYbcUA1hG7/aLSUNu47y8uaPDoGwrlgyx+9z2jYvoKq2v+6vM5P8dEZVps39E3iC2WV1VZKM+VlS6/Lcy+E82+G+U0mcZXvvKVTefxZs42Go1Go9FoNBqNRqPRaDQajcY54EIwZ4+Pj0utFDXClYZhlYFA9tSI8ekYbczLsVqrdGb+EN0XeqclmvkeGZXbaS6rsjjt5YgBOcoz4pA9Jc2kY5swLT1fMZ3kB2qmvaJs0Y+tNIM5HfrpovZNsjXyKTODY8GQheu0StK0Rsx9UK0whPL9kd9VQXmRKaB2ZflHDHCmSbYB6zUaYxw3zveNk2+2QaWpnrEhHKo02W6u/VxaW+a7UV/k60r71q1bEXHo5zSnRY2oGIhitouVKXnVL9mbOV+Wk6wYll/jVGlrTGemiOYSx34g+4j+o3k9szmcBtWxCpy/qwznV5zMKzLuyf4QAykz68RgEmtLbCS9+9hjjx28U9Wj8rtIGXfzFn0HjtqXY4HzAhkrZOGS6ZTlIvskzGk6axq2xQgujRlTYAvj1DGeZj60VtYsjrfVclVpj5ge1buCG0sr2LoHO43FlquXa293bVSOLX01S9vtl2byXr1LnMXizaW1Ui5XttV92SqztnqGc7hYmb/4xS8i4pCdKYgFmfdxq4xfx6xdKf9M1lUPsVi1B9Dzma2mOVq+XMUS1voiFqDmb9X1xo0bEbFj42oPmdtCLDVZfChNMmO5/+ReMft8/Yu/+Iu9NFTXn//85xER8cILL+yVl3uFFYYX/WSOWHP5Ohll2RqE5ybH2nZns8oSRu/QIsvBrQEra4NjfPMdnhPpnz4/I7B93XrhfL2O3uGzLi3WIzNnuU+mX1U+p3rwHCP5z/1Ev8tqNzJMBe3FaW2a5Yb7sBkDcLanqeTKncnUNjzvqwy6X+2XKeNiVqsN1EbuXF2NO+5vOec7VrOLD1GNQ/bzajtWlofCVmask/PqvMf9vfPdyvNTdfZl3VhOZ/XK71p8LsssLSYrP9YRu7XHMcQrsE1Oa73azNlGo9FoNBqNRqPRaDQajUaj0TgHXAjmLMGv1xVDa6vvNPqUGbFe6X9EX9fdl/ys2Y049KMXcej7xLEgnLZFcH6DRmk7UBMyYibP2AarGtaczxbNflWGEStilia1LS7N3If0bejKX/kxdphpVxwrgmOk0pKPIrxWeWwp20zr5qJ6jvpn5ruJ40xp0xfRiN0qDRmj1gvOh+jIN+1Mw8e06He1SpPaSml6yYRkeam5pGY4g9pYzkGqF9mlZHrmeYMyR4apykNt/Wwc5muOCU5ftKyzypvlSEwgartVZ5WfPsw4V1ZsV8ewcWuQ0/xm6F2xRpSmGEUqt9pX5b19+/ZeXko7+6JV2npXaYmlpPaUjz4yS9jnuQ8dy4i+h9U3uq//1f6Z9UG/cbS+4ZjXu2QRiyVbadbVzs4fGseEszCp5MJFCmb5BTenVvnz+laM5vctlhQVVvx0zeqxhSnr0pgxUbcwJWf/r+xdZtjKoKzy3ZrmKO0ZI+Q0dZy9exa52DoWtrBx3d5Pz2rdk8WCrBDefPPN8vktbBv3zllkTdDcSrai1lpZV4jBl/PVr6zZNNf/9Kc/3UtDc7xYbdoTaJ7LZyetRUrrrbfeioiIp59+ei8Npe32wLlv9QzHivPhSozkSv3Kurg5xvlAVVlyPVg+lofnOu5/WJb8rKxnnNXqjMk32oPPwDToH7+Sd7dPZ5qOVT5ay2ZrOv3csp25P8pp8h6Zhexbxg+p9i6ss8C0nRWYez+Xm5Z8DjzrrJxJXbkZi2RLeR27We/QYkvlpQ/r/A4tsXgWI9tY4HxSzSvqZ+XBPnNzlrBiWc3yjFisEYeM65wv5zl3ThK4d6/OwO4bHeWWZVn5RuXiwrB8p4kjxb7J1u9b9szNnG00Go1Go9FoNBqNRqPRaDQajXNAf5xtNBqNRqPRaDQajUaj0Wg0Go1zwIVwa3B0dBT33XffQQAPZ96cMaN10wTduTeo0uT/pD7PAuhkyr9zTL41UNgKnLuCmRl+ZS5MM4StQRSEkcNn5n8WE0ZnrrJqqkiKfzaVdWYUNDd1ztBHpmqzwFQs34pbA2eONTODcubtIzin4S4IWdUfvOeCB7mAUKP39LdMpGSiwcBUTGPkYF2gGQPrTDlQ3nwvm+3QnExmLjI3U7lkmiYzPr0nM0Pdz3OX66vVQCk0sclpuzk7B0PI17e4NnHzMmWJLiBoilUF7RJoNibQ7MaZ0FfmRLqm9UBtQbMnyg/lI+fL+UluDTgvqK4ueIhM8nJ+HBNqT7mAkKmXM/Gv1jTWTf9zzVfeaiv9L/PZHDiDbcCADAyAwTFFuciyq3flDkIBfWSOXL2TwX6ROXPEbgzTpYNzc6DyXr16NSJ2AXVWTBndmD7Nmro6P7i8R2aHqy4HnBytwK3LW/ZYXNeceS/LfZp93Oydlblza11n+9DTusmoMHJRMHNvsep+YUt5Tyvf+R2auHK9UEDMJ598MiIirl+/HhFzk9KVcs7aZOVZZwYsk3IF+bp27VpE7Obn7NZAzwqqs9aaO3fuRMTOJQFNW7XuVC7caD6rdY1BejVfX7lyJSLG5yxXZ/YJ11ZnOl+Zz/Ks4PaMXFcoV5ULKSczbi8+co8zc4E2ch1Wlalya7DqxodlqtwlrZbLBXbl9ZHLHf6vd7Uv0hqv9ZxBRXPbOpdQbl/h9ura29BtYq4Lzy4zd2t0B1XVWXsY1pFjRWnq3MVAfTl/5+qB+2V3HtRvbgu5VGGgO8GdT+juIPcdXZ0JnDcoU3RRwMBt+ZpzhUDci/WY8kD3avyuUZ33dI196NwrMMifylAFXnNuN9z85ubD0bcGnvs1llV+usmp5nr3rcbdn6GZs41Go9FoNBqNRqPRaDQajUajcQ64UMxZaSnInK0cA88YCwz6QWbhFmf5LhjIzGl//tLPL+1O6+0CAUlLU2kdyaZi/k5z5oKaVFo4p8kjVrT5jum4JQhClU51z7GQWF6nWa/KT82oC+jjAhJlMF9qmhxjiPVQXiP2yUz2tgSjYN8JM+aHY9Tmd9nmThvOIFJCxcqkho+aPs05jl3FvHI/jYKFVXWmtpaBBSJ2410BmyRrYp2Qfau5U/OeGHtituQ2pcaXdSUrVFDabMMcYEvl0RxCKwKlsYXx5lgDgtqPdVd7cj3JcuTkmDLlmL+0zKjmIrKZtY6oD1UfaWfZzpWssQ+5RrIfVC4GksuMANVFWmNqt1VOta/6Xe8pLV0fzQWOGS6QQVthZhHgGL05CFrEIZs+p82Aenr2pZdeiojduKQcMUBbhtJy7Cmux2So30v24pb12r3D61uYfbNn7gVjc3WvtyWvVYucVaZnha3vVPPbLHCPY9aehWk9w1mYy8Kq3FTWM6vl23JGcIwhMrD+8i//MiIifvazn+29Twao1oKchrNwcgzq1XG7gps3b0bELoCZ5reK3frhhx/uPSNo/tJcf+PGjYiIePfddyNiF2hS1gq6/sgjj5ykofWM+x/JvNpPecvKQyCLLeKQvaW0Nde7vbcL3FmxxWZj2Z0tR0GPXH+6s8/Mqq1K08mY2kxtpT0AGWa5LRwj2ZWTewTumzIcc28WfEn1GM3jMwtZgXsA7u/zvpoyNfrWkevHcrLeOT/u1yjnHAsal/zWEHG4V6meyXV2FnQrzGSB3yPIqGfa2otlFr/2kZyPud9kWoLaJu//eebit5qRJXJ1P8ucY/K6d2ZtNxrjtO4QtD919cqghSnXA7KEuZdVP1TywXOFsLqPc/9X19yZ19Wv+lbBuUbtuPW71kl6p3qr0Wg0Go1Go9FoNBqNRqPRaDQaZ8KFYM5GxJ7P2YoFmK9HzP0mUuvmNIIV24CsCLLnyJaqmKYOM1aJ02qR8ZS/9M98bPDX+UapWLkjDcwoL+cXJj9DqH/Z/44pUGmXZ6wSV27nS2SF7aP/VW5qi0aMhVl5qQVX2vI7qOvS4uW2yIzGCO8Lx+XlfBNV9xwL2vmJ2QKWx2n+qB3PY8S1M7VcBPNSmjlttp/zh+jas/KpQxnS//QH6vyHSfNaMVvYXmxX9qG0m2Kiqq1UhiwXuqd5i6yHmZ+x0XijfHJeFmtG/rCo3a80726eUv+yvdmu8q83kmvnZ5VtQaYFyx1Rs2lzmtRQ8zrTyQwizheOSSFmExmojoWc4djuYnewDymr2ceZ/L+SvcryEGRzK8+qnGQyqL1efPHFiNjJh/zBqo2UpthXmcHl/JuxfIIbMyusy61suWrdW2VZzhiHZ2HunWbdmLFZT/v+ShqzNlixKOL1GSoLE84lqywwlnfLvdmcfi+Z31vy3iqXTp5H1hEc/5ofyJDknkbzhPxX6r38rOYNWkO4co+uu3ZydaZVhCBLnjy/iTkrxhWtB8SuVF2V5q1bt/bS1LojBm0uh9LQHK75Wm2k8sgKRG2m///5n//5oDyPP/743jNa59QG9N9PZu2K1YHrG+4J3BxQsXLpS58+2HV95qM2w52nlab6Tv9LXtXn1b6TjFfuVWgBSquV2fkkl9udvVbjb1TPOGYv9+hk2VVndtbVnad4Nuc5lWxvV4f8Lhm0jKWj93N5edYiA1VpkznNWAfu206uI6E0yYKlnEte8v6K46k6G+a8ue/U3jKnyfmX7HHuHSsrtZxntV4rD8q8888rbFmvZz58VV6eOaoxTVmnpTqZ32TeM+5CTkvPuLpyLJCdW1lrss6qq3wUM64D86iYs65P8jtb9rHNnG00Go1Go9FoNBqNRqPRaDQajXPAhWDOHh0dxaVLlw4YZPwyPvJ5QY3CaqT56mu30yg41g8x8v0104iS0cTojZVPGsf0ZR4jDW/1fMbWdnRRB/MzZCVVTLwIr+nlexGedcs8BWoEna+cDGqo5eNG7CmVy7V35Tt5pgENQQRTAAAgAElEQVRjPRQBl89lv6UqF31AzsbZCrPFlXs1ivYoDxexdubnz2m4R/m7fmf9yGzITNsZG8L5ESZrN2tWxbzhnMN3lBY1j2RS57aaaV8JpSU2irTlmqNy2zlZcwx1lYHa+wzHlGWaZG+I2aK2pDY3X3P+zMiUVjmdxnjk44lsYpaBeVJ7HnHI8CYTQHmQscU+rvzlcf5ln7CvWB8XmTXnw/WabcPnybrKbaU5sLIayHlICy450BzJemY2hdJ0vt4lW6qzopdzDpKvxly2zIrLbTBbv9m+K+yTGUtwxna9KJjtn0Zt4dYkx4gcrYNbmLAr90ftvfqO5FbMwzyW9LeY6dmXaU5L898TTzwREYd7mC1MJ2GrTOU8Tsu2XWGTr5ZvKzM1vyP25Y9+9KOI2PlXFXRf85v+/+EPfxgR+3sBzUV/8zd/ExER3/ve94b1cJZQoz6UDGld43oopuSVK1f23qO1W05L+wUxYTV/ad7Wr2RUeWhurViBylfX5I9WaZANqLlebXj9+vWIiPjpT396kqbqqrQYHV7sudl4HJ2baG3Jduc+hGsqrYMiDtdGd3bhWqu2Iws6wrPkyPQUw1Bto7LQl2eeb5SvftX/jLmg/2WZwzmKjOAKpz1XVX3IvYj6QHXV3MqxM/JPOYt9Qkutis2a86h8+5IpzT0MmZ4C40PkZ9XflAcxDt33DIH1qerA/b3Kw/2w2luyWNVH9xxzk3ttWjxUzFmeGTkHujOOs4Cq2KK0Ah3trU8LN59xr04WdJZByb5jvfN8ojZiX9F/b8QhK9vF55nJcxVviH2hMeus2pzV68peYHbNoZmzjUaj0Wg0Go1Go9FoNBqNRqNxDrgQzNmI336Jdtqkijk78ydGxtuMJVhp7V1aLrLbCM6/K7Uw0hpLa7DCAnRMOMc0Y5orWplVNo97L7evY7M6P8J8j5Hgs8/fUXTTlXKOUDGiIw41NjMm86hMjtlLjR/TGml+HeuTsufaoGIDOma6nqWfK+cTc8X/1SySKTV9VVtQ++aenbGpqrYia0OomAn53ZEfJjItKo1zBjWX/D8zW5xG1zERqBGmdjHXW5pm+mVi+zut5wrLhz6nyJxUGcRGIpO2woz5Twal0/bn8cs+JOPDrQmC8qzGH+VQz3JuFMgo4jiN2DGX+I7yEBNKjBa9q1/6/BpFrSYbRgwbvavrqg8ZGhVW2TL0ZaX2z+sIfSeTUS0Zo/9Eyo0ikOcyyCcjy832qnx8RexYuita+1V2PN/bcm82lworZWEaq+zMFZbCbO+3YjmyhfkQsY2JTDlwFjdcwySbP/nJTyJi5wc7p+V8Giotjekf/OAHEbEWadj1lWv3meXLStruOWKL9de9YI2zPdl+zz//fEQcsoHor1C+rPM6IjazmIbMc2UPyOu0tOD+UvOvmGe0PtH/6tM8pyktrcvsf8kkfbhSRitLRV0TY4t1fuuttyJi1/7f/va39+pTrSNcE53Mcb/kxmseM7r33nvvle86Ri2tOSrf8VwjnW9Wgf7bWYaIQ+ZrZTmY82b5adlTRbnnPcqa4Pbe1dnjNJYJ1f1qjiBjUPtK+rRkf7Atc14cE2QYauzQnz4tuaoz6cy3KfPi+anye0xGr3tHcHvDqi1UDvpwFnuV+zPKmv7nHj3i0D80Y0qwXJpjyaSs5iCux2ob9hG/b4z8lnKcs7zCLM5Q5XPZWdwQlBeegfJe2FmWCe77EK8zplKEtzTUdY431ZlWg/R7XNXVnfc5FlYswomV75ble8tPNhqNRqPRaDQajUaj0Wg0Go1G456hP842Go1Go9FoNBqNRqPRaDQajcY54EK4Nbh06VJ8+ctftuZONGeIOKSEM/AMnTTT7JS074r+7ZwA02xgZPpFuDqSNk1KOX9Xgo3xPs1uXP0qcwZC5ZApCk1N9L+o/tnchQF86DTc9Y3anY7kRy4T2CbOjMjR23PZ2F40yabTa9anMkWgw2/S5l2fOXOckXknnYwT7OtKHgTXXjTro4nByliRmQLHqkx8aKLm6pHbyJlEuaBj7A+aBOU2YTlccCMnW879Qa6rM0nhryDTk8oVBM2xaPLu4Pp65JqCfaj6KO+Zs/ycH8upPnImmGoD5SVTyMoBP8vLcjBPogqipWe5Brn52rVJNrevTBEjDoMjMjBcFVyMkImSM6t2ATE419OlScShrNBcU8FY5CaA7gvUt7lMMqVVGgqAKOhZPefkm0H2cvnoioLmbprfGACD7j2qIJBuXaaLD6X57rvvRkTEH/3RH+2VO2K7C4Gt5vlVmltNRkfgGOd1V7+VcrryzlzZjMp5VlRl0t9vvvlmROxMoYVvfvObEXEYUE6BdPR8Ng+m/NKknIE7OAetuJlZbVcXdHOUx2qAUWJUXv5Ps1P33qgs3F+oXWVW/4//+I8RceiujL8a+7mPFdCQQQdX3TRU5eWcwrQ0f3EtzQGpMrKpq+ZuydhTTz0VERGvvvrqXhr6VdBErmnVmsq9lGRdcquxoLZ6++23yzTVprnsNPfnOrxi5pvzyHVyZsl0ASFwDZU85L2AnqFbJ65dlF+6WarMm3ku4T6O6xrdl1Vt4eZhnt3d+Y/vVeOVcuzObHTltTK/MFAdXQ2oHi5oa3VOFVRnya8zu+d5oAqO5s4w3Idy/yzwm0oGXTxI9rkmUQb1v97PbaRrPLMQlDVn7l6tf2wvBq7SvpN7yMqMncGO+SzPOi4gtFDJhZvjeQ6duQoauRZzLinUjrP5L5fTuXBwLmvcWTjPRZz/2RdVMMoKlUsYlsP10cr5VHDfOKpvdSto5myj0Wg0Go1Go9FoNBqNRqPRaJwDLgRz9vLly/Hggw+efGF2GoisqeCXbmkPqd1WmtJIrTAwmAYdrVflz+9VcFp3XndpjLTg1Cw6JoBjabLdM5x2Rf9Lm8jAAgowQY1axK49pa1yDF6CGtaqTZyGw5Xf3a/Sc8yLGeOmYvi6NGdB0YSVoBpbmLCjMlXXqXVlmmSjkUFQMcBZXjp81/8zORgxa8lycJjJRS4rGRf6n1pDlpda79y+DCjitJvOUbkLPBIRcfv27YjYBY6ZBea4c+fOQRoRO3ZNfn5lHOX/yRKsgoC4QBKqo8qtoEyUE8papU12DvhXApVVz+X8+YwLTukCQmUmAINtcW1y7cygIRUT2DFmBTJrlaZ+3RivysU1SPUi41RtJdZz1qxr3Ogd/TJPyq3yYrkzQ4sMWDK+tZ9wQRVHgVK0V3EMWoH/q0waj2KH5fIJjm10GubnjCk7S3NLwCXHoOX9lUBVxIyFudI2q+3p9gYjKwO+Q8aIxoDGoZiHr732WkQcsgircrqAF24+XgnYOetfx2Tm+6M0XYAOl8bKPnn2/6pFWgb32E8//XRERPzhH/5hROzYzY5JqXGc57Jvfetbe9dW68765Dy19kuGyMj7xS9+ERG7uVP1UVBI/WouymuUs8CghQuDHzvLgbyOuP0yrdY0x2vMcD7Pbeb2k0xb40rlZzCcat/JtYZjQO3LNUFwFmg5P54/XWAz1o+s6FxXguv1zAJ1NDaIWYBfZ0VavTOz5iLzk/NJLuNsPRbUR9yH6HxbgTLGMwPzIoOWe8ZcbgUsU13ZNzNrWJYxQ+PJBT6k5QDlyQWSrsrFPRTzlNxyvqnkmflxzGtM00rTMd+rNJyVM88fozWVY3gk8xlcd0Z7LXdGcIzZFcY6GfVcNwSeMTl/VOcnMmgZEIyBBDkvjmSOc8vW70RVO7u2X9lLZTRzttFoNBqNRqPRaDQajUaj0Wg0zgEXgjl76dKl+OpXv3ryRZysu0rTQ60Qv7LzKzm1nNR2jDTtzu8jtW2jL+PUkAlOUyrNk/Px5LSQVZqOmTNjs1XPUJutdhXkD1Zaw0rjo7o5RrLT9FJ7O2J3zJgr1M5Tw1b5UCIjhc+u+h4ePedYJrO0V/J27JnTsHxYXoF9tIWp5crH+7P3Ku0554cVLTHTyBi1t+SaPl2p8aWfHY2diENfoSwH/YxR865fznsRO9aM7tGXFseEfMWxT+Vb7sknnzxJe3Usu98Ri5/gvED/pWTmaC6VD9KIQ2aL+ox9N2MiVjLnmHqz+Y1+IPN8TMaHA9cHsozVFnlOYzk4PytNtZXmeDdOKx/xfIZzjfJW+VQGMgMiPOOJz7J8GjtiR4gFW7GI9S7rSr+JZDzQH12WAeUv9pn8nM0YQ2IIvPzyy3vvRxz66HU4DZN2xiCcPTfK080DK0xId33GdNzKujwN25h9OGOj5GtXrlyJiJ1fTMcsE4vJzScRO/lz8RK4H5KPTrfXymmvMmx4XWXQmFI9Rz4ZhVUftFvkesakXmGhc+4RxHiUv+D/+I//iIjDdufcKhmIiPjTP/3TiFj3NUuobLIsyX+L+ap1QXuDJ554IiJ2e5LHHnssInYypz0M9zK5blpn6Y9beTjLvlG7O4Ykf3VfZVCekrnMRKSvS+dvXIxEsl2VViUDPEc4di7rk33L5jLltNmuPIc6NphjbeZ77tzBMeDGY9V3ru5uH0R/peyPzJBUG6jdXHtzb6K+o0/uDD3r9jsa41rHaW0jVBZm2qOSFcpyqlzc91ffL9iO1X4sX6eFUbXXcnE0uFclC5PfUFjGqjzs78r3bU6D60x+3pVb/c1xp76srLUFF/+F5znHvF8B28DFq2BZRnOnay+eHZ3f+arPOMdoP0yGLM+UnJOqb2yUYzdPs49pOUnL1pyGwHOzsGphneGsCT7//PPpvmUvneUnG41Go9FoNBqNRqPRaDQajUajcc9wIZizR0dH8aUvfenAl4TTfuVrwsxXq3uv+hJOrcQqI3ILXPmluaEGymlBIw7bixobF5XT+QvNbUZtpWNDyMes2DxKU5pB+gPMdXaYMRsq/2NkRjrtj9M40XdKFcGboAbSabcqRuqqbM00NitMEacFn/mMq1jaZOS4clBz6tqwepflXmUwrfgzolbOsX5c3+b+YLRWltex3BltN8ua0qI/Nsqn8hajhVrPqu10jf63HANZ2lDWR3NVLjf9e5IZQm2+Y1BWTBxqsckcoVZW9VMbVhFwyQByml22J1HJHOdsx4KmfDgteC4H53yyHehzmGwTpZMZOmQAUNYopzMGV+UrkGuTyiNmk6A86OMwj1Oxy8TuYnmUhu5XbOFc33ydkY31LuVjFkFYacrXZE5b5aW/Qc5JylNpqD4jJoaby8l0mrHtRs+sYrS/cPdm+7YVdqtbi2br3UqaM2sk9ZX8wdIn5og5O2OkUi7I5MtrLBkpnCv1jq7fuHEjInbMSrZZtZa5vQnrQ5/Jzz77bERE/NVf/dVeHjnNGWt1CxPFvetka9VyJ4PsT/3/3e9+NyJ2cvHjH/84InbtrH56/PHHIyLib//2b0/SlG9pt4dx1iYsb7ZykzWM9g2SS81zYgHq+jPPPBMREc8//3xERLzxxht79/ParL2+0hYbm3Mo60GGU7U3m/Wd2K0vvfRSROz2KGRb5bbQGYXjyVk+ce1d2cNzfXD7C7eOV/tm7n/cfbYV61PByZYbEyus+dkc7nyOyrKFvlQrRjUtXWbfBdTeeX0m1E6yyNI76hvNoWRdbmHZCYyTQJ+yKz5+OZbJBqZFMr8xjM5brBN94QqOMTs6//GMSCatY8eP2luyojFOmeMYJzteZcjfL8i25t6a+36eLVx/ROzWA+4r3dwjOMuj6lsO5w3N9XqH1tBMM+87+c3OfV8RZvvNynpNaasdmSb7yp19R+u3+w7g5qjR2cytw5cvX960l27mbKPRaDQajUaj0Wg0Go1Go9FonAP642yj0Wg0Go1Go9FoNBqNRqPRaJwDLoRbg4jfUoLPYj5HqvuqWVxlnrZCg855Oafup0lTEI1dphKkwldm1c58emZ6MjLLcSYzgijndGCv4CWinOf7s7Zwzv6dE+zKvMWZBNLsjPUgNX2LSwuaqzpT3ipQjjMDEGb3hZF8zcaEMzVnWatrLpiDk72qXZ2p2op5UMbIHFXmKXTXQTcNNF9Q39IELuLQZK1yTF+BsprTpAmKM+GhCb/S0Hhj+SN2wYNkysX2Zd/QvERpyqy8Mu3guy5tgeZ8ed6hOwI62KcZ4u3btyNiZw7HOT73C80GKYNunmDZaDZZ3aM5oZsXGOxy5KaDplJ8Vmkx8Fn1fOX2IZeL77i1Vm1amSnTbQVNtNlHfD7LD+vk+o4uQGjqVgVLkqmiC3xJk1Zn4jpaR5S/5NStH/pVfTk3ZMxcTXB9m7k3GKUxMzHesp9bNU8/q4uFUV5uj5j7zr3L6zdv3oyIiJ/97GcRsVt3Hn300b00t7hOmLk5qNLiPc6hNEtkIA+uDXkdGQULy+8yL5luSu6rwETEVvcG1fXZ3L7VbVKVNtcH1enpp5+OiIi/+7u/i4iIV155JSJ2+2Q9J7cG3//+90/SkOywfGpXpcHgwTLD1jzxzjvvnNxTUEH1gcqt4J66zoA/SkuuCip3ZXpX85vcGzhXMILy4lybwbHg9kNcT2SuzCChEbugYc58WnnQRQJNcd3ZIl/juHfnOgaoqc5hLmC2c6M2m7+r8jrMzJf5XE6T5WK5XX3cHi3iMPCa5JLruHM9R7dKGWpnunVyJucr51RB5XRyK7DN3PkkYiennF/pWocySNPuys0aZUZ7b97X+FKaDFiaTeOZpguwzT2jc9+YxzbPRTMze9fu1f6N7ebWTIEuHao9ANdpubCS7LEcPHOOvunQvaXahi7x1M7K0wVPy3D504We2ytUe1m6meE8xjmRgRH1W7kNpMxx3yNwDRjN8cSof1fQzNlGo9FoNBqNRqPRaDQajUaj0TgHXAjm7PHxcXz22WcHmsiR1iK/O3pmFlhghQ1IzPISRhpUgoF9qEkYOZSvnCnncjrNI7UdlVbAOfamlo1aOhcYKL9Ltio1eaxXpV1heanVdoFaCN4nUyCn7YI+VAys/BxZYtUzMy34auC7/I57Zsacdc9FHNZB2imn2WX5qYmq0iSc1s2xnStGNdl2dAjv2AasV2YXzhhkTuOoumus5L6lzFOmqEWmBl1p07l+LgefIRxLTH398MMPH9zj2FW59Y5YPgLHkspWOYbXHEMtstpPaZONxDbKDCNqXx3r3fXhyEG8yi1Z4a9jkY6CcOhvsiAEvevYR9TuZ4sGygPrTM27Y0CxrLluTqbIENCv5KcK5qXAQrQyYR56l8GQBL2fxzQZ3GQYusBOrGfF2NDfYnGJSajADCoH5xG1URXgc8YcXGWm8v0Mx7hyDGqX5kpZZpYXozl3tRyrZdhSXo5pMbLUZwpUo+ck5xluTpEca35TWrSSqMpFMPgKmS0qn6wQdP3q1avTtAWloTZQXVWPUUAlZz0zY4aPMJOpWVojOWCfcd3VHKm+IhuW79MSbVQu9d3169cjYmcRoyCKmldeeOGFk3fUJ5IlzWfKV3ONAoGp7uo79YcYtAoInO9pHnN7cl1XW2g+FEZj27G2OZerHloPK6sOtY+YxtpPaH3h3M/1kGO4YovO1gnHuhsFO3Lr7+zcSmusCpRbt57MfvP+iv3pLCP5y31TFYxYa7/mRMdy5RnYsY+rttAzTFNwe9mKzcg602pK9XFB8kbB0mllpHYjO9DNJ9X3D8dQ5x5R88Ns/1kFi2X7Eiy/+lKseJ0P8rcH9jfLrTSrs0HGaH8xs+zcYk3FNdEFC+b/lANahkYcBgnWO3qG8xnbjIHjMlygXF7n+XA07hgQUKCVz8zKuZJ3x9xlcLEZY7aa6938u3UP3szZRqPRaDQajUaj0Wg0Go1Go9E4B1wI5qxQadsiarYon6FfDKZJvy+VBocY+QUbPT/Scjp2HZlyjkHr2I1VvqtMSGnWyKao0nD+jOi7UaCvmYhDppjgNCAqF5m2yqtiEG3x7VGhkgvW3WlVXN6V9sVpzqm9pEba5bWiAZ6xD3i/agv6OnVpk2Hm/Afna87fKhkMfE9YYRGTveGYWfJHRr+WuQyzNMjOpd9PyW9mjrB/nV9pxzqXBrBiSZBN7tgZ7Es9pzFNbX++p3elhX3sscciYueLkVpYzt+5fenfSmwfsXWobea8QG3ySD6cFnzG8hiNO45hgQwMp5nOZWJ+lS/Wql4rPrfI2JyxhZ2GuPJnO5sTJTdie3G8vfbaaxGxY5lG7OSALFvuFzSuyMShfGc5VruKiSMmC/1gcc3inKk0c9psEzITnJWM7istjaWIHeuLjLsZC5ByPGPV5HuODTZju1bvrL7rGLOVrLk0z7o3GIEyxTWfcpHrSca/fHqTKSJ5phVItQ5xznPtyzVIci9wzFRw7cx5hayvCqv9P8MWBvhMPlbK6xjTnB+cP/pqjXJ7J6Uh5qf67M0334yI3Zwpecp+NekHVnmIhUbLDPmrVRqck8RQze9STvWs5lKB6zatgKpn6dOSexnVR/VU+Sr50Vz+7LPPRsRujdHeT3lxPeQY5z4v32PduPdzvlBHPg65h51ZbjpmVyVrM4sLx/zlOleddbgnIcuS5VOfyh8zmX4RnjHrrOlmbMcMNz/MrDFH527u1yjzlAd+76Cf09zuGneVdVROq9qT5LKNLHP4rMrPs71+Gasjtz/HEb9DUE5Yfv6f25njz52necZYWaMcZlaj7jf/LTmgH133DcLlUe3v3bzlxqX7hjYC/QC7M/3KHtGxcbmWOn/ePAtX0DNaLzSfODkgezvicD7gGP/88883sWebOdtoNBqNRqPRaDQajUaj0Wg0GueAC8GcPTo6isuXL1ufM0LFsiM7yjGE+NXcRUXMzzpthItIR6z40qLGTFplaolGfnBnmn/6nplFyay0+o4dSt+salemkbWjZMI6Vu6q1qpiirAcM1aE0wrltnKaRsH57hzVa6bNJuuPWiPHZM73+P/Mx5NDbhum5Zjprj5Vezs/j2SQOUY7GXC5TV3dHHtYz0tuqYnP8szo9pQDx3odjRGyjaT9rnwh5+eoaaff01wXRpmlhlFpaU66du1aROzaQCybrJl3c4ueITNS7BSxVcQey3LBflc5xeIhg4g+RkdrATWg1Cq79nb1zH3qGJEcM/K5x7zptztizmxxa5Ibd5VfsRnLfObHTeXO5Xe+sPSuotizfKxHZpAwLbJL2EaUE5Wfvg5zmmLiqI/0jsYqy8v+qHye8x3JvFt/VU/5/9R9MeQidpr+b3zjG3vPuHXPWRuM1oCZ9Y+7P2NhrZRvtfyjZx37clb3Ku1Z3ThGyCKlX7eI3Xihb1m9ozRlhUDGrJ7LPtoy07yqo/6XfHPdEKO98g87azc9qzTISuIYqvb37n9ed7JVMfdmaZ4FWhNfffXViIj4zne+ExHe/7lAC7Tcb2o/sqX0q36nz2qxgOiLPeKQyUmfka+88speWlqnNecobSHPvWS8cg7VfkJ56VfyzGjhei+Xm3tFQXO5ysA9wHPPPbeXTk5L8icrhIr5FOHngJFPRsfe4rmVY31kxULWsGOlzazuqv3QDGx/ji2uPzk/9T9lT/3vWOWSbzLiIg6tZ9wZYbY2VHBnm9l66MZ4vucYvfTLTesq+ZXW85UlH88lPB/RElHPVz7tXewL9QHHAH25MiZNLpv6jnF3OAY0N7L8zo9wLi/3n7R8mp2F8/7N7bmdHLDNVnzOzuI4kGXM50fyzDbgL+ckzj0jq2LB+ZglRkx2nnln1u+OOSs5qc5TAr8b8lsP2eeVj3DKAefnLazZiGbONhqNRqPRaDQajUaj0Wg0Go3GueBCMGePj4/js88+O/CjQu1GxT4RXFQ+apuVJjV++cs/tW8jf4IVKi2n89/pyiltEv0YVUwcp411kf2cVrHSBsz86jh2miANYI5o6jQehPNLQs3eiAnn/OLN/KhQFqtnlQd93ug6tS0jeXLRL51GzzFG8v9sA6etdb7iRj6snN9JyvlM21UxJJkfNcBk3Og+tctVealhZ3s6/7BE1s5SI11ps/P/lWaa9WQfUWbI7ic7kPdzPciaETOF40n3xdxRpG6xeqghzO84ZrfyUj/QzyLZpvlvatKdb1mnca38Ys/YVPyfcq0ysU3z3+wjRkVl+Z2ftAw3X3Cc0XfryOcz2bR6hn7cHBN5xJ7nnMmoqO+++25E7OTXsXPzmHLjiTJHOdA4pS/EzFynDzXJqZsrCbKM8/pHORBTRIwizneOfZDHiPzPioEs9pdbJ7ZYSWxlGJ6G5bhaztX2H91zeczWw1Ea7r6bxysmKtnjZIZz/uL6V7HVKiuSDK7XyuPWrVsRsWOrcb5bgcpBFopjslRz52h/c1rM5HkmDyvpsL3J9nJ7bzFvn3/++ZN7bHPJiRjUtICRf1U3h+b8dI+s1evXr0fEztes89+nPN54442TtDWPac6TDInVql+1ifJ2e/a8v1DdlIY7Q5BdrHLfuXMnIvZ9KmtPorbXmYXjjNHOaVHC80DE4bmOVjTcI3DtctZ4uVwOq2eFio3rzpDOGs/5g6z2926vx7binEnrtTzG2G5urLJ+bs+Vn+XcSN/J7iwkjCxHyO6TXItpyj04oTLl/b3aiesG438ITgZH+zf+z7HC/nfzXn7HWVtyvXD7/urcyj7keJr5gV2xfp6xVmfs1vw813K3H55ZxlV+g92+gt/C3Nq0Mhetrs/s86qdq9gV1XWX5yh+gpM1rhfam2st49yfx537bpLLvWX/0szZRqPRaDQajUaj0Wg0Go1Go9E4B/TH2Uaj0Wg0Go1Go9FoNBqNRqPROAdcCLcGn3/+eXz00Ucn1GZRibOZYcS+aaDoxzRh1Ts0HZUZi8xaRtR0mpwIMyfj7vkRnBmwc7BcwZk9uuvOpKYqtwsSI8yCZOl+Ns0ivd4FN2JbOBOFyvWAc5IvzALr8LlcLubl3DSIGu9M4zNmskJTWPYtTX8iDh2m06m7zHKcOQ7lZGTi4czuZSLmApfl9mUdJDsy0dWzMrUTZDaneinPLFeVHFblpfkNXSVUgfHTcRsAACAASURBVFwYlIKOwCknNP1i8Ir8LN0tqI66z7ozL7pJidi1j4ML9kbTcmdik6ExILNwtj/lxJkfRRyamLO8rt3pcqAyteP4oknVzOSnmmdmc4zahuPMmYrlZ2dtz4BynA95PadFkx26DalcvmRU5XYyLyjYlSDzVcp/NvnX325ul5x+7Wtfi4jdvoLmfpVrHo0XmofR1UoVHCGXoQqiQJNAZ0pKuVH7qx5vvfXWQb5vv/12ROwC77k9y2lMtldN+WeuQUaYlXP23Nb8tpRlBPYdTckZjFXmq5q/Iw7lWPlrrDAwHAN4cKxUaboAKCqnAs0o2KLKrb2CAs7lOlKG+Cs3OKorx9BI1ra435jdn5lBzjB6n/swjmn1lQJrMQ26NfiXf/mXk3ucC9XuDz/8cEREPP744xGxa1/1Fc9GVVsoX5lR8xw1MmXNyM9x30s51nXlkQPYRRy6q8lzJ/e0PCNwL8u5VHKdA66pXAygxrWfwY7oZkkYuf+iGa8b81xjR26IZq7anNl3FfyGdXRyqvsqD91VVW5bKjd0GS4v54ZttO90aQmufUfg2Jbcso9Zzqre3GMzGBZdvtCE37mMidjtpZn2rP2di6x8jfLJPSLPKfyGU5n46x0GMqObQM4jLC9dh2RwvXOuK10wuixrs7HLeZp1dt9jqmfdNxrWmbJWybNzBzk77wmjdp25TSJWAg9yn+yuu7Q4Viq5d/t0uvGhzCnv6nvCyrekFTRzttFoNBqNRqPRaDQajUaj0Wg0zgEXgjl7fHwcd+/ePWAb0BF7xWyhA2UG/NJ9sn8ck4jlyvdmASZGAVxckAHHkFV9VG6nPaiuzTSnLJNj222By6PS1kkjRrac0pAWVgwAsg8YkCjnScfNBPuSWhdpQ5V3TlvXGByGmj5q4qlNzO1Ljbow0phH7Bjgal8xw7/+9a8fPKNyKC0FkqBmz2nOKu2Y7rl2JiOSDM6KUSawPck8JmtN/5NhlCHZEWNJIAORWkS1HTXtFbucTCAy8hzzotIAUqvJecqV17E0s9aTmuoZHDu7Ym9Sq0kNNRlknK9HgfiotRcoi9TwjgIdsNwjZndGxXZ2abtyk+HJvq5Yj7O1iH1SzTn5fmaiMkAZ106Wm/3iAm5F7Ob0mdWEs1qpGC6u/QSyJATHhs5acLKleJ15OBZTFWyM/esCRrhgLEo7p6k2Z1BCxzpifc7CKtzKVK2ed/mP9lRnKcOWNEZ5c3+jPlE/aD3mWuvYSxG+zpzHON8xYFHEIVt1xvZx9zk35fK5NUfvauxT3l1wniqNrf1fybuT9a2yXz3vLG1cwC0G1hJ0XQzaiEOLIM3T2ssoGKDY8spLzzOwci6v5FfyOlv/VlhBnJcZIIwWC2Q2cX+R5zmWi3M8z0suyHSG2kVBl7hPI+PMWURV7F1n8eYs/LjXHZ1Pndw6ayDer/pYcjDKN+KQEal5RmN9BS5t5u3OraMzsGN8U+ZGrDpnUVoFW4rYyRZZ5yPGqusrZ8HFcTva046sS6rrzLNigBMuIDS/2TDv0frnGKaryOWugmTm/933CpVhFADTfZvhfs7tT/k8/67KxbME9/dktGdIPt23BmGV2R7h9+ur4FjO8uT21i6IGMvN83cV4E5Q+1Z7qHxdz1UWtE7GTivHzZxtNBqNRqPRaDQajUaj0Wg0Go1zwIVgzkbsf9XmF/GK6UV/P9TsU0NGxuzMl2qG82knuC/8WaPifASSBeP8r5CVVGkGZ5oEV2f+X7EhnabJae6cVrF6hmwf5Z/9ZOb6iBFAdl7EIZOadWH5qVmTln/EwnSMD5VfPlLVp2I4KK+sjaNvQzIXeF1pkAFKRmrOn1pWjhmm7eS7YqEI1E6RhT3T7lf5UItMbabzF+P8LEbsmLAzhjqZFkq7movU9mJekDlCVht9A5IJk/NTXVU+MbvJ7hDjgkxUWiPkchFubLOeZHtkv1eUW45ZMhElo7pfaRsdu0u/rCuZZ5SjEQtFcGNA4LxQzYOOzcy5lL5nyWCtfJWxnGwjsp05l1a+X8lUcswgtgHloPIFyzHJtqC/RPpNvH79ekTsj5GZhYfKIz+Djq1WrXf0Wa9fyZrkdZVtOWL5CDO2GufzXH/nh2vGFtzCGpyxb+8FzuoXdJTGzIJoCyuQMi8Zkly8+eabEbHzCyz5EZOWbNKctpsnWD7u52iRlK8JMwaU8xPqLHyqchIa22R/0WduhkuLc/tMTlbGncvTjZGRvJBVR/bOzJfryA+o8pXlFtlTeod7g5G1D/febt8prDAOyTglq4ttQKsIsotzO7Pd9I7kVvJKtprSoj/O/ExmK+d8nZWd6uH2G/nvan8eMT+fuD17VU6Blm9cG2Z7m3zNyfqqj8mc9swacDaWuaZVY4j3ZmN65fyvNLl/cH5L2dcaY3nv4sadG28cl5z7K1YgZY3sfvYt98e5P5wVD+cYloftXPUZz8Uqn/aRLnaK852c5Upp8Z6LlcO2qc6v7H+Bcu3kg3Kf0yFTl+3m/Mby/8pnNMcPn1G5NJeO2pVwfl/ZR856kPUdpUV5df6YnfVdvsexQrngXMozcO672T7y0qVLmxjGzZxtNBqNRqPRaDQajUaj0Wg0Go1zwIVhzkZ4/6tC1ro4P36E0/g4hlEGNSNOa0vNKTW/ETufoHyXGnVGUndtUvmDcZqykQah+n/ENnCaRzIGlCaZGBGHWkOWY4XBkv+v5MJpq5zGV3mTYVYxUZ0WSHmrDykXkoesnVGakg+yQp1vLcqPZO611147SVssUbLkVjXWK1osMk8dC5q+cComDvuOWivX7tQWjhjVHG/0naX/nVaO7NxcF4H9rjxVBrL5K99FzmcrfTpJXsXEYvmrKKSOCenkwLGhKe8Rh/7tyEBme7IfyBKq0mJ70Wcy/ycjp2IZOAuMVSb7iPXhWASsK30WV77N2K+UPa5RGo9iopKlUGl+yaoiu5+ReOnffcRcd+uGrA3IPtd1RTkXa6yqM1nZSlvzoNrqa1/72l4b6L2K2cL9Af2JCy5Sc+XzV2nQB5hj01G2Kp+k+tux6hxOw4ZdZbWe1g/ZCCtMi9XynYadS7YJ9wsPPvhgROzkVn0q2RI7T/2jcRnh/bfN/PXpPaWlsZKfHfkmzPedD75ZZOSqnPpfdSfbimvBSl+6udQ9P7L2ce86dv/I4ozPaP7QeNRcqf6f+bLOIFNM/2sO0rv6n6xBWiPk8rAuMx/2K+xhtpPqzD0M187KNyDzcAxCnTP0q7rqefUD2cVV/tzfOItDMsqqs8XMssKNbcZIqVi5biysnvdYv3xtdq4mC5Nrkjtn5WcJNwZopcA9fAb3fq6d6WNSqOY35a95THV7+OGHI+LwjMtzqfLIZXDMTYF96Viao3MUwb5xTORK3mfMSIGxRbjX4XqSn9WYJSuRFl20guZeraozy8vx5Ma8+nbE+HVnCMegpYzm2Ayu7xwLXmAcEyHX38XkoCWwq6d+q3MqnyXjl2sXZXDki9+tC7N33beU6ppb/7jesB8qP+4r39NW0MzZRqPRaDQajUaj0Wg0Go1Go9E4B/TH2Uaj0Wg0Go1Go9FoNBqNRqPROAdcGLcGmR5MmnXlSJlUZuckWpgFEKiui2bPwFWCM0OjuXKVD98RBZtmvrN65fycM3ZHlXemK1tM15gX+0pmAdn8j470Z+aPMwfy+X1X51kQEJalCh5EM1QHBhagGV82+VH6ah864xZoesVATzK5yWY6DEZAUyNS9l1brLg3EDguacrIelfXaBpB01GCwbBGATD0LMcyA6xVJlMZud6qq/Knebczi6MJRb7vnPO7OYdmRHR/UJmiODcibD9n6lG5b6GM06Rr5sC+GusMaOdcZ3A+YOAyXq/eFZx5r8C2qcwB6eaGLhNcgICRqx0+48wIOV+oH2g6lusl2dEYccEodJ0BwISRyasLVMW+0XikGXllaseAcGwLFwiOgWo4R+V3OaeP+iajkjnVxQWddKbEKm8VjExBz1QummA6dxKViwRXh7PeX3GVsGqmPjM5H6Uxe4dyX41pBqTlnpV7R5r53bp1KyIirly5cpC/XNS4dYPuWZzbkXyN7bbqxsKZ/VXvuCAbXBdp+lrJx2y/ttqnlSmja4tZnkynajOuUW+//XZERNy+fTsiIl566aWI2I1X5iXk/QddYahdNcYpY1w/uP5UdeGz7EM3VmbuMvI9t1d0/TCaL+hKgKbNCkI3K0O+RtNV5sHxSBPjlWBd3JPM6qd5RvUbvcd1j+3r9veVae6sXzk38nd0tnPjyZ112c5c90fvUn7VRjSzr8B81QdyQVcFBcp58n7l2oh7Drcnd3NrNecrbc6/XDecLDEwV37HzTXO3Y/SYiC+ah/nxjvHtsqldVJBkhlYN4MyQ1dibEeVn67GMtyeivtQ52KxGiPuPESTeY43uu2rXBXwLMBz1MwFVhVQkO9wTy1Ucpqvj/ITOE/Mzk/u/Qi/xlD2GdySZ7hqflzZg6ygmbONRqPRaDQajUaj0Wg0Go1Go3EOuDDM2Qj/1V9fs7OzY2oFpUXmu04Lt8K4cE64HQOOmslcXqdJJKNPWqCZk/wMasCchoZt4ILZ5DI6FqVjqbngSJWG0mk2VjXpKxqfirlUpenaN7eFc4ztAgVUAYhYXpVLwRzIbBMcw0lpV5p1tp/KKy0mtW2OeT2C0xK5QGwjrf2Mkcx+dlrkUXrOkb5j17mgJbks6mexodSuGtMuAIbSZvCH/I5+pcnl2GXfcs6UljQzgzPTNb87kwMyAagtz2mxbm5eZjCpipU0K4+wGrSgYoo4xpArA+flKjAD8xAck0nXV4KMzZhNnC9ccIpqjLNcZAapnGKQkIXi5Cjnx/lX85/S0v+SW6UptkTEoZbbrXdKQ2wq/a85cxTswa1fLuicwHbP71NmXDBIrtcjNpP2DeqbH/3oRxER8eSTT+69o9+nnnoqIiKuXbu2l/YK02lmUXHaAAi5fKtpr6xR7lnH4FJfSRbzmqq+ImP2hRdeiIhDpqSCz3FPSIZOxG5sqi/5Lq2RHOurmt/c/w4cu6P5TWB7Kg2NWTKfXGDY/OwqU3qV9bpS7hljdmWMiO364x//OCJ2fXXz5s2I2PXxLJ2IncxIVpSW8iCjiPWQXOXzCMfZyjljVN7Keo0sI75TBf+M8HvFDI4fWkSpzgoEpvau9nmztZR7A+XlrG5GwbDcOywL26gKyEcmOtuL7cv1ZLROb5UD5cVAbNX+nvLqmOiUIwbNHrGI+a77XxjNEyy3xhGtv9zz3LNHHDKo2RZuzLj5sLISZHm4bjuLoYrd7draMWh5RmZbMXBVToNMZabB8rPelXUH98OUBxfMtgqc6/rOBe9zzE5aEUYcWjoyKJrqTDYxg/hW7HLuZTnGZ3kynfyswPM06z6zTlgZ0+5ZZ1U6ghtPtCLkuqF1pwqm6M6GW8oV0czZRqPRaDQajUaj0Wg0Go1Go9E4F1wI5uzx8XHcvXv3QEvIL/z5S7l8NulrNDUGM+33CE6rRm0FtSoj1ofTdPF/xwIaafpWtZz8gu/YCLmdZ4xSpx0XRsyhGeNxpmmofO3ONNJOu+HKn687Nih/qVllmSrGi7TB0pzRHxtBVq5+penJ18iYVZrScjvm8QpLyTFO+c5Mnkf5OUYOmWTOT1fErl1df1Mbx7FB7WgG/dI4v5pku5KNVPnEYZ0dc5baZDG86A83p1Fpr3N53LhUmmzTUflmlgqOfZChNCW3bj52/cGxn98lVn2Kjtjmrp+FGVtpC3PWzUkC20ptlJmozuJCoD8szVHUrI/K7dYxMZwoU7peaarJdpj57mX/k1mUWYzcTziWM9kS7JfKNxXbZ4UpndOqLHMEtdcbb7yx947SJjODzDP9VowAV35iC2txBpdGNZbdM1uhufK9996LiP0xovYj+/PFF1+MiB1zlqxbtonmsAwxu8Xy06+uj6w3IsY+L0/bFoJj22S4ftc4df53V6wlmMcMKxYMDo6lxvvVNZVb/S+mrFiusgjgWYfIfrxp6eL2fs7KTaCf/fzMzOrE7duqNuKeiWm7+YTnD/2O2Ekahw888EBE7Bjrd+7ciYhdnTVXql01T7Ls+X9XbrZJZfnEd9z6zDxmrLvKGtOt+bMzZ7W2aV5yVn/Mm2dftXflL9tZI432Zyxffq7aawmrDHvH4s3lcHss7qW4P2IeuX8kM2ovt99nGdiu1bm1GucRu76VDGleIYtfaVbpOH+fqo/qznOsMJrraZnl9l4qF/e0QpYfFyuC5WEcHOc7NWLXbuwzV163h+H5POKQTUuGqZuTuEZoH6czf07LMbodu9xZkFfv5vxyWqvnqepdd54W3PjkOpLh9uu0MmEMIP5fzRdkfme/xVv2xM2cbTQajUaj0Wg0Go1Go9FoNBqNc8CFYc5++umnBxoR+hzJX9/pH0PsBmoPnf+fkRadX+L15V1aAX51d9qhKo8Zq0RpkeHCL/yVRpPaZGLG8jkNXHmc786cr9OAbGXOrpRv5heIGrJKi0vNEq8LOdJuhI+6nNNS/mJY6FlGQqe/RMfGi9i1OTVJ1PA4/y8jXynOl8zMf9QWNqAYQ9R+OsbpiLGssatfMsSo7Zoxqav79MlKP0tis7Kt2McZzn8V/TPRj+mInc7yzfJW+cU2YR/mtqC/IspO5WepKndGFT024pB9pnFHOXcs6VwXx9ag76lK252fy3CWCTNGMpkWVdRcNzfyvsurYuaTnUomiNNQM+2RLzuCebjI19W4Uz7sG6f5ZxqSF7JG8zO6JllzY8H1MfcnVXk++OCDiIh48MEH9+6zfcnCzOWlf0mVjz7eNNfIPzajKH/zm9+MiIgnnnjiJG3ls8pOOg3zcMYed3lUabHthdkapPvqq0rOuZaqnWXJRSYUGU5iTlb1pY9W+lsWnP/js8C1CdewiiHp5iLdV51nVlZnZfeupnlWNnG1N9TfYm7SYoVz+izvzEDiWu/gGFtkB1bPEq583Lswr/yuY7TN9s8jJpzaj9HgVTeNGVo2MA5A5fN3VR5oIUf2YGUl4fbzbj9JOanK5qLCcw/gWLqVBYbaVe3j8ndzLPcKK3st54uWaYzmudmZ0pXP7a9HYLtrXGoN0JjXniEz5wTVhXsXx5gmc5as1ipttw5zT0DfovzOkcvjvq+QIclzlNpC62Wey3j2Yjl4npv5580gO9TtMyhzjM2Qvw9wnyA46wKeGdyet6orz/CrzEu2ZVVH7lVpiSZwDqj2ACy/A+XFsZ8zOK+xLcjaZ7mZTlUXtreznOPePa8jjs0+srodoZmzjUaj0Wg0Go1Go9FoNBqNRqNxDrgQzNmjo6M4OjqyPopG0JdsRbalJorRI4UtmjKnSdjCPHWMJ/4v7QX9JzomYnWPDBv3Rd9pnk7jH6QqV8TYVxnL5zTAbGdqICqfs05b4Rh7Ls18XRpR+hiiJscxtkb+Suk7hv5h9StNDTW/9KOYy8N2JWNL98kOGzEJnC+9EVsjXxeyXFCLpvJKI03fXpRrMtkrBoPaV7/UFjoGONmm1bxBOVYeelf/M9r2yOck50SysJWG+lLPia1E7XP+m6xQgpE1lUdm7OUy5rTIkGVkWGq0R3MO77HPVEem7fwHV1pw55eUcEzgilnmMGO9jp5n+q7dOD4Z3bpqd7GO+Iz6UGwCrlHU0lNuKlBTTRbPQw89FBE7NqkYaR9++OFBebnm85cMF7JWOO/ld1U3xxBhOzsfgXnu1/jhXD+aG/N7ei6z6+RzkXMJ/aORxUG2lyw3Hn300ZO0HWNpxozlPF7B9ZVjAbo9wwrrbcaSYn0qdhjnCc7PGjti1Sgt+a+lvFdj27GQdJ//j/ZDp2WHcgyPrMBYfmeVxLFAi7MKro9WWdAr97b4gYuorcXI9qL1H9n52sfRVyCZW1V5KTuOZTc6lzgLG4EydZo2m50rOKbJUqrmDZVL40tzt2tP5kXfkqO6uDpzn8HYIxWLmL69OZZnbGLHft0CV8983Z0VWC72EetTzeP0Vc91jHXjvvQ0527BtS/PedWexcUW4RzpzuHVXM+9B1mVLCfXhmrPInCfozQcG5AMzi3zhuDmEY63au2lhQjnA43pFWs1pu3klSxLF1OgsuRyez+uyzPrwNH+2J1xBZ4Htf/TuU9tOrJS4r5u1eItl8VZ1lBeeSabWXlU5SLc/MzvLSOrTILWxNxjjaz5NbfTsuK0c3czZxuNRqPRaDQajUaj0Wg0Go1G4xzQH2cbjUaj0Wg0Go1Go9FoNBqNRuMccCHcGly6dCnuv//+E9MUZ0ZXUcsFmumRhqxfF2grU6RJKVeaDz/8cEQc0qad6UHGyC1BfkdUaAUPIv1+5Pya5XfvuGBOrmwjkLZOkwRnehWx62eaydKclvT/kUkHzb1pAk3n7LNgJlW5ZwEtZGJAE3OZZ+Q0ac5J82+amtAsYMUUgbLHMfDII4/sPedMu1eCazjn/s4kLIOuGejEfRbggPNHNl93Jq10PcB60fxIZtWjgHwMgEKzcNajMpHgmGCQOV13plQMfJCfcyYyrj4E2yCbp7KOTIsmrs65f1VelybTdgHBKnM4uldwzuYFZ0Zdmc7Mgso5cCznNcCZMFOunanoyKRKplCSX45Zzq26zuAPVVs4dxACTZyffPLJiIi4du3aXl5ycZLTd2ZkNMlWHlpb6dpEJv0ZdJ3hTMJmyH3I8mpuoRkn+5QumtRfuY4CXak4twYMaqF6SgYifAARF4RFcKbRWb5d4JuZOTsxcv3h/qc7FMnFzGQ+31OAE0Fyy7TUHwrEVrmSccGDuG+Q+ZxbS6t9snPrNWtPrkMrbcL2036I9xm8qQpwN8vL/b+yV9ma1yjYkFz+XL9+PSIO5x7JuWTOrQHV/OyCIzrXBCsu25ybtZnLDydHK6bQbt/GvdZKX7pzHd+hq4Fqv+xcb7nyuqBSdJeT/+bZZjVIzMgk17nBca7FWN7KjSDX0JmZMtuCyOu6ntU65lzD8F0GYazk2o1Ryt4sANfIfYvbe1HWnOudXG6ebVRX9rdzE8H/q7MOTc55lnRjt5I557aA7cV1jYG2R+dp59bH5cU1qgqux28Ibv/r9vWVew4GI9Qv1z0GJaQcV+4alIb2DwxyzTOm/ueednTGGLmNyWnO5u1cxxmcm0OWqTozuPWCcIHXR2uTc5Xp5hqehfL8Rnd/1X5307e15ScbjUaj0Wg0Go1Go9FoNBqNRqNxz3AhmLOff/55fPTRRydaIn0BJ4Myg1+6xZpzWk9+sXdBs3Ia0sZK0yeGIbUvOTBHvj+7FjHXXqxo4fQsNTjM4144k6cmgX1FDZsLuJWv3X///RGx0zw4Zi/TqrQbru78XdXGVNpDghoSabHefffdiDjU3lXMWZaDzFk6c2f9WJYM51hfYKCfmTY/p0EtrMYCtYVOm5/H5WqQMdcPbLvMpnDjiU7nqX3TfY7xKt9ZcCDHrNd7WQtH5ps0pRwzqiPZBxpLup5Zdo4N4cAALmIYqp6ZfScGERnrTitOZ/qVZpVabQYZmAU0oDxl+aYckknhghMy7UqeKa8zlhrHStUv1Ma74A8CGZ5OG13dYwBElo/sMLLsMpQW5zG3nrhAeLnvKBdkm0he2aechyu2gdJWnTT+JHtc9wTHssqsXLKmFPTMsfeZluqnsuVrhMa9AqyRRaM1SnscjeU8d+qeC4jiWK1bWAIrjNgIPzZGLEHHhNUcyb0Lg9tkkHl148aNiNi1swJ/cW/CcaoAtrl+zgLL7aXcOpkx27M4tqswsmhYZa8ygArbdyXt2XWHLc+7tnBtk+eLV155JSJ240lyojlI7OGXX345IuZ78dG+k2sqy7+yz+eZYcZomgV0qdJ2bEQ33lzwmzznaxyJsU42P2WNZ0flmedOsj+3soSZZ17/3LzmAmo5S5cKjgVIxiQZ9kwzt/fs2dn/jk2a0+YzTg7cb4WV4FA5bye/K/PFjEXqxmcFyqmzaqPVkmMyR3hmt+CsrcgirNjlzJd7Ee65+E2nCpDqLAvdOkhrN6Kay1bbQmDe+WwmC2q3DpNNSmtd5lFZSahu/OYkvPnmmxGx27vKoozBZavziBsr3KOw3G7PnsvtGLKz89OWdXpk/RdxGHBwZS51Ac14tuEZJ68jMwb67JxNNHO20Wg0Go1Go9FoNBqNRqPRaDTOAReCORvx26/LZCpQi1D5o9iipcoYsQ7IdiFrzWlKTuP3avZVnT6TKv8fMx+yLm+HFV8zTgPpnq8g7YMYLPpd9QFWsYhncjBjXfK5XBZqFh3LUuwJ+vsb+SmkFs0xUp1WdOQzSXB9JdaPWFNkAlRMUI4blUuMBrGHKy1sTrtizrp2mjFSR1o4agXJDqb22GmyK7mnBm/mN9H5FM3pOB841GrOtHMj5vpMA+nkhWURCyxiJ0tiCgnZh2V+l5rWil1Of9xZW5nLxfWDcsH1JGPF99jW644lzHLPkPvO+W5l/3Ju5JxFv84Rh2xslxbblcxqjf0M+imm7ybOB2JgSx60Fme/TmRj6F3NY7ouWSSjnvXJckXmh+pW+bOu2sStJ7lOeoY+qpUX20bWQVpXMmNd5SQblL5P3dyp8qmdX3311ZNntPaIMUL/7RULdISRXz+Wi/9zrR3N+W4vwLaYMRryvEK2p9pJjFmtf7dv346Iw7lV/VExSdz4cmstx3bVrlwXZoxU/rr9SJWWm9849zsfxlV5VlmsK/PyiGE8ur7ynPr1ypUrERFx8+bNiIi4evVqROzmoLfeeisitrFoRnPJCkZy7liqs/JRrqr1WlidF9w+ZMSEm/mId+uNszTImJ2X3J4x14N7FZZr9r/7zX+7fRrLt+IfcjZGuJdxjF9htHfZihUm7WwMz5h61XzBticbVOux83vM6xE7GXE+4d3Zy5U7t7PSdPOEY8lzHcl7Q5aLey4XJ4TypHrkvQt9jwtu3nKxaKox0VcfAAAAIABJREFUwr3WrN/db953ygqJeaj8tMSSvFBe3RkzYtcmzmqG9dK+w7V7lRat01w78/2c5sx6ZyaDPL+OfK0TzsJXaTgLL+azBZT/nA4tkAVnZTdDM2cbjUaj0Wg0Go1Go9FoNBqNRuMccGGYsxGHGhF+ac7aTn0FZxRM/VLrQo3OLMpkhI/i6Vge1CxUX/6d70uyIPT1XeVkeasIcC7qJcvpoihX/kJmdXVtRL8wWZsgZpC0UfRpt1r+6jlqlKhNc8wz1r16XmlL5masYZaz0uA4P0vUwpE567RaFYOBrAGWo4rQnVGVm75M9S79U5JBSw3ZFsaFY3/xPv0zRRxquclSk3yKsed8/LqyZrBunMfURtSs5nFJn3DsA7JX6e+Y80c1d7p5i2UY+bciXMRlRjZl3pWfUkLtIxYSfaK6sbGCmf9MN2+7dKp3HJNXcOtefo5MIecriW1ADXXV3poHyIzk2un83Oq6GJ4Vg8GxzMlo0rxy586dvft5HdG6QRa2W1PJ8iDrODM36Ada44p1dCwU7k8ym1jtqzTU7qqPY8+oPtV8oWc0Dz/++ON7aTrZ0/8qi36zDCoC/a1bt/bqpHH4rW99ay9NYdVSJz/L+szGWzUXuT0L5y83LgXVM8uF1gcxI9V3LlIv/bapz9TO2cLA+ZF2LGIyRKp6uDXVMfXcmrDih36FjRZxuKZVe0lnAeL2cTOmdXXPWXk5/92sTx4j165d20v79ddfj4iIRx99NCJ2zCbOrRWrjvVxTG/Xh5VF2QxkZjmmOrHiB5Tldb46V+YLztnaA6yyzkf+B2f7za0+A3M+3Lfxvmsbd/6LODxjOR/sLvL4CK7veN/tk1z8kyoth1V2fPWsq6ubP2bvRRz6zedZQb9ac7nHqs7stP6hL1euG7QwqtjQbp9OuXB7MaFqi9k64GIK6Ldi9VK2eaZxayit7ao9ZvVNI19nnrRI1PXsc5axcXju4H6Z+ziO6Qrco3LMkHXr2LAZbDdeZ9r8bjCyYBfcftjB+TKu6uC+lcy+Bwgrexh3npJc0292dWZnv2Y53WL10szZRqPRaDQajUaj0Wg0Go1Go9E4B1wI5uzx8XHJctNXZjKkIjxrkdqWnEf+FSp/IIxK7DSTArVZlQaYmhrnt5TaNvo4ozajSttpa50GeKSRn2m9BWmWyNQRM0TXcx3pE2TFj1y+PyovNUjO38pq22SQseKYx6wP2yb/TR8+ZBg6JtGKpkp1cJE+XWR01jfnJcYH5YFpMbo5673FD9WqrziyeiuoXPT5RI0l86jkRHMNNdHUwpJ1x+cr7SzzV/loMSBw/qhYE3pnFC17hJG21LFvKzZzLgvn2Er7zTTFRlSbsL8dI2fEmpnJ4yyqdTUXsRxkVo8sFwjOOc6KgNcl55wDqqi5jkUsP2Figbl5mnlEeCa686mm8goaD7ltlOaMLSU2KdtXcwD9I0cc+pZVGjMfcM4HdB7PbANq4ckOo89lzq35ntpNY0HlVdRf5/9YfaY5KzPtHYOa84fz8TXzS5YxW/uJLWwwx5qajfncX/LJ++///u8R4X3aOV+vZFKP9nGubmRZrbQr8xAc8031ImMky4Ubd7yvdY3tL1mt2NqSbZVDfo2dP3yOV72X11TWUXnIH7ba9YknnliqV2479afKSUudt99+e69cW/Y9HE8z9s0W+XZrkPvle5TZiMO1Z2Yt6FDl7WIGsG3c/nLGnMz3ZoxUgXvCao1SWlzbnUUJ18Fqj+bOd7N6ufLnv2escff8CvvS+bjkO7PzX3WOcnvTVX+P+X3KEn3WM2+BEd2FLLMuHkG1/mbQgrLaK1bM/vysmx9mLO8qLQd39qn63rHauR/SHooMxZGl3KoMUX60btBKKJdnVm7Kt9qE4zV/G1GfqZ9nvrHdd5lqnlsd0zMLv9E3EYfZmB6tady3sx0p1yuWGLO50o0VWlPlb5I8mxOXL19u5myj0Wg0Go1Go9FoNBqNRqPRaFx09MfZRqPRaDQajUaj0Wg0Go1Go9E4B1wItwZ3796NX/3qV9bMlpT4DDovHjkYznDmGflvZ7Lh6OErzuad6R9NG535ZFUG5wSabTELtFWZ0zlzIfcOzQFkCpup3o4u7xxAz8qbKfXOjYFAdxcu4FJVBsmnC1zH/qdJk8xhKtMZmru58lCOSKHPbejuOTcYKicdnsvEQuaHEYcm5GxvOs+nXFTlpTmNM0d3Zu5EZXLAPnLmZKcxl6XzeJVbZuDOITnbPV9jX9FkieV3AUaq8joTc/e88OCDD+6V96GHHjrInyZIuk4zMz0nuZC8SOYivCmoAjJILmmq70xTKplbMXccYWRexv85X7BcNOOpTJ/duubM7d2YyWZTmqs5x6iP6HrHmfDThUKuC8Fyce7hc9ndgWRE5VbwHeapdzhnMnhJLgtN1Bh4RmOcfeQCN+S5k/MbXQI50Lyvkgulpfw0VmdyTZnU2Mpp89lZgAVnMjjCLODTqmlevubGwmhPVT0fsTNv1C9dZzCoHoOCSNZk/l65FWFQppm7k5F7AZpQumdd3TVvKwBaDmzn1krn1onrjtrsjTfe2LsesdtfvPvuuxER8cwzz+ylJfcSKo/k/MaNG3vvP/fccydp6p28tkREvP/++xGxa/erV6/u5bWyF3ABOzUOlcfIHDmjytPtuTkOV8bbatCzLe6zXBoztxDO1cZoTKsNtJ/Xb55nqzROEwjMnRVdcKa872QAWvaVcwlDk+2RPMwCwM3cpGTM5sKZWwP33Mo9t0fZshd32GJOLKyOf3eelUwyKHIuj+ZXuj/S/5rH6M6Ac0G1FrvgRs5sXdcrFxx0hcZ9KPeMAs/KldsyllftxvIyILee41521Nfc53Be4//qj3yu0phW/tp/6n/1GecFruNqC+0Fctnp1ssFDuTe27mQyfmxXWeuSUZuDVzgYaVRuUTM4Dm3CkbPPczsmwlRyaaTEe7XCOVBV2mj/E8TSDKimbONRqPRaDQajUaj0Wg0Go1Go3EuuBDM2ePj4/j4448PNCRC9eWbX9WlaZB2XCAbZUVL61gbM0fmI2wNlsE8pWGgVik/M3PiL6wy5HIaMw00g6zMtDFVud11aqhZtkoL59g+DK7CvmQeWQs+CzbA56ipojYsP0tWndrRBbajA/lKw866zJibDD6gPHIbCGTVUhNJZq20x47Bk+9V+WUwcBHLO2Kws//ZvtTOrjAFOD/x/yooSc6DvxnUNDt2qJsvKsYGWScVizJDaet5MYuELGeqqzTOYg0Lmo/ZjmSZ53HJPlCaDBrD55285zHirDJW53jHGsv5zxh6MwZzxbR3DFnHhmebMMhFxK4txARQH5I1oTTUl3pOvxr7mX3p2PCsq+SHDEUxz955552DugozNthsLcvMddWVbGBnmePSroKIcF4ma9wF9eMckPc2HD9qNzLY3XrHOTTLldhoLJ/KIxZBtTfZipHlysrz1btkcnLdYJs4mYzY1f3b3/52ROwCg5Edo3ZXm6n/2ddVICVaF1C2GKyLa1g1d62yl9neZPBVAcG49mh+nq3LahMxZ7M8a1/x0ksvRUTE888/HxGHaywts9577729PF5++eWTNLkW0fpEQfP+/M//fC8v1pfssQzNT8pL85bG0EoQG2J27nB7cQY2HjHdnYWOsOXMwDRdHrOAUKOzA8c22dBbmPerFpEE5xWtEblNaIWpecGx4WdnuMqq0TEiXVqOOZffJdx+wz1XWZLw2szyQjjLeuKCHq+kzfbk2srzIAOBcdzldlZ5uOd2Votu7a2sfvTujEk6Y1xXGJ2tInw7CxXL0VlgcVzS+lFzP4O1VnI1s1ZzgTA1j2dGvtLSesV1T+saxzj3CAz+FXG4zxR4TmHajsE+shRgX8yCQ1Z7Q/c9bYYt34f4DvfBzvpxZqFRPePWDa5dlVXj7Mz46aefbhtry082Go1Go9FoNBqNRqPRaDQajUbjnuFCMGcFx3BY8f2ie/S5SK0VWSgVK5Oal5k/0plmKsP5e3R1pTZW2ppcXmmOnJ8Mp81Q+ZzGIZfLscCofXWanZGW1L3D+66NKt97gjSR0mqyHEzL+cis4OSRWjpqR3MZpE1TOagJZR70s0IWx4g5y/ydZpIsH/2ftYdkCFETrLTY7tT8Vlo4ah4JaRodq1XtX7ECOe5UPs49jv08YuNSk0qNKRlRel7MLF3PdXNzi2MNc76r5i76gZqBDHXnbziXRxYM1Pg7FjzHXS4b60Q2Mdt7prWvtJ285/p9pinOfUhN7ypTxPkjz+Xgs873lNP8Vmwq5ytSUB/Sjx5/5f8xM0Dls5KseD1DVgQtRTRGss9LlZ0+3XIfVCCrWDKafSeTQcF1wrUV5YZM/fwMrU00rsQIcf7cqr2O3tG4m/meJeOMDOEM9gkZs8pT7bfKnsh1mTFmR2u+S1N9ozb48MMP9+rx+uuvR0TE/fffv3dd87KuZ0annnnyySf30v7Zz362Vy7Oc0pD91WWhx9++CRtx9QUHCtttFY4X3QzViPvqy3yvM13JDuqm+STPso5n2tuEMs0l/POnTt7+ZKdJqYq/UirLJlpT5CJ7Jg5bPcXX3zxIK2nnnoqInY+cmU1QPbaqu/WFUYOGX0C+3rFCmR2lpnFh8g4jX/aqixCHheOLbViETnLz+0nJXOMOcF2Hu0/aMHA8jlG5wrra1Yvhyrt2d5pljb3F5UPyZn/15kvfu43ctquXWkd5uIRjNpM+wz5CKWPYc5BzhItl50WTLRO4lmNbcHzY743G8szy9TKYotpcM4k2Gc8j+c6cI4XeMbV8yrT448/vnc9M1HVZ9y7zGKm0OIly5rWQt1TH2kvMBvjPCNrH5Xr6CytBceQdc+PsHXur9j7Dm7vKoysBlfjVMzm7y0McbfnWmH6Uj7Zbp988skm39fNnG00Go1Go9FoNBqNRqPRaDQajXPAhWDOHh0d7fl7G0WHcyBbUV+v5QeEX7WdtqjCqv9Bfk3PGl8XgZBf9/VlXdofaVVcxL98jeUlQ8hhFDGPdXPsL9WP2lilXZXBaTtXNf4VC5ntS6aF87knjZraXcyHXF+nQaLWiu2pX7JGc/56R4wnpwGjz0O2xRaWBH00so+k4RMLpfIFy/51Pokkx2R8VnJMv2yMDk5NmWPwVX5WZ2xRsiOIqn1dnV1ETcmkNLCa+3KezJ/jjnlJbjjmHbPEXcvX3Xgkm7CaEzSOGFmeFgEsp5PvfI3aepbPzWPVHDSbGwXn45dly5hpSd2YHbFqnLUD3638nFXI75ORrLVTzDeBjAHKP6PXRuzkk4wVJxeVj8uI/f4SG/HKlSt75WGbaJyRtcjxmdkUZGeQYa9ykq3rWF/Zb6ljfBNsG1opZEsG9rMYh9euXSvT4to1YqIxbVodiTnr0hzBWYjMrKVGDFoykn/+85/vlVP3xaokU1lMHMlV9rEtJo7W8ueeey4idizcV199dS9vNx+zL3NdnP87+pdzvswzVtl1jkFG+a0YWvrVGn/jxo2962ortR3rWfmo5nii5Q33SZzHyYrNcHsrtbPG1VtvvbWXl8bSrVu39uqb66a6u/3D6r6iYs66fb7g1pvKcmPGGHQMVYctbCoHt5ZtYRuxPCuMWj5Dqw2C87azVqneYTmqeaB6bsRum7Hi3dx/mvZ1fevmkZz2bA/ufMZTftUvuX/cGcBZyHLt13w9mt84B9F/uOYJ7o95ps/39Kt3eQZSHTVHsu0cAzi3AfeZrm1Y74zVMe1kjHlnuaisKCO89RrXDTfWc/7cq6qPNP7cnpaW2Dkf9ad+KaesO88O1RmYfUPL09G6VpUxw5032P+OJUoLgYzZfs19x9gy9ziLFje3rrCI+f3FyatApvqI6ct546OPPmrmbKPRaDQajUaj0Wg0Go1Go9FoXHT0x9lGo9FoNBqNRqPRaDQajUaj0TgHXBi3BpcvXz6hcDvn0xnOATKvi3JOSvmIhj0yzchwZtaVWUwOCJL/p/mWaPSk04+CxNDMwgUSEUaOvwnS553LBFLOlYecp+e2UHmcybNzsE+H2jRTzM/omkwfnFkAgzbRVCG3DV1TCJQ9F3ROyO/THE/9TjcHzlXCyLzamUKxDxmsgCYeNN+q6k65ZGAzZ+ae24b5uOBWHOPuudy2lFMGL3LjTnBmDjl/tjPl3Ll+oBuH3BbORJ8m/Uqb9aCpesROppxpjJsPnAuL3CYamzI5pxkRg84JaiOarORrHKss78xp+1mc5c/mzJEZkXNJ4eSZeWY55hhx5ZgFEKhMCJ2biPfee2/vf/Ul0+CYz2nrHtd4jie6MZD7gEouVk2EnNsWmijl8cDyOZO1GbgW5L+VtsYKA4pQHugWJUPtxjnRzXuuPpU7DNVBbi5oUu72VkR137nwcK5VVoI6sLxyX6A1SHOP7ss8XbImeZdbgzz2n3nmmYg4dE3zne98JyJ2Zu3Ki6a8yrNyESRQrhmgk+v2CJwvtgYRolxUwR/1q3ZjUEfurbgvqtZU9r8L0kuzT65JeT5hm3NcyZ3BP/3TP+3Vh8Fsbt++vfd+flcBwZi2M1tneat5TmBbuDn+LO5E3HNuj868c9mdSb4zR3XvVRiZ2FbvjtqO6x33ORzDXNdHLmGc+zGuSc5Fwgpc+876tsrDnRlmZx6Wu3L/pL9nrgacuw65n9H6U7npoAwpLwa6dHuvqo4qN928qRzc62qe5llS59WI3bzFPQndGTIguCvj6N5sr7gSqJbzEscT+9R9n6HLh5y2czHBPRRdEAqVqTz3Oe7sKKwEblTfzFx5ODeHxMj1GOcLtjflZ+SakntCrWf8RsZvO+4clZ8VnKsUlms1GHUG24Lz3Kwfqu9Ezp0Qz7h8bxRkjPK8smet0MzZRqPRaDQajUaj0Wg0Go1Go9E4B1wI5mzEb79Yzxiz+cv4jPHhtBFOE+/yqcrjNFC6r+AAOWADv7RTOytNApmTTsO3olllntRWUHteaZMc64htIFYCg1e89tprB+Waaa2cA3B3vSqv0/bwXafJqa4zyIcD36UGMJeX7UoGMrWFrCfZdTlt5+hbYP8ziJ7kWJrhHDCHzvkr9meVJx3Y57ak5tmxcR0jkWz0LAN0uM82EEYB7HJZcr2qts9pOzYxA63lsrAdyfpROzIQGNm4FRNnxNrKcAwMMglyWVUnyQWZkIKbTyrNL8vrGC5k1jq2T6XJ5Pzg1gAXpKCadziHj5hiOa3RdcqY0/Syjo4JUM2dnFM4/6pPnUUGWds5DdbdaedZ3iqYiPLRswrkxHVa8xnzpjVLTpsy5oL7zdiiVbAxrgOcH1xfirHB4Ir5GbUJWc8al8pDY0S/HEu5bchoEbQ+zBjro3G3GkBixtzK99XWZOmQRaVySz70vP7X8zkgmFgmZKE8++yzERHxx3/8xxER8a//+q97z6udxbBUH1brnwtC8cADD0TE4RpKealk0TE++Mtxx71MZqCpDmQyqY4q9yuvvBIRu4BalMHKukP5Ooszwlma5LVDZWf7KF/Jzb/927+VeXB85r574YUXImI/SF9O280PW9ivMwbOqsVfBXfWcnLixmPOd3ZWGZ3vch4rbTFjTRHVPpkBn2ipxz0Z165qH8c8XEAZN4eOGKyOmezyZhqj+dgxft0e15W7mt/4rmPfMW+h2m/zHVdOnq+2sMwFWjI4a1IGDMv111xEyyCe91YZ9zltyqmTIbb/CoPWje0Z49QxPStwf8k1yI3LkRW0+47CM71rg8rC08kczwS0WmI61ZgW3LvOamkE9jvbhgFGR+06g5vLmdZojWCdHQt6tvceBQV1VqCuH0bMZIct6/BeGU/1VqPRaDQajUaj0Wg0Go1Go9FoNM6EC8GcPT4+jrt3755oFflVuvITxGtOg7fq/6zymbSqiSTIjhjlS8y+0I+0Q44J67Ra1LpUrAQyROizzrFapZGipriqG33orfo70ntZ4+OYWXzXsXJHjB3nW8/5QHFp5n6gD0YyW+gHZqYlqsrumMpkbZNhpj4UYye3pWScfn+oJZZMUa6pFc11WPVF5nzKSOYqdivrTPbPKpMra+PImNCzYhwL0pJz7FCLl685WVL7yacz/eY5JnO+J7g6O9+HlMnMphKbTs9UPqaqPNkmFchs4fUZy6CaUx2TjOUky9Gx4is2o+C0+K5vhaq8zIOsDcmF+ox+sqr6kgnEvmB5VS71v/MRntPWfOcsFsgGlJ85ydH7779/8iytNFRnMlrIdFhpZ6HyXZnrNrOmGUFpaN5luSjX6suKAUiWhkD/sGQ1O59leUyrPdUXXGOVpqvzyFphtj9zz43aVzImmZcfWLUz06TV0oj9pXZT+1Cu/+zP/iwiIl599dW95xzrbtQWrCMZI+y7ao9QsVIjvKWAnqOPcPpCzM8oD609nA/0e+vWrTJvWntEHPqoFnhGcP7ddD+Xd2YxwvI4f3+VdYKbC1353O/IX+jKHjX/zz6vfFU7ZulqXiPMLEGcz9aVPLewbPP9imnv/P5yv8O8uQ+p0ub+gHk6Ft6MqZzzExzrz8nHCqNrxrqcyUN+362ZSoNj21nVjM72joFMSz/NZ6O2cDLFPYFbE3juqs7APC+52CJuLzayFOa7WyyTCbcmzhjLq0zQqtyzPSJR7cFnDGqmueLDmjLlvkGxPM5yuYJjk7NtVv395zRVDq3X7nvXaRifLo2Z7FWYyZZjQzu5z3m6ddaxdZ0lRq7XjIV/3333LTH1T8qy/GSj0Wg0Go1Go9FoNBqNRqPRaDTuGS4Mc/Y3v/nNiRaJX9krjQg1ME7LRv80jj1avSM4Rq/gIiNnTclMW+l8yDhtfm6LmdaHWloXXb7yC+P8mrEcaiOnaa38D1IL5JhlAutX+a9h+zlN3mp01KxZcdopaWOVFiNsjjS9W7WaI80N/3faHsf2og84QX4LM2a+ZcmqJDNHkSJHURup1aIvMN1XWurTDz/8sCxTxGHE6BEjNsJrR0csOz1LH42ci1RuyU/lt42sXEan1pyp+2Ku0p9tJRczNrZQsZBy3pVvbccAJ0OIPi+ZZy6f0xpzbDifjRVm7HbHqhHoH7nCTAPNMqywOQiyVhmB1fmQG7GIneUF1wmVmyyQikXs5jnO1/fff39ERHzzm9+MiIibN29GRMQHH3xwkCbLRZmiryrObyq3LARyGnpXMq4xK/+UHF+O5VOtqWSpUq5ZlhEzmaw+Ml24JtHXHaNHVz5nyUhm1F/Hphox4WbMK7aVu54tON55552IiHj99dcjYscQoZySGce+FvL8IfnTPKt20++VK1ciYie3t2/f3kub/t1G7C/Kt/rY+eCumHuUS93jfEsfiARZ2xG7dZblIcuc67LqzjGW39NYpF9jgbLnmF25nqoD10xaZCiquuRGeQicTyJ2VjKsC9cmnkMcQ6ry1bmyt67aQMj95FhILMcqQ3Ikxyt76yrPEbtqldHr9sDV/o1nA9c3M5bjiPXMtXTVsmgLy9VZJf2/7L3Nz23Xkd5Xr6SW2xYMNT9EUvwQ2VTLdrfV6Bg2YsCBgQQBMs0omWYQwP9CMs4of4NnmQRIYMBIAwaCxG434JEdt+22umVJtiiKFEmRFCU3BKMNW+TNoPW7p97fWc9e+1zKuDdOPZP3PefsvT5r1Vp711NVqU0rRueujuTZZfleMZRdVzrrrs6Xq3KO2mfWotfh7jmm6vr5zbFk+Z7zMe11nO6jsUjPGal//ryS5yQzKW8CuIWFCXZrHZyJPbvLzeAz1RnPnOSBmFjRYHWuS8/Pq/p7Gf7+yNtu957IY5C8N4/a573GXs67Z+FVn0Dag9K4H8nN7jkvnbl3bezXmlGddE5i1h7Vt3oGOINhzg4Gg8FgMBgMBoPBYDAYDAaDwWPAE8Oc/dnPfhbjLzlGUYctRo4DlMo4Y53t7avKloRkuTmyZtmCkKxXiS2zip/hOlJZiWG7stqt4mFWXfd9xxhaZUd1WW6/430k68qRVSvFszILJcVB6mObrIU7NratyiuGpD8nWUtM6lXZRorFYouwmSRm4VVds6UoCwaR1wSWKOIWglV7k6WL9ph1YEYMrLZV9nVbMZOcJkbtSt4TKyOVzRjYStetdR5zr3s+w+6BYQSYh+SN0LGzItOGzlrsv3dGjpnR9KmzEqsuc9Sz2Kf2pjXpOMJmxtkSfKSPPb679eSYykmPdyS5TlbkM5bqZI03S/QMQ8c6h76l/cMeIh6TjsSoBslrwgz33n7q8Rwk9iiyaFZP8vroZdhzBPk+G5er64jEjN0x2j0GvUyzF627Vxmje11mO3Z94rkw68jx5UGK57xi8VvWrGd357Sum77zne9U1TVrlfbQ3hQr13L15ptvPvyNPr788stVdYlz7DK+8pWvVFXVP/2n/7SqrmM+O1Z7bx+yZtkyU+jMeSh9lxi1jvfI9+jp3k/rA+9Vjseb9LJltZdhXW/PkR3bv++pZg27Dq79lV/5laq6MK9ffPHFqrrsYYxF94x57rnnqqrqo48+qqqqt956617fGJuVF1KH9XdHOm+ejRW48kbZsXJTrNSjfeTMXth/38UO7HXt2r3Dau2YKZbOQe57iiW5q6/qsgYcp9RjdybnCEjjuWPDrn4/O65JFo/qTl5Ifs5mfa1iJfv+JI9uh3VA0hure30eS2xc3+/Y+L1+sIoj369znFvr2tVY2HMIJPao94TVs2+Seetpj80REzydsXfepMkDuI9z8hxLesRn76PngB1zc+dBtJK5HUPT7UrXrc4Q6QyV5PbovYWR3i3s2M+ucyUXaX9I3vCJGb5qS9Jz1jnpDLvSb0kX/dt/+29v2q+GOTsYDAaDwWAwGAwGg8FgMBgMBo8B83J2MBgMBoPBYDAYDAaDwWAwGAweA56IsAZVf0L9TQF/+UuSkKpr1wfTjJMril2OV0iul6s2r8o6osD7s2n0yY3ljDvPLrxBgmnrRy7bILkAuqQ/AAAgAElEQVRCm05/5LZ+dE3/Pbmiuy2ra3ZuwGdp90fYJWJLiQSqrt1Jd2EukpvUURD15A5A3XaxcbKNlbsX7noOPZES8JEwwy6Oq+QwZ4Oi4wpk9+pVSAralRJ1gJ3L2pm17WtwEX766afvfSbxyGodOMSEZcdz6sQ0R0Hrj9yXVkhu7Ss9addVXEBxO8Z1NMncysV851aYdKZ/X11vPWE53umo5I7WcUuA+qpjN6JdEgLaTWIi9kfCX5xxi0wJcwBrwnLgsewuxchzCkXh5EzIAYnAnIzuqCzLC79zfsDd3SE0ulu+5595xvV6l8DDa6aXnRI67co42gftBmv9cJQUr2OVnIkwLMk1Edl69913q+ri/o0MeozQe1WX5F1f/epX75X9wQcfVFXVs88+W1XXeu3IfZb60D1OdrVK2NrLRhZJYPXCCy88vIbfPvzww3t9BLTjvffeu9cGJ79a7deMuffbdGbl+iOdv9vfQAppZLfrI7dDn8WTC6ZDS63ClqU96cjtf9XPna6tut6L6AdlML6ch5DfHr6FeeYeJxSxLt3tuX2c7WKZ9qzduWmF5Hp7NgTPLwIpLMNqjlMfd+GHju5P4WL8vcPnOLzWEdKcpfBlxpH7bBqT5NLv+4/CJiWkvclu5Ks9yn1M57eUiPso/JCvSe30c8tRH12GQ3dZP++eOauukwWDFCrBe7DD8vX93eeflLAc7MJX9TKsu40UisChIM68v0gJlNI7nRX8m9vvNZB0wAppL03PDE5eiQysQlSm8ABpjtLZrLchheXYvVc5E/oTpJAZCekZrZeVwsYkWfS54lHavwtVeaSD0nrr7zjPYJizg8FgMBgMBoPBYDAYDAaDwWDwGPDEMGer9kkgjgKvJ5jB57fsZyypZ992HyXsSKwesEvSdctY7IL2p3auLAw7q4MtOmeSE9h6lurfWbLNmOrYWZJSQihbLs9YXXaWabdhxWJKspbKcN07Jkm/NgXQtmUNtqsZMb0PtkivrIH9eyeC6m1JjLxk7d4xq1dykayxSV4SY3WF3RyQNAQrOO37yU9+ctUGM2zM4CNpCfdglYWVa7bYqt1nGewpmQKg7l6/mVdO1nbLnCUWYFrTICXRO8MU2emLHUPgqG9nrcmJ6dDhMmkXjNNdUsXef8+rWeZmDiUWAuh10Q7KcBIeJ7qAnUaCndW6Tcxp4P0DuUlJC3v7uYY+OLGW9YH3Iq+t3sZdogtg1i1/V14HiV17Zm46VkmymDsYsZTFumesYLuyxvEUcN3ohKoL2/b111+/dw1loec8Z0deFswFbGvaT72+1+1jnGEEw5LtZfGXpFGMM/rv29/+dlVV/fSnP733+5GXhdcXSMlXk9z0tcL68rx67aakIGcY12kfRiZZO97H3Y++jzjpnFk0jFU6GziBTtWFMY98cs1LL710rwySdnkPtVdIlznGFw8REsVxD99zplolhEvgvOCEhk4q5bECq7WemFnJM+8oSdfqcy8jXZvKAmeSreza+4uEkzOl83Rv91mvpMT+OmIFJi/BtMcnJtmZ81CaK19/xJx1O30+S2erXSLrXqbl2rrfa2e1Pxv2KPKZ5Wxbun6jPbTDCQ9pN7+zl6FnvJ+s9mv3ib2Ue/AMMQvX/VhhJ3MAPe0kkCtPl3R2cR1p3I+ecfyc7yTMTsB8dDbced+a0Us/vvjFL977/gx72+vN57zUBp9L+732iE3PR56X1TuRnVczSO/hfJZcvQ9ISDrSc72SY4+j+4E8mGXsM8uRt8/q+WiYs4PBYDAYDAaDwWAwGAwGg8Fg8ITjiWLOmn3kN/k9TkuySNq6dcbC6/JuZXAmBupRLJFkqU4Wbbc7MQA7kqU0xahaWVt2FppbWWBV15YvWzG4FpaB++o4mz2+l8c1xf9xbDX6AdPlVtZ0r9OsqmTt6tcSDxGLjeMAeWyS1X4Vq3PXF8dMYn5g3x3Bfbb1lTJhq2ABXsWfogza475yD/MOS8nx/Gh/l7NknVzFhenwOB8xApL1HSs544mV0GxBmFpH7WRNWG69Rhwnr1shE9PUSLqK9baymif9RTs6a251vdvY/7clNTEukCnayWfHNe33nmEbrXDEStmtO6/PxFxYMXHMDKFPzLuttpThOKsr9mWKEWnZZ04dS2slV67X8urxTuyPlWXdeiKNN0wRx2cGndkCzO4x6457Ulxkx5/qZSVmGX1EXj0WK92fPFbSOSLFKOf7vk69fzn+HWNiFsqZNWQG09n9GyBXb7/99sPv3nrrrXvtsPdA6nti6CA3Vdex09m38X5gLCjLsUfR23hRrM6xlmNYxGZNgcQI7vU7NnZiyp5l4fUyU9x8l+3P3sN6m/jNe6Rj2gPOFT4bMi+9DOs3t98sO5+LkIe+RlLsPDN8d95sLq//bw8A+gFDHcD0pr0rdulZpumt63HVl933iaV2FDPQeiyV/WniDvozf80GPHN2SR6bPj8nOVidLXfPNul6y+LqzLKrY+dJtDqzWYbOsrDR4+w7K6anvUvMtvUzwtEzL7Ds8NkeGcCyaHYgnidVF88gewSks5TPe7TXHmr9HsPnNo+zdW6fU8ck3+XGsUfG2Zj3vSzuSWs3sR5X/U9xeFfn4KpzuUac88DPGZ5/5xg5YoYmVnzyYEjn6dX53kgx+D2H3ss60j6R1jjyusvdcFSHv995aqyQ1hlrwPJu74mVbHp+j+TyCMOcHQwGg8FgMBgMBoPBYDAYDAaDx4Angjl7d3dXv/RLv7SNgdjfPCfLb2KiGkdvsc3A2rFUsdKnrNFH7TTbLzFdjmK7JBblzlqcrLSPEnvW1oGU4XtVb7K6YWmEIWkr8pHl15ZbsyHOxtzrFr9kSU1zlFgnvf+WA7OjdnKdGNn+vyrH8LH1NrV3tWYcw2fHXktlV13H4nFmdNbZU089VVXXsRfNQOzt9Xg6pl7q6y6+UG9fWqN8JuZdYkP38Xc8R9YC40y7YXJZjxwx99J87ix7KYZrL9tynFivO2vimXhXvtbtSkzkVcykxA7dyXNi4VVdM+hTmWktr1hBiUlhKzdywWfHUDLbbtUn9yNlt/dexXWwCPtvvgd5NTMDlowz0bOGej2JYZ9YPcDj3Pcsx4SjbGdZPtrrO46YcGYmuH+7WNurPiY2rrG7r8Pxdmmvmb70B4YRsgj6GPK/Y5VTF/NAGV5DyHWP4UmcYta/97kUp9JYyQ99hjFLu2FTcu0rr7xSVVUvv/xyVVX9/u//flVd9Lfj965gtgZ45pln7n2mDYxZHwsza2i/9xHq8lw5RnhnaPlMldqf4LXdz1pmvnl9WT4sa6v4vegUynIsfZ/7He+R+1aMYZ9/uBe54HviDlImf49A/Fraj3cXMvTCCy9U1UVPIPee2zPs0bP67Gh/PnNuPFPWav0lZtbRPavPXdfvzng7T4czbC9kPcl1Yrv6+WB1pvXn5AVk+V6dV4+eM1dl+kzodh/de5b56LW0iiW5k6E0jv579Hxt9qfbnZizq7PDjl1ueUB+rC8cw3/VHkD9q+ejVfv77z6LpGd2nxFpH88zZjCv4DXs8/HuObt/Tl7PKy+61XU+I1Zllmry9lq1q+paPvo1u+dne3+k9wBHutNIzx/gKIYruNVTPa31o7J3HuypriPsvDqQ33RGr8p6Fnz88cc3sWeHOTsYDAaDwWAwGAwGg8FgMBgMBo8B83J2MBgMBoPBYDAYDAaDwWAwGAweA56IsAZVa1fvI5e7lCgLmNq/c1ftdTk8gROfpLab8ryC6ei4jTkpQaLAr8YmBSBPOBvUPdW3Kstw+ICjsv2Z9jipEbALb29Dkgu7d9stDnq6XcFWLgfJ7SldR50rV2LaYddVIyUvSZ9X8DXJlQrs5KjqMk6429h11HU5dMGq3bgI2hWGe0nygXsfv59JEpFcHM4msVitMbt9W8d4LXjdHbmsITOsBbs0OqyBy+a+7i7C+DqEx06G7OayClmQElvYFWm1vlb3HV2T3IccpuOWZCC7/STJw6qtZ3XmLrlCx5F7ZtVlntEruF+nNdHvT+N6Rg+s0OXC4RecRMHub8jo888/f69N3a0P+eVeh7BJSXqcIIrPPQwDsH72nuPEjR7nlRsf1/7Kr/zKvT5TF59xTz+7dlY4O3cpQVSHEwyhW3784x/fay+/o6tww6e9PdHku+++W1VV/+yf/bOquvT9O9/5TlVdQhrh2m032lUCMyeR2rk4G0dukyT1sDwii4w3YQ3sPok89PAchsOhWE7/9b/+11WVk//1cyj3sJ58RvW+7Ou9Zrpu2O2l/KUsh95BXlLYlKrL/FsvOHGH59rrr+ri7m8XRYd84C9zRzsJSeD56fcAh+nwXK3ckfvvq7FlDgjrxF+7UZ4NJ9CxC43m34/Oo2frT+6oj3KWvRWrs4N1u8/vKRmS0fvjeU57a3ou3YXZ6t+lJEbpWWEX9ucMdmPRsTsPpWd0h83hTHP0/JKe//37mf3R45vkxP2zm3s/uyT3dc716ByHbgIOUbAKTWFwvtn1ebUuUxgCJ7z0XDo0j89qR0jP2Wlf936zQgqlYXhPOnqGOAoR1tvlMHDsCatzst8h7EJWngmhCBzGa7cWUvi1o/qPQmT2Mql7pVu93hJSWJoz757SnHkv9diskqil57qeOO6WZ6lhzg4Gg8FgMBgMBoPBYDAYDAaDwWPAp2LO3t3dvVlVP62qj6vqZw8ePPgrd3d3T1fV/1ZVr1XVm1X13z548OAnu7IePHgQGUQrpMRatkhhRdkFfu7MCyzrvPFOyblsOTvzVtxv9c00S5bzM8GPd+xL32urYgruvmr3rl1H7JNk4U/WFqyDZg+vErV5XJwAg8+0B2umLZVOCnEGbhefsfSa7dGRLHQpQVwKvH1m7ugbcp4YnYD+rBJ2uP1mlFEX4894r9rrZEAeN4+B59K64EzQecPzkNZ8t+Y5mV+Cx/cowLrl0EycxNI3i4o5XlkwYbDtkkD4+6MEiW530mOUcQsL8FFxZPHdYWcNT5+PyvK1Xp9nGO6eEyca4XfkxOzyFSw7abwSi+eo3d6XrS/cXutS9Ads094nJ1uBIeKEQ+gV64dVMosda2rFWOn985h0fZnYU2n8kh47k0jiVtbzEXM9sVVhgTLuXA9zFtbrKmEV/3/ve9+rqgs7EXboO++8U1VVzz77bFVd2IKAOe6JrPjO+wms16QPUiKXvu+RbIy+wcbkWuqmP2ZPea/o8kM70zmHteHrzGbse4NZt4xTSrbp5Lb8ZQ5Xydyc1Mjr0kxqs3LBal8x49TsWyfoOzoD0Gfah0xRh5N/2HvFCcR6e7nHzxNca7Zu0rGrMzDthYH+9NNP32sP647zUnqWONIFSfckD6jE9FwhXZvuPSorsYQf1bujI+1rrsNze3R+drI7e1cZO++8Mwxl7wW+9+g8lPavs96YbsOZaz3uiQUIdqy8XoZlf8eYO/JWSgzflAjK1/Xfd0xDz11K1rViLntckledWZlHDMU01onNSp32LFmdZVIipSSn9r5ymejBqut9YpdELOnOFTPZ7wbOeFn2770/dvg51O1LSck8H73slafjGaRz0uqalMTNOHo/ZCQ9ttNNR17fu2f1NFZJF63al8o8i18Ec/a/ePDgwX/y4MGDv/Lzz/9jVf29Bw8efK2q/t7PPw8Gg8FgMBgMBoPBYDAYDAaDwaDhP0TM2f+6qv7zn///v1TV71bV/3B0w4o1W3VtvehvqYlFBTobo8P3Jstvt4Ik67atKsnaskJ6U2+rli1Q6e3/6o19YgfbIuUxObJenI1Pk+C6V/eYaZrm7Ey80DS/ZtB6zMzASHFtbgFza8bOCmdjyiaWwcrqaWur7zWr3KwZGBkem36NWcDJ8sv6MiOn99Mx89w3s3vMyGGcKXPFxNnF6kksk6NxpozE8rGV0GXAZuptY07MWEosXessj+8qnu2ORWAgL9a9R6xAkCzSjtnp61e/JaaK6z4ztykW625M0u8rNuNRXNped4o1eQsLxWwI4jMneehl7/Sv++X2G339pXipiTntOOPc3+OJORY8LA3WjFnDXJfYS12XmXnOb453Ds56vPS+msnHX8f3TDp2xeZI7Jgda/8W5tsu3qrPVLBgV+3mO1j8MFMp4/vf/35VXRjTxOQzmxQ2Yb/mww8/rKoLu/Uoznn/3eeRfr1j0zNXyAPMXz5bbo5iyTF+7AeJ9Yp8J/29aq/ZUdbhjr/qeLCwTFf7iPUBOof2Ih/s047DSl19LMyGt7yateS1Do6YQ4wrc8RfryW3n+u6LvKZxLGqkcmj9vU29u+R/S996Uv3fqOsFGPxjJedkWLGJ9zCBnpUVv+KLbp75trt30cMyaTL/UxwJv6u15/PptYD6XlwVVc6a+2Yp8ZqTYPEzvXvZ88EZ5AYzOl80us3Y95nxSM23arOFRJjOrExfSZfYecJaW9e+rc6P6fzzdEzTNW1PPXr0m8pRqrXSGIX93sSPN70A73nPaF7V3EGOHumTizjjt3zHEgectZd/aybPKA8vvbo8p7m+1ZIrNC0VlbPT2m9nH225PfVfmRZTzrmzHushJ2e8tpNTOb0XdWje4V+Wubsg6r6v+7u7n7v7u7ub/z8u+cfPHjw3s8b9V5VPbe68e7u7m/c3d3947u7u398S1DxwWAwGAwGg8FgMBgMBoPBYDD4jwGfljn7nz148ODdu7u756rq/767u/vW2RsfPHjwN6vqb1ZV/ak/9acefPLJJ6djSPRrUowLW7XMxvP9vewU1zFZA3bM2n5PYpCdxZHVMF1rmD2TrF/92gT3K2U0XcVhSlZwWxj9+SjuhxkibpdZuLY87eL2rupNVnxbvVf928ktsDU0jfsZ0B6YptwLIwf2D3UmVnqv33C/bPHDWthjBcLUpV4YK7BSXKfn2PEpe9sc88vWVq/tZDCyHuntTJlJneU8zW2XC/r83HN/YttirrAEJyuny6RtsNeqrrOq72Q9xfhaWVJTrB5buc2gPmNt5DszCc1KMavgaP2lmNKJrZviSLktrqfDazjNIbhF19tDwGvF8btXZbjdu5hTnsMVuy2xkKxvkVf+wnpc7SuuD/1B381mMxvwKCOv7/X+YJZzih3vmNu9D8hxYklYNx0xhxLbaMekTeyvFTsirW0zmD2e1LGKk23Gk9mL3Pvmm29WVdXXvva1qrqew1deeeVhmd/+9rfv1e81zpyw9xDDFcanx7KvFTNiYap4/aW62WNpd2e6WD/xG3/t2eI1kZgbvR38Rlw+ynK8UuaSdUi8U8aqX2sWMWvW8HnIa6nLRzqX+TyfYnrSzl6mWa3oC8ttikmNfKBHukeRPYOSR4Zhfb7yEmPezUbzmdb64giOq3wrkzCxqvp31hs7RuQtsfosO6muVNbqd/+WmJG72IL9+xTrPT2/pnMqeBRPvt0Z/Zbf0jntjAfG2WvT+B+V7fGzR8MuZuotz09JDtJaWnlhpvG1zk/PfcC6y/9XXZ/r/FwCjjwwXJb7mjwH0prvZ8y039ojzroG/W188MEHD/+3p6H1cvKASmu+I61/n59dh1muqz2KdqS47sB7ga87Ij4m74k0x+BIdx7tC6vr07N8VT63JebyLfuH+5Lev/icCewR1a+xPPf23sKi/VTM2QcPHrz7878fVNXfrqr/tKrev7u7+3JV1c//fpBLGAwGg8FgMBgMBoPBYDAYDAaD/3/ikZmzd3d3X6iqzzx48OCnP///v6qq/6mqfruq/ruq+p9//vf/2JX14MGD+uSTT6J1cRWXwtb5FC/sUeIcnbXC3oJdjCRjFxNlZemz5WnXbjNZVlaWZEFK1m6XYZZHv8fjnKxAhhmKq7HaxYzFKgMLIlnDV23wdykOocfuKOZQYhqnrPb+/Siz9y7GHr9jcYSdaTyK1d5jgsXJDL+qy1xgUeQz8drMoMVqTIwhs3/6mKIvmHdbJFcxAFdwJuqqa4sZZTgWnFmCZhJ1+aA9zInj9TmeY7L4rspOcuj1ZJ3luFFmFXYk5npith/Bfdsxgxy7OGU27deCXdzaxAQ4sqzv9JrlwNb9VYzOVFfyzEjt7khWb4+754P1eiZeoa3hZpG6DbAjVuwZx72mLPSAWRPIqTOrO6Z1rw89sYs9lcaXOlbsCI/n2ThdZ5hxKd5ZquOWdWhZNzvM/XoUVhJzyR5gPQgzchW37eWXX66qqm9+85tVdc1uBWYSee3w/UouLB/IFvsMdXIdMV7Zq1YsfsfwhanJ9y6Ldv3RH/1RVa3l2Ocb9iTHZU6y6Piw3dMlxfTme9pPf7yGzQReea8lNisxcKmrs6X6dau14tj19jJJZ9rEFO5lML7ec5gH5NTje8TGRAcynmarmTXofq7KTh5Cu7P5GW8b37s7N+7ilfZ2J51yKyvzjL7zuKWzwVEs68QgY64Sy3LHmNz9trrurKfUEc6y0448n3Zl72JLnnkm23mb7PbrM+30PTsmdV+fabwSm/XHP/7xvTK8V/Wyb429mWLUrjxo3VfrbvYT7+Mus5+H3Oe+x1Rd+uZ1mOLD9vJSjND0DJTWyMozII3XTneC1fd+TuIv553dnK48O13fWX1xxjtw5z1spOfs1dnFzwQ+57uspD9W5wsj6foUW3m1p6YcVeDu7u70+7+qTxfW4Pmq+ts/r+xzVfW/Pnjw4P+8u7v7f6rqf7+7u/vvq+qtqvpvPkUdg8FgMBgMBoPBYDAYDAaDwWDwHyUe+eXsgwcP3qiq31p8/1FV/ZefplGDwWAwGAwGg8FgMBgMBoPBYPAfOz5tQrBfKHYuBp0KbWqz6fYOUO06XHZ3k0luCmddII5cOlLw8JSgyjTqlct2cp1J1HG3yZT0VSIzt8d9t9uZXdA7ktuKXUeTq34KsbDqk90DoMbjDp4Cbp8Jlm8XiORmsQuw3a8FTpzlAPEO8r5yIznrapBCJnheVm4BKQxAcoUHuGLyd1U+LoIpEPjKRabq4v7XA8ZzzU6W3JZdIofVtbTT7bfbquvsbSMBGPdYlugbLq52PyUUhBO/VF1cQHG1tEwlVxXayxrC1abP7S4pgvt6i4u2Q5WcDUVylFDQcuprd4kCz7Tf8Pi6Xw6T0etM+5ZdvZz8ymNll9dVX/w5JehgbTkxzVFCCdrLtbiD2+UYrNwQ7Rrq/aMn7Onfu6zunuz62CeQdZeRXKssV73dKfmLzywO2+B1eCYJT7rHcnPG3dd7v13AaCf9wIUf8H0fb/Sb22HZZy5/+MMfVlXVl770pXv96WOBzkP/ug7KtP7jd9pNe3t4Gutun6mSfvC6475VUiknxfP5gu/pF38JVbBKDuP5975g10Hawv5CnT18hN0OLTu0CziUDe6rTz/99L2xqbpeX9T/ox/96F4ZtCeFuOpywbXUQ98AddjN1qEfVq6Zad/wGnEd6ZzZv0+JWzz+DufDGYC6+3nIrsxJ1wOvx6NnBuuHFHIJnH1G67/twiycTUyzqieF9UnPPLsQav0arwHvBbuz+Oq8vTuDnA0nsPruF3HeMc7MSUd6/jjaq9IZ9lY37A7rpN37AaM/p/j8m57zfeb2GZHkzT2sgcObWD+gB50c9miuHU4xPbv4DLYLz9ivsf7y55QIzLpgJVcpya3PTTu913FLaLZexpkQenbz91nQyWy9Z63CN1inpGRohsezz91uDDxufpY/mrNbQ+rsvl/VsQuhAnbvdPp3KXHrH//xH9+kbz69ph0MBoPBYDAYDAaDwWAwGAwGg8HNeGKYs3d3d1t26YrxtAtEbqttsoL2z2YhJgvfzgK4CsDve7Bi8T0MomR5WjGIbE1LFgZbnc8wf29huJ2p2/930H4zSNIcr9rmss06oO+wd7A4JSbBKnlQsqKAW6wjLpt7YbbA2IJhmhJlPEqQ/7MJAlbrYMdMsOXXlrIVkpUNhg1z5QD7/OV3JxarumbRJSui10bq18oi6fYzh7R/l/xoBTMubGXGSgdrCpaXk6N1meSaXaKIZGG17uq/p/UEkh50nUdseF+bmDrp+95eywVWeic8cOIf4H70NqZ276y1Z7w60tyAZJFO/ep9M9PCdQOzwVLSjY6UhJI16wR2Zlv28U+sZ1jnyKeTD6JTaR+6tTP9zJrkr+XD7KmUYKfDusZ6LSWps+x1HZS8SSxru2Qh1je9LPcpncEom+RdnTngut2ndH7junfffbeqql577bWqurADV/Wn8xCfnXjScr9K7gTbEka19Rlyg4zRPsYC1g9y1Pcos+ecVIz2UBdtMLNsxWJkD/IaTUw+r0Mnountg71FO52IMXlscR1juvLY8hmAMbCcUgbXmb1Sdb3v2ivJSYY9t2ZIrnSvWWvAaySdAVbrMj2H7BKf2INhdfZKa9s4SmabcPSM1T+n/h0lwQJnWVTpbLmqx2sh7fnJK2z1nAqSl1VK1nPkDZm8GI0Vuzm1198l9vPu+Xv1nOr2+J50Hr2VoXjLtY9SZjqL7xIurZ4ZUsKs5PVqnbryUE1n6+TVk37vY5M8O+3NkeZq58W76ptZw74uedKtPBrO6g1wxJhNe2eS/d27k97eVaLsfo3Hxh4a3ltX73Isr+7XzoOuf3a7Up93DPzV/pf2i/TM4zZ8GqRnyKN3PV6jTtz68ccfD3N2MBgMBoPBYDAYDAaDwWAwGAyedDwRzNm7u7t7jBpbpFbswB3rC2uLGQApflO/30wWv7FPcY+OWLypTJAYDe7vyjq3Y08lq3yyMKxYucmqsovXdKZMXwODybFlUrtvsUY8++yzVXXN+toxePo9wOzmsyyEFXytGYjJSniGMZus9XzGsnMU16r/3mELX4o3mdiWfcy4FyYLf3/84x/fqz/F2dnFGq26Xj+Wa8YCfeSYYC6nX2MrIvHxzHY+w35Mc+VxpExYVDBmHV+qwzEt6VtqZ2qb27K6ht/MLHRM5aQPq65lHbnwPY4datb2yhrufSHFjXa7bkfLeFMAACAASURBVInFltgxicFwhuVDu80iMPPenhmO4dnXiJl7iSGQ4qGBo3jjKf6gy4LFdsTQR/ckGWMN/4W/8Beq6hLbEnYd/WUMYFBWVb3++utVdVnD9IlYp2ltvPfee/faT396/FXKfOedd6rqOuasY6UCr7vVWSbFwTPjIsn3immyi73oOfUaYh4cS27VLu97XlcfffRRVVV973vfq6qqV199taouTNX+P/MNk9p62nJsVrfXWNU1w9tsFMfJ81wiF2bBVl3PHfrM7HLuRV68p/a9KjH/ucZxjh2L2tf3uUvxXmHSuo+MieeYvavrEZ8PLEvWVaxp6saTpO8JZth7XM24dvxuzzF19val84/3Q8rwGddrqMMM76QP3O5HYQemmIwphuctnlue011OgTO4lS21YremOXO8z+QVdlTPro+JqZrOMEf17jwiU39X2Hk4uewzbN60RyXsmIpH7foPCbcr7SurNZ3OmeiDNCaeh5VHQ2J9Wo5TnoVVe322cj4N/qJvE9N+9a7Eut5eBbQDfcvfnq+k193H7iiua782MSNXZ57EqtzpwPSeqMNnFJ8z/PvO02jVf/fVz6Eed6/pVfvTczXY6fKVnuEs4rXiPefIo6xj1e7d/vUo73DOvmfbYZizg8FgMBgMBoPBYDAYDAaDwWDwGPBEMGeBGV1HsetSHJ3ERuJ7xxoFK0uqMzMbZ60y/dpdjKTEyjWbeMVE3bEpk/XzzJt9W8gScyxZUPv16d4UJyoxdc5Yaf0bLExnJU7xV47K3MW12rVldW9iiiXmd2Iz9XtTvbA4YJk4BqPHt1ukkkXPSMysznQCiV0A28jtwILqGHeOg9T/d1wYANOQGIFYhmnL+++/X1XXGb77NcDs287I6/1I8TWrruUgZWx3G7iOGIewxvo87DK0n7EeV13GoDPOzCJIZSU23aou68TE7DULjPvQ+az13t6j9bOC19TRHpBiUSU2jBnsoLPV0r5gfYEcJx3PmHT2F0CGzIIwQ9pzlyztqz6lmOp8TnFA+xpx7GTHjLSlnzLNIKEfsGKrLh4W1inWQcSVoi0wX37yk5/c+/6VV155WDb30B7WqufOcUKZD8ruzFrLYdLd7of14YrdmuIHJuaI17gZlva26O0y6Dv7BWP1jW98o6qqPvjgg6qq+vrXv/7wHsbtueeeq6rLfkZ7d3u+vZx6v81GtOeFy6Yss7y5v++DyK8Z1B5fxhE5STH4/P/qs5lX9krx/rNi5ZrNQ59eeOGFe/2CPe5zBnPK2azqMs7U8cwzz9y7l/ZYfi3HsHJX91rXGGYQeW2gI/q1xERO5zSz0tJzQb+f9c69Tz31VFVdn6HSvnLEeEqwXCd20i2eW7eej1dsquRJlM406XNvSzqjeK/fPW8cPUd5nzZLPyHNZf//1jPMUZk7JqGvA4lF3HVsGudbvJBWdR61K+1dSW5W9/qsd7RW+++uo+vOHbvOMufxdXz9/j5j51lqT7kzuQJ89jYjPHkBpjWx8oK2Z1x6r7HTJ2dY2zvW6xmdmWJNJz2Wngf69Ywve+ZZD9nEqO7YeTvs9Md/CP12po6kD3a6yf1d3Zti36Y5pF9H8f19juzPHbewaIc5OxgMBoPBYDAYDAaDwWAwGAwGjwHzcnYwGAwGg8FgMBgMBoPBYDAYDB4DnpiwBj/72c8iTflMEizThaF1O4FDCsC/CmvggMO3BL03zrq2pjbckgDKdTrQ885tZBWs+4gi3tuV+rdyb7kl4H9vy5mEKHYhOOuGb6yuSwGnQXIXOXKFTiEIcIO0691RopwdHCph5XbT23KUpGLnmuT5cNKmVfKg5GZDGU62ktxxepvcdmTJrqN8TglU7Fa0gl0sU0gKh2/pc+h7zgST7/0CTlLQ+5DKSmFELGO4VR+V7fFK7sCpzlVZKQyD/9rd9shlO4VXQD6dNIY6+N5Jqfq1ydXH4QD4jLuqdW8v3wkvDeTVoRz4u0oG4bAFrFXrTMaGdjIWrJlVeIY0rnymnUneVwkEabsTDOEmTX+8dq3naDf39b4CjxvnCNwKCYuCSz1lUlcPQUB7KRN3bycoe+2116rqopOQtW9/+9tlOBlhWlcOT8Qc0gZC3NCfPhY//OEPq+riKk4ZuJwD3NVTmAvc8fs11rcpLIpD3dAG2lZV9fzzz9/rC+7nfX6rLjJImIkUNqDrC+aAceNzOt/5DOmwCKv9z6EnnJCK8bVOXelp5DSV4f0CGURGnZzlww8/fHitzxHoC9YEYQq8ZuyyyTzhrt/LcCiPtNc7fMfKBdnJ2bxGU2guh8exS3HVZb1Yx/v8yfilc+jqvEnfqR+9hjx7n2OcnWiwI7lqpzOJ5dvPFkfn6Z378e48sro/hRpIz1NHdXya57odLEtnQ8vtPlflRNC+JyXvOrrH7V6F0zsqc3UuedTwBeBM2Ib0DLB7fl25se/CV1jn+DwCVjrrbAiS9MzAX3Rpvw4d5PcmXutpb+X7lWt6aqfDTwG3/9M8u3d928s4SvruZ4H0XsU4CgGQ1lUK7ZBc5N3Gfu0qLEGvO4X7Ys7YG47CXXj+05nLZ8bV2nbfd+Fn0vdHZaczbQrTkEKCrvpopDXi8V89j1APZy7OGZ988slNe80wZweDwWAwGAwGg8FgMBgMBoPB4DHgiWDOPnjwoD7++OPTVtCq/ZttW9xtBcKKbmZD1bXF6Www5qPr0hv3nYUEpIDr/Ttbs3ZWrVTX0TVH7MQVVtaknYXc1i2Pr1lX3drisTD7LFmkU4KdM3A7qQsZS9bOqpw4Arkw24cyuc8B2o/kA9A+LDrdstP74f6srJ2WrV0SCpfR5y5ZiZlvty8ldjELq8MJWcwOfOedd+6VacY16PKMbjHD2HJght9REPeU0HBn+d+t9X7NjgG+s/iaedTLtDW7s6JuqfPMb4y7GQtmzCJHvd+2vptFZZ1EWXwPg46/PQmdy4TBR51ODAWbDRYWv/f1a0aZ17/HZMUW7r87iVbVRV6d0M6sd4+30efLsuMEd9bTZhaaGVB1mUfG3LqHsYHpybjSFhhmMOneeuutqz6gL2Cx/sZv/EZVXfTyG2+8UVWXxFQ+M9A2Elj1a5APxvvFF1+sqqpXX331XhmUzRj95m/+ZlVVfetb37pqrxNoAbPpuO6LX/zivbr5/fXXX39471/8i3+xqqp+93d/t6qq/sW/+Bf32kf7GV/WumWUz32NOCllYtYz7zCTnWDrRz/60cMyP/roo3t9Zn7Tnk7dlkHa2Rk7ZiPy12xis3joO23hL0mzqi7jBrvSzFnkhbJ8hmXO0RtVF1mjL2Z8m31Lu9ALyLkZ4b1+M+fNugWUYRm0J0zVZRx7krBehtloPgus9ljrTp+p7W3gxGH+u5ILewZ4bOhXH8cVVknduJf2ebyTV8UqEWZiH/kshUwiF04g5/tXfdgxY4/Orp8W6dy/SuTidj4q0/PI6ycxU1ft2pW9S0CUrrspKU1gqp9J9LTDjk3ss6z39dVYgPRc7bqPxmQ3vk7UmZ7FjuTbHi+Jcej3FD7P9TOt22X94Tny+47VMwT6jDL5zWfENP9HycaMtGZW72pWZa7eNSSvVT/jJvbrqswktzuGd3q2qLpmPe8SpVJGSmJ6tEYSVt6WZ+FnrjRGiYnfP++Y3TvPzyTnvZ6dHjY7nrpXnpKu59N63A9zdjAYDAaDwWAwGAwGg8FgMBgMHgOeCOZs1Z+8oU4Wk5VFIlk8AG+rben9NAzJFOczWVtW96Z2Jqacccb6adYJb/3N2HF/bolFtKvbn4/iRhm2RniuzDpYxfKxxcOWM1thP43V3vKAHMBg4S+sj+9///tX9xq2ZmK5JJ4eLDuYLau4zCDJTLKYJqxidSa29q4Ms0xX7fN4MlZYb7HO2UpuNmQvC5YUZcF4MhM5YWUB5n+zRgHtc1w3MzqP7jETyGOTYkOvLKjJ8pvWatIXK3kxAyetr5XV+CzSPmEGg8fGTK+qHLfULDWvEc859/W4rbacei/iLzE7j+J0A/pCPchQYkmAFEOwy7sZgzDxGLfdnJrhvloj7ofbRxmOhUobVuw6x4I0+8BxYakDNhhMxa5HuNfxc/kMo4y543oYhz4TdA8Ixo8yqJd733333aq6jBmsUMZiJRf8Rh+pgz2H9uBJZP3CeMNU7Ovyq1/9alVV/cN/+A/vXctcOGYo/YAVSh2///u/f+9z1UWOmTu3l7+U6Xmh7i7HsEOR4xU7vMP6zTE9+3gnZgiseOtIMybNbuzsUvru/cCxAr3G7aXw/vvvP7yXvttzzPrC3j1cbw+Tvm6p13PouMf2sICtbc8S5rLqcr5x/GKzca37PVY91jPsLscJpp2eE68Ro8sc99B34hVz9iMm8s5b5QzcTnv5JHnp+s2/pZiAjtftvffoLAB2cWkfhdGZvMF2z01nykrPOo7TnmJO3tLes9fvvr8FlHH0vLpjGho7tu4ZWA78zOzzfz9r7bxtd/1YtXP3fOrnjh1rdPU7v6ED6dvOQ84egEcxfr2fJE/IFIO06lpv2cPMz9s+X3pvPYqF6nam6zyeq/nalf0o+iI9N4G0rlZx0N1G61sjxfQ1g/ZI1nb7mefac7mKv5tyHoAjFmv63ueJXcxkt/vo/VbSE2nc/Xxib9mq67NJ8vw+i2HODgaDwWAwGAwGg8FgMBgMBoPBY8ATwZy9u7urz372s1t25hkrXLI4mUV1xBbdMQhtLVi9RXd7H4Uh1u8z43AVM8lMWVsTzRCxpf3W7Jm9Xck6sJrTXcxZ/7VF5CiDfbK2JovOLVaNND6pTMfFWzH3gNvpOeN3mE+wUWyBOmM9NGtxNx9HDElbcM30TKyIMwyAFLuOMTJzJLGme3ud4Rh4DaWMp6sxcbw7y5rjAVEGYwfDrFviYT/tmCmOKZrivPX7zaTh8xH7usPMhS4/tpzvLJSPwrAwPGeOsWerZ29LssZyrS3Zbq/jE3ZYxmD0WX5hzCU9wX39XlhmXAPj0ezclDl4lW0UeF9gHJlbj8kZ+TEbxnJK2TBAv/71r1fVJcarmSVVVe+9915VXZilsOyALe6O5YmOWull5uRLX/pSVV2Ykehd6mIsHB/7y1/+8r06YM5VXdY27WZ80e1vvvnmvTLpB3Wu5u7pp5+uqqq/9tf+WlVV/c7v/E5VXcaT7//+3//7VXVhFDKeP/jBD+7VReztqqq/9bf+VlVdYt/CPKTvlEX7kWNYvIl538cCwMp1HFj0NvJituUqJpyv2cUVA2Zkr2In89eMZeaINWt94Xjovf+MLwxknx/cHuTGbJm+DpgjynLsb+5Fzv37P/kn/6SqLh4mfQwZJ2Tv137t16rqIrfI1He/+92qujDYX3rppaq6jBn9Yc3176gPBrDHFVmkH/yOLPb2co1jVJuN5H0xnUdXZXvf8Nx8mn2OMhlHtyvF0UuMrY7kMZQYyWDVH66xZ5A9W27x3Et1JAbkL8ITzkgMuRS3cHXv0b7bkc7sq3Ncit8IbjmDW4aSp+mu/b+I85x1gFndK1109ly5ezbu/6d5Tc/7rtvxWTvQD+x79mBAn5ml6zr6c6Cv9fMIf+3lc8RE9PsT2u1nAPfRbEyX0/uSZGunexILc9UXe7rtPMp8X8fZtZywki97qPgMa5lKcdFB/5za6zXi61J+m35v2huTF6Bjtq7Wqd9nmblrHfUoDFXL/u4Z2Gu5y7HPabt3IDsMc3YwGAwGg8FgMBgMBoPBYDAYDB4DngjmbNWa/WhLypGFIsWr9Nt3W0CO3tzbmuw34bdk7bPlPL31TxY/M9JWcT98T4rd6utTjJHVtckKkGKMJMbq6tqdhTJZeDp8TYolmsb/UawcZ+OsrqyGSYYMLGRmh7mcW+JeJaS4lf0z7cXiayaLsxvagnbU753lKzEVXFaPtZRYMGYFmpkFK8wWyyOG8i5eqZmrMIxWMeEcW9bybOs37KPOQkrtNUNoZ8E2K9oZqauuLadnmN297keJDed4oKwVmFl8XsXTTOwdxxo12zLpt95GGFq0AwYfMgcDCpYXMkcZjn1ZdZFHM03NdjVzjOsdK7Vni4cdZ1Z+iuGbLNmW96prC7v7SLt6e6ourDvK6gxU+ujs9cR7hA0Is4/5Rx4o0yzkqqoXX3zxXlnMAUwWM/ichZ24msw9f3sfuNbtTl4J/r63lzH4B//gH9wri3n+gz/4g3vfv/rqq1V1nyFbdZF7YmW6nl4XexEy6FjrZvA4DmfVZVz56z2HaxPTiTpWscvdl51nFqBMxnl1PbLENe67Y7W6bMr86KOPYjscV3oXvxvmbY/Jb3YRfx0rOTHOVh4Brhc9xt6PrLMGGBN+J24+/WFM+lhQJu1xnGPaZZbKEUvbY5H0mvvnvyumVtoXutdD72vCqt1mMAGfVSxrvu5R2Iw+E6SzQn+G4H/axdyl+MXI6y5OYYfnyjoyMYFvGYM0bj4THJ1ld/ee1UlgNSY75mBilB2xno/q69+7z94Pz8xhet5Pun7FFE7sa5/zd2O10hdGklN7brH/9Dj5IHnRsVbSudTju2oj7fDY+1nHHgTuT4e9As+wVTv8PNifzfwc4vn3M5DZrWC1Xrmnn7+qLnuR94L0HN71G233MwLt93NfGqszDM8kg6v4r7v703s0PzdZxtI4V13Hu3f70jsE68yjfthDyGeWlL8ieXF3JPY17WcuGaOj2NWsYbOuu2ftLe+Vhjk7GAwGg8FgMBgMBoPBYDAYDAaPAfNydjAYDAaDwWAwGAwGg8FgMBgMHgOeiLAGd3d39fnPf/4hbdmU5xUd2+4rKbGLk8WsgvlXrV0kdvTo5M5yJkD0Wfcau9uvgqG73bswAS77lrARdscwpTzdt+rvWdeI3VitgnUnlwLLTQrqvhrnW+cMpHASR/Wmuuy2dyYswq7+s25vqwRbDpBtN1MHiLcbXK/Ta9ifHRrEbr4pUVG/1vXSPspwErKUyKO7KlFfCtpvfUIbjlxzga91+ALLN+2yC1Bvv8dv54JmFzzPeW9DSrxo7BKF9fam5GKWE1yVaBdutSResltcL8sutikhQOrXypWMduHWi/s37t1OEsR1yCKuNLi69fYBJxjiL27XwEkgaG93MUd27PaW5Ndj5zHp+oK+0jeupY+4WRO2gfbzGXB/by/Juugb807ZhGug/YRQINwBLm89FIiTB/EZGeuhJqqu3a4JVcL3XQ9SH31BHpAtyxo42qcpn/oJy0CYiG984xv36qRddi21K3KHw5hwL+Nt92XCTjBmyEt3u3cyVcbZeowx4nfGyHPb72G9JRe65Dbp5G7dXdxumT5PUobdU/keeWbd9bFgnJBj7z0p5BJt4P5V0iDGjTAWhPwAb731VlVdkuzRLsILrM5Y6CLCdPCZdUQfce1HH37zm9+sqpx0sffB+wnjihyj24H3vdVaSc8Axs4FcXW+YA5SEqBbykxgDBjXdN4/OhM6yUoK+bBLZHYUPoK+Wy/YRbSvgX7dLWHs0vk5hWVbhZxLsCz67G2sXIl32CWX+jS4Rc5vDS13JlTCWdid3c9w/txDrvRzwaqMFJbDWIX08+dbnwMdUqbqIvPWbw5H5rBxqQ39ecS62u7p6Fval967rMqwi7nhMbPbO3tCHwuf8bxn7cIXHCUy8/ndISiSPPss0Mt0slg/g3HuYR/fPeus3mvtntV9b9IXq/VsmfPY+J2asZL/9LyZ+n7mHZXnIoVTS4nuU3kdO/1q2Tt6b+g14TAHtyQqqxrm7GAwGAwGg8FgMBgMBoPBYDAYPBY8EczZz3zmM/XLv/zLV1atxBzpSJbSXTKxMwmUUvB7v8lP7NYV/JuZWCnQuplcR2WmJA+2yqQ3+SvmRfqcLA9nEmx9Gitr1XGCLc9dYmG6rCRHvQyzL5P1LdV9BrtA2WeC1WNNRXbMBj1rCV6xQKgHSyifsQibPeGyVlauNI4wl9J421K2YuU6oZevMfs2WYa5jyRCvX4S5HjezfDdJSXrZSQ5MFPOSTbOJC5zIPgdYyWxtXvbEnPWzF+z6M4kAjND2YnVqAPLNmOUWFirso/0bC8zWbRXSVmQC5hOnjP6wfesKbOmqy4MQuYOBqet3rb4Wwcw7p0BasZgT9rQYe8D1+Hr+jWwGc2KePPNN6vqMkaML/fR7z/35/7cwzLNIKMMM0RYdzA8v/zlL1fVhfnAPPTkPYyLk9VQJ2MDS4K/TiAGekKKl19++V4fDeuqpKf7+Dpp1Ntvv11VF6Yk39MumJJOXLZihnuevY6cuAx5deIzM66rMhvXepq5Yi0dMfrMsPAZMJ1hUrKV3l7KZK2a9Wm99uGHH967z3qm6yL0FtcwVz47OZESCbbQG+++++7Da613aS/tok4z7T2Gic3dxwK5pt0wh/idtpC4zPLd9Rz3mB1Pe92uHVOy49YkK/7s5DirMhlnj1vaV46Qzqo+W3l/Ts8B/r/DCdfMrE1y0Nvo8yX3oDvtmbFL4rU6A6e1jC5KiWdX9yV21xkPzqrj59T0HJSYkOl3cCv7aoWzbN4Vzj4zHLVzl/gteTtaT5xh8CXvnuQdu0os6WtTUj8nVPKzRO8nv7HePP/20OBee6Gsklbu5tfnZ3DEgk6eCPTNOslr2WfJFbvV3l+79nk9HrHi2Yt2cJlOZNa/o6/Mifcsn2XTM8MK6T0QcJln3yOtkM7tybt4xUxNayU9V3lvWulWr3fG289YKfkYY5P60a8xfK6wfrCHTG9nOpv+0i/90k3vvIY5OxgMBoPBYDAYDAaDwWAwGAwGjwFPDHP2z/yZP3P1dvrIsmCLri1gfotuC48tbMka1q9JFhr/vcUymawqybqYrMurMs6+pU+W+V6fLUhcc5YV2ufSVold7Flbax3vbWXhM2PPdaT4L4kFdtSuxPTesXWP2rFDYpkesZ6T5X8XW4l+reIaMRfc47iVWJgc6xD0cfYc8dmWshRPyvKwYkiCxI6yHnBZK/Yl7dsx6BNjdsXGTIwJ68ZUF2UyP/33xA49E0Ot93Ml18kSmtZ4YtQeMX4TI91xPymD2KKgzzHxrswmSJb/xMxwbPNVmVjvYVmaWQ2bkTqs56qu4zmaYYEsvvrqq1V1YRx+9NFHVXVhK9GGvrboCxZ/6/oU69JryTFz+xh4f/Y4MyZmQNGWHp/MfWC8YefCCuUzcsB1xNc0A7v/b8s/4+54wbBEzaykzjNsqpXe6jj6nTFwnLPESHWMPsbAsfCqLmcn62OzsVl/zJHX1mpNU+9zzz1XVZfxdcxZ2ntGr9gTweOWWFTg6CyWziBm/TBG7H98ZoxWsQ+TZ4A9HRgLe0/wfWeAm0WO/qA9tB9mqtcwsZNXZwfKogx0jBm/KUbnUTw35NBj4XjSfCY2rveTFVOV8dmdQ8+eS/v/lkuzetLzys5Tqtfh+P7Mgz1h+GuPnt4Of2Y8GSPu9XU+VyDnvR5fSzuJE834w9r2M93R81QaP3tsIcd+fun7nvePxIR1Gd57vS5X9xie7752e3/sIbO6JrFE7a12htVq3ZNYxcbRdUdM+aM2uOwVc91MvMREfhS2qPvk9ZfOpa5zpS+YK3uQmaXr3AJcxxrv8mUPz+TJ53H27yvvGfeFde88Com5vDrfWw4S69OMRLNFV8/OR/WukJ6RVzG1vf7N1Ny9EznyCEjjtpOxnXz3MlOeJsf8PYrX7Dnwnm4ZTGt4dUZI688s7eQl6jE8A8uvzw/OSbJ638J5zHlIPv7449Pvd6qGOTsYDAaDwWAwGAwGg8FgMBgMBo8FTwxz9gtf+MKVFSnFfezYMeLMCAG2dpzJGpcYh7xNd/y0M2XY8mCLv+9bWQGO4rquyjQSe2nVjpQ5MY3f6nczHZMV3O23VWsVH8+ZPG31SWxSW5ltRVzVu4sHZavmag7TuO1iJe+Y4r1+LDnIp+PlwXBKFkhbaauuMxHym5kKWFZTrM6jtZLiw9rS6/iatj6url1d08F1jkW7GmdbUB1Xx8xaj8VRXLxk8WXczeh0bMEVbHVN2FmZV7GrEvPYFlSPWWJX9e9SjFnPifeR1157raouDEoYl1UXxiMxGM1cMTwfzjbfYUaNWXUgrfHV+MIQS7LDWMB4MssDZuJKjmkfTCazK70OzaikH7CveuZhs7cccw3mJPEyYZxaP/bYmI5j5rIc25D4q4yhWaKd8cQ4MSaMBe3zfm1mJ0ySFXPKnhZn44MdMfOpnzLpo9kH9IuY2cg7v6/i41Gv4915TfOZMswsAisWP3NnFmDa62EIr8bC3hrE07W3B/NvNsdRTEOzdpIOdXy0NCarcaZsxwKn3fQHdjwglmtvk3UlY8IYmdVoveA1hvxUXXsqmGVpdokZRYzNagy9Fry38veZZ56pqos8+CzTPXXMZve8M96wFOlPZ4V2HLU7xWFO8nJLLFEzhqiLmL+013HF+7k+sec83+gRkLwnOjyelEm70Dlm+J719OrXUr/Z42Za8737U5W9ONwOx2KnTn5/6qmnqupyzqi6ZlB7b/f6dNzS5BHV600y5TqNMyyu5FW3e1ZbYdeO3bO4n+FWsUV3z4iJGbway+Sd5rP5rr1gxRR2X9I7BDPw7V115E3jvSfFf0WHrmJ4Wv/ym8+yzmmQPA/7c4LPkUYa98Qe7fD5Z+dxeEYPuyx7eTi+bap7VVfy9PXvxu79i/9fXWNG7W4+qvI7Mc9Vkmfvjysd4TOin7nsUUJdPtseecKkdzl+xjyK407bOfvTHu8BZzHM2cFgMBgMBoPBYDAYDAaDwWAweAyYl7ODwWAwGAwGg8FgMBgMBoPBYPAY8ESENbi7u6vPf/7zD+nAKVnXKhBxCvp7lLSm48g9befWe4tbQ7o2JVVJSSuOkmjt3CLtTnk2aU//zS7nKWj/maD+KdB0cmu364ZdB3sZKXnKjv5/5Gpn2BXGc4OLnd3LHGJjVaaTECSXL7v5dTc+aP1OkGLsXH5W649rzzTefwAAIABJREFU6ZPdJV33zg20KofnwOXSrgQOe2I5ORMWxXXb/QY3Tvpjd7qqi5up16jd9VIywhV2bjgp6YZlcBWeI7kb7xJGJJ3ay3ZYALsdpu9TEqSOnQux1xeyiJsR89SREi1YX3k8k+txHzvWImEVvvvd71bVteut3Sa76+IOdr8BuP8zJnYxtot0/5/67W6WkmdYR3F9lwXva+hZXEFXoRD6faDLCfdwbkgJUYBDbtjFtY8Fbv/oNScoI6kNiZRwMXe4i9W+l1xD0/qzTK4SIODezd+/83f+TlXl0A1/+S//5aqq+oM/+IOqunantWte77tdtikTueZ73HuPQtl4H0t6jr/U7fYend+cANGhJo5c1XZI5wzvtd43VvrC8uD2UAdyyhpmjTNnK/3tPccud9Y5dkfk91/91V99eA3zS59YE7QjuSo6WdpqLPiN71hnDstC+xgTkvwxJi+++OLDMp28NOlO9BYhbyjTbp9dThgf9JdDgOzCaxkrGbQeZtxZdz5zeZ12GbW7t0MG+Szls41DU/Sy7bpPUrkeEqOq6kc/+lFV7UOl9d/Tc0VKBmM5Wo1/eu6x6zgyxr7O79RBf/u+4hA61mt+3vA5JK3D/hvYuRI7vMjZxEVV63PkqmywKjPNQXKFXoWtq7rs9/37nii0/3Y26e3q95Q0z7qTeff+fATPEedgJ1R2iDSf4/x81duZElcBP5+wPp3ws7fD4YcoIyV3dCihVdi1XbiLXfiC5Fq/QnrG9ZilsBcd9AG9u0uO7v189fy0S0KZ+pG+XyXYMtJzd1rTfU1xjZ+D/O4gnV3d/lUSb8sWMuj3KOx3aX9fhZBKumcXAmKlDx3qg7BIZ+fUGObsYDAYDAaDwWAwGAwGg8FgMBg8BjwRzNnPfvaz9YUvfOHhG3knzMEi3998J+uQLQY7ltrqrfaOYdjbvfp9ZZHcWSf9Jt9MrVvYHMk6RLucwOMoMRFwQqXEhknW2lXZHvvEWjPzkM9YrHs57qOtnMnymyzXK2vLDmbsmMG5koXEmMXiiDVml9ytt5F7beH1GO0SsvF978eOleag8rasnUkckNgQBmOTEoSt+pTqghWRGFErJNl3kh7g+QBnmLTgVkbAke5MZezWypFOS4kkUlKjM/JgK6fL8riabbBK6sZ3tsJ6HzEryYkQVux+J6RKzCcYOTDRYDCY+dTv5S/t8h7JWMFwgEnmRCS9HyRKS4kMgdeGddWXvvSlqrqfIMgJZ2C/8JcyuRcGqBnXnf3hwP9vv/12VV2YbikRH3XAAuT+bqE3Q4W+0FeSCvE3JQxYsRIst9YPu/Fe7U0wh2Cj0SezE0l89zu/8ztVdZE1t7OPhdeTkx6ZocD3JGY7Yj+bzeO+MWd8Rl6Qi6Pzm8fR+taJgJIHzBkvpaSjYHyypthfzJzr37GWGZvEcIMdDztvlVjJbC/qR+dYtsw++eijj6rqMnasrd52MzedfJC1bHmhTei97vVDn0nA9/7771fVZR3CanXffdZiPfQ+pT6bLf/888/fa5+xOt8zJ+j8dAbf4Yjx5POw2fysDZ+BV2xRt2f1rFV1Le9mrnd4XSEXjO/ZhM+r80dK4OO93cxZ9kG8LVb62EkdE+uPOfY5CNns7V6xEFft957AnDmpKO3vfUpepGaXUxfjz9rurFPrGuu+XSKwJKv9/8SITOfNtD8enT89h4nZl+7r7XM7/J4i/W6Gcu+HvQrsaeP2+53I6hnHfXAf037mspCrvl/63GlvzPTcnBL+Hj3rrJKG9XsNy1Uve/feJf1+9Hxl3eI581ikxJjgyKs4PZuns2PyPFrVt2OLpnc5K5lL3nNud5KTlcxa5iyf1lVnnkuN1Pcka2c8wfEcusVzd4Vhzg4Gg8FgMBgMBoPBYDAYDAaDwWPAE8Gc/dznPlfPPvvsQ3YPllYzYzq7ibfUWImT5TFZHmxF7EgMLZeR4oqtYiW5zARbPx3nKrGZer07mBly1KadpcZgTJLVrl+TWM07xp4tUr1sWwVtuU5W1zMMyTT/SU7OsiSOYIaCrflmua1iMjpeqlkGtkzZ2rzqR7IGpvg/tDfFkaraWwPTugReG/33XQwhx4NNcR9X8R4TzNhLbbjF0kdZtqSf1S8dHsddbJzEWllZlW1hTwz6I2b9rh0etzRniVnb7zEbKSExI1drhHVHzD0YKomBwfcwyNjbenvNDoeZx/dmkvHZun7Vz2TtBm4vzLivfOUr98Zgtf7oE3qAvsGE5HezWGHdwVDtbBWzv6yv2Nupy3s+Y8AYwYSourCKYCx5jmi323IGaf9IMcvSdd0yz9mJ72CpMUfeH9wGr9szcds8/vxljl944YVlfzpblvbC2APWH+lc5/iEq988rmYy0R7WmffDPhZm2QK3j3G394rv6/LMPX/4h39YVdfx2xPbxEzJvu4owzqHe/ideaC9rEfOT/ze40jDwqZe2LjEkYZ5Sp2OzQkjlbUEI7HqojNhvtIO2v3BBx/c+5ti5/Y1whjAvCEeLWuFdhuMu1lgfc07ji7jl2LP3gLv8ZTJWNAux1p3u/s+krx2Ekv77J5bdR0nk7GBdW15Tnvu6pyXnn98fvPeTxvsZdWvMRvQZ5OUM8J6uWPHmE7POt5r2Ye6Jwkyht4wC4zfKcteM8g7/aq6zA1eNH1NdqQz+NF5NOnMdE86h6ziofv86GeZNGfgyEvJMcstt/YOtLfjqh/ej9Mzz65/9oDocPu9D7offpbsuhS5QOdTJrrbrFzvoUfeM17T6V3Hjn2++nzE5D6C11IfCzN7fU5g3aXzkfvRx2a3rtJnY/X77lnrLBt3xQBPMVx3+s1tWyGdSV1n8lxflZ3a6+dB48w+bg+mI3k8wjBnB4PBYDAYDAaDwWAwGAwGg8HgMeCJYM7e3d3Vn/7TfzpmMzfzpeqapZGyPNv6QpmwmFbsNd9rpqczH5+JE2sLwy7WYmJarN7Yn2F99rpSptajGE9nYpms7ltZuxLLz1aJZM1ImWT7dyBlkUwxAY/G4tb4NWfjmKzg9tmqb+scFkyYdFUXazHMMKzDAKsrlh4ziWyxXDH43F6Pn8fRDL7+u9lpvjZZ5c7GruplO/YNOsa/0+dkLV+1C6TYPil2ZJdVyzzXMoe2SO+yTHbs5HIXkyit2zN1ntUfK+x05s5aaz29aofnOZVlBt8qDpnjaQLrKDOiYBHyuTNbkAfW7le/+tV7ZTrGdlozKS7ZUZ+I1YoMen16rfT4eGZCuo/0h/bQZ5hzjpVZdWHT0g4YcLA8YK6YlemYnoxdZyWhR/0b7Wetrlg8Hav9xKyBs1l+zQjo16P/HWvYOjGdFbyX9vbu4gmyz/CXe5lDyobh1c9qid1qPcdf5jatrVWfzGBJDAzPrffcqsu50e00K9+MN++PR7kQYJQy7t6fPadmpfd9HllnLTAn3t8sz1zfmbJVF6Zqx8svv1xVVa+//vq99lOWz/Ff/vKXq+oyZjAqe9lvvfXWvT4z7rQL3WI2rvV1lxPHKwaw5Kmfe+gH7YUJDLOZuLe9fW4n7XHc5p2ny0ouLEMvvfRSVV3HcHWZ9LvLMcxI5MO6Zcdq9Pmvj7uvNWOTe71nGSsPRXuOcY1l3+32s9mK/ZX0rJ9lduf81XNfOkOtvI+qrmPam5lddVn31gtmVbIv+tnHHiT9t50niPcTx8m3Ll31lTmjTvZ65Hjn2dnlwkxw6vI6TM8OKxlMbEUz1h17220BjFEvy3sS7UZP23vCcuxzaIc9bBwHO3mjOA59vybFnmXeLbfpPcBKv6U4x5aT9Gx0pDMT0rnY5/9VOekZ2P1JrOGjNeb53MUAT1i91zpb5y1Iz2Y7BnDKnbO6xuvKa9hnqyMv3Z236FnPkdU9Pgc7d8BZDHN2MBgMBoPBYDAYDAaDwWAwGAweA54I5mzVn7x1tiXVMT26xdtsAlu+ksUkfX9knU3sxcS6pG39TX+K43E2Q6Xvu4V5lurasWg6UjuT9ch1rqw2iT1gVmNijPC3M0VsqTZjOVmzkqWkj/POCuTrbpkrrsUabgu0Y2Y5liQW1p6dmHG01d0sH4831zEmMNRW8ad2Y+AMhl5LZrFUXWd+ZB16/TFGjpu3snI5FiCMESzSjtUIu8uxO6m7W8HN2rH+cAwzW7+5v2fNtRXZbAMzA1IM4JVlMsVEPqtTjtbOrdlDH4VBC5IesN6wh0Nvv2MqOi5hYr4x/7BTYJV2phZlcc3bb79dVVX/6l/9q6q6jg3I9bAm+Gs2Qu+TrcWWObCKt+vPZt74L2PB2DhWq9d8bwP1O+Ys4+44irQLdhrfdzau1wLtQ4d6ztxOZ7DvcWStG80K9vpM1vrV3uu9acei8x62svZ7fHfMAOtK77Gr+5Ie4zOMAbKWM3bMGTE+u46wF4zrMDMysa96e81MMRsmxRXzXK3i2ZohlNg81I2eMBtpxUCkrFdeeeXePZ4bs2DN8umylmLeep69j3i/Xu0Z3msog3MC7SJOYcrzsGKjsCYpi3toF78zVoDrVrEOGS9Yo44RSVm/8Ru/UVXXXgnvvvtuVV3ODv2shcwn5rTjPu68V1axOi0zMHmRE7PpfJ7rQK96Dt0+xwBPnmVHrCzrGLNcHZ+Z6/i9e0s4Hrv1h8/efiYzy78qM3u5xudn527w/JwZi905yPs049/nsp8XV+3wXmuvmlU2cZ+Hdmw76oA1Tx0+s1dds8jZb/keBjt/Pb6WuT6HZo9bz5nF5j2C644yrFt+Ux3WQWakVl3G1V4+jhttFrHbiU7r8uN2cq+9Pnw+9rNYn3vupR7Lp8+KhvMIrc799oZx7oBb4vqD3ZrcxapexbtNDM70Psif3Y/etuRxeiurdXV28W/pXUjS7au9y2d+35s8Jj3/KzaxnyP8DOPxZE2kXEBHnuFGuudIH3qPZD31+P23eE8Pc3YwGAwGg8FgMBgMBoPBYDAYDB4D5uXsYDAYDAaDwWAwGAwGg8FgMBg8BjwRYQ0++eST+jf/5t88pAVD1XeyjVUSiJScJiXZcHKIFdU5JYMxfR36tN3CU9tWZSWafwqcvKKiJ7ePs0GNj5L1pERPiQqfAt939xbGy67Xdt9zX+0m4s/9Hrul3hqM2W3o7du5GKRxX8HjiQvXU089VVUXN/vvfe97VXXtygRwg7HLYNV10HnWQHKLxD2Az3bh7O1Ncmx3B7si0KbuRmR3G5Bc13CXdeKz1dp30Hu78QFcMJ2QhnZSZp8Hu7s5uVhKZAfsity/wyXCSR7QjU7QYtc10OfOrto7t+pb4Ho932cCwO+QwrEwNowdf0nuRN3dNZDEM7isMn5f//rXq+qS7IaxInkNbqzJxbHq2lXN+5l1IzLmJDyrkDuEFkiJwKyDuO+5556rqotr7g9+8IOH19gdz67a9BnQZ8bTCVV6uBn6jkuxXV25liQ8rAXWNH/72NAHhzthHGkv80BdXlPc3+fHYRZW7m1V1wlJU5iOlet2cm9LrmHWoX1Ppb0OgWFXeMOuppbnqss4sRfRTsq07DsEBPczt91N2fuGE10yl+jbNP59jXis3R7XmZK12i2xX0O9tM/hOXDNpc/std4vu851u5E9dJDDcrhNK9gF1+EjrPOTHFlO+r2saebV4U8cQsjhiiizr232YebdCeGSG63DYfQ1jT6wm/Grr75aVVV//a//9aqqeuGFF6rqIhdvvPFGVVV94xvfqKrL3PZ9xO7HDrN26/mzw+dyxouwCv6dPvsM3OWLcSPZmdcIskcfOWegh30eWrUXIHMOb8Jf9mfkJbmt9v99rkBeHQbKz3urkCYOA8DfZ5555t697I+E2uBvSvZWdX0OTmetlGjmKPmYZcpl2kU+Jedd1Zdcnn0dZSCLrH3+dld5n3+dkAx5IFwHsI6n3z3Rp8MZ+OxtPeiy3nzzzaq6nO963x0mAP3g+aevfgbj+6NEmNxjWUoheGjTSneyT3ON91D0tHWl5bzPHWPNvNq1Pz2zpbAC/bN1DmVTp3WrQxE4TNyqXWmP9P7h59fVPukwdj5PuMz0fmj1PLgLd2mks+IKu3AGKWzEmRCVaf4dHiWFjViVmUILeDw5M6awSew7XFd1kXnOLi7T5zy/GwF9XaaEs/29xoQ1GAwGg8FgMBgMBoPBYDAYDAaDJxxPBHP2448/rp/+9KcPrT+8zXYg+1VwcQd8txXFb7FtST2C36bbCgdsRQIrK0aymK5YGqvrjuoxQy9ZqxK7dVWX62VMUgKUxOo4E5ga2KrpJExm5KxYM4kheet49/7srHA7RsvKimiWGrB1M1n4QLLO9WsTm5LvzdijbpgYq+QlZxOspc8rWUvsB8urmVtH7ITEKPM8UxbXJ8sk7Jl+D7/BktrBTPEVG95rGes7uhBruJmTWKHRVb3/R5bmVXs8RkdMW1tCXZcZRb9IIL8wpEg4geWUpF098RPXmoHMHgR7hrJhiMDs8vVdz/E/LHj6DvPCTAWStGDhRd/19jL/9Imy+eukf94XwWqPSGua782wcKItl9O/T6x4W5ut2+n7+++/f1Wm9YSTKVI2a4AxYm04gVzXsSn5p5P9ec27Te6//6/KDIG0P5oRs0Jic6QkJp7rvk6pD0YO9XruPLde67C0ez8TG8Z1O8GMk5L1M1li6yS9lfTw0ZnFyfvQC+gB70ms29SmDl/jJDaJTcffFUPL68/nZ9aVGeopWVIvg+/QiSlZG21xUibkop8/EvuF780ep8/MB6yrXg59h838a7/2a/f+AvqBzvlH/+gf3fue89DR+gOMhc/NCauzpfUxc/Hd7363qi57F2NkpvJKJ7GvMW7vvPPOvXbyPWsehi33sVfZC6e3114RMCJhytqDwX/pVz+7mA2M3Np7CVj2vOf2e6zzUwJavE8YG+TBSeF6fd4zvR/vvB5XiXR2yVRXbPcVVuUcJYbsYA0wV2YDrvYRs9M45zCuzA17v/d32tbPbNRjNqXXjM/mfvZZnWn9nXWk90Ov15Xut15deSf2sryPc5alzu4BZU8x9ibrIOQXrzHGnXlYPVfTF2Q+sQU9t5x5mae+/ixjjK89npwY6oyMei9PydzTOxR7C/WynECNMqwXvOZ9Llp5/u4SL+76c8RIdXs9h35ncvRuIY19Skib9NyqbM4PPZFe1bU3DfIOkGfqYq3ggVR1eX73OYf2oGu4196D9hbs7U3n+FuTug1zdjAYDAaDwWAwGAwGg8FgMBgMHgOeCObs3d1dff7zn7+y+Ca2W9V1DAjHIDIzwDiyOiYLmC0gjgGV4seuvkvtSozenZV0VbatLCnW2i04y+4BZg7078yuS3FsV1bYfn1vk1kbtgLZipwsS0cMhh1LGNgCf8RqBVjd+MuasMylcV9Z4ZLF5iyD2lalXqbnclemLdtH45yYQol9cNTfFNN5NzYuc7VmVqyGM0hW5w7Puxm9tvSanbSKy+x6dzGSd1bYHlvUzDvWoWN3ei0dMYo8Pv7sNe2xwpLK585EZXxg9bCfsO5gJ9Fu+mV2wYoRbLlwXDSPJxZg2kIdthxXXbMgsPSapWFmHHHSHO+t9yXB/bE3gue2yxx9+M3f/M2quswZ7Bfawxg5Pq/HsNdvnc9YoENhlMGYQw6wir/++uv32rAqm3FifLkXNt0//+f//F4ZKb57/83ryjomsZ0dH7Lfm5jr6WySvu91M66cy6w/XLc9i3xG63LhtWC2F9+jY2DuvfTSS/d+7+cLrvUc7vTtLfHQgD0WkC08X9B7XsOen/6/z7KwvZAtr/EjVmCKrW62MJ/RQbQbfQH7qusLrvF4Oga8+wf7hPuoo5dtNiNrGblw7GrGxKzcPnfoBce8RNf4bAKb9O2337533cpjKz2rcI3j0PtMZXbmiolKH+0tiHz43qOzLn3pcfh6mdwLS8l6D53JdcxhvweZR/+ydhl34r0zVl/96lfv1QEbsMcWtSeZZSqtVZ8vugcGfTBD3feaScuYwAp0/6quvbssnx7vW57JvP7T9+lcvDq3prNfOiM6zqOf2Y68DyjDHk9mGPrshU5b5d9I3nPpzAK8Pquyhyx6wWxXn0NYj8j/qixj9yzBWDg+68pji3H1swAyRxn89bpdgT5xhkYP+xzvOLK/9Vu/da9frP1eL/PvnCfUhZ5LXq+r8yvtoU/8Tc9AlqnVsy99ol1uj5+bkVu8D+if4wxXXeYsrV3KwguM/jAv3GdPoz4+KSY/7UKuGW8zxVdxVo9ynFRdn8GSNzr7fNXlvM5+QDu/853v3KvD79/cP+Sqr5EUOz2dj5lz5wfpdfEbe0vft6h/Ys4OBoPBYDAYDAaDwWAwGAwGg8ETjieCOfuZz3ymfvmXf/nKUgaOYiT6DbbfyCcL2lHsr2S1MGPPMTmOMvHuLGFu/y4T51FZvscWk7Ms3lVZR1kXq67HYmUJtIXL1jZfZwalmahHcdscVzAxspJ89LJ3FjvX5Xh5q4zutvo4QyXWqlXc17M4M78djyIfRorbl2Ic9t929aW5OmI6pfVjud7J9y1jcSSfj4rEdjUzwLEcez/OMsh2bTBrqX8HIwcLL3NjFpjjN60YDI7tZ5YSdSamBRZYGKndOotVFos5DDE+m33JWrZudRzkqutMxjAuvK/Yyo2l1zG3eplc63ts6Wc8PQ/8ZWyqLnNmC/pZVjywRbvD9Tszr2NKAjMx+rWM39NPP11VlzlDLmEXmOkJ4+mv/tW/WlVVf/fv/t2HZTumIvPMPX/pL/2lqrrErqItu4y3HR7HFOPLcfNW45/2YbBjPhl9j06x3qyLzBjyOl3tn6sYdL39PtOwD7I+Wb+dpZmYYtSVxvEM684MbscMBPTH8pG8sPr/lgPL1CuvvHKvXWYI9zlNTDjAmJApHT1ifez4j/1e1hnMRzN4WdswUJ0h2XFOezupg3scxxZ54HfWOvfDVqq66HD0MAwc9PNrr71WVRf9wVgkZtQqyzZI8a5pN/LKdYwz8tzj7/K/15XZuWb5pDjD/R4A6xOkXBOMM/OCzu33m33GHuMx4CzgjN7Mx4pZlhjgXvPJM+rIC8ysXJ+p/NlnK9jynSnpeKTMnc/1/OV36++jZ8qkw9MZ0Tg67yXPsjS+KV59/9/1wTTzHmC59T65ejZL82/2s89vzF1nGiKvPgOk/dD7CHLAeuznWO5xvH4jMfnoz+osTz3omHTmMkPVc2nmcNX53BGeK+Sb/nK+qrrolHRe8JnbdZg12nUb+wF6lTlFR3nPha3vWNqrNUYfaB/1Ota3n4HRmR6TqmsGup8N0LO//uu/XlXXni72mujtpn1eZ1xDu5Ebxo66+dzLJC77LpdTiulLu3k2e/XVVx/eQ9+on33B/cB7zbqWsaM/PU+MveOBn+O833E24KzTvUbtqen8H7dimLODwWAwGAwGg8FgMBgMBoPBYPAYMC9nB4PBYDAYDAaDwWAwGAwGg8HgMeCJCGvw7//9v6/333//If3XAalNw67KdGS7M5xNdnMEu7vYjSi5dqzKTkmkUhB3lwmOXPkNJ985e9+qfckFMIWiWNXBbykBjV1YPe5HbUmu7nYDPut+eiY0hcMaAKjzuAtQFq4VVRfKPW4IuDrg8rVzFziDlKhnl1DgCMnd3+5Cdn9xuIsuk05ek9ypH6W96drd54RV4rVdmY8aRqDXl9ajx9sud9010GECzoaT8JxRNrJadXEloQ4ShXgNs1a4DhcWkmD1RCV2RWM9ff/736+qi6sJ+gJXFFxxX3755aq6yBdJqKourkm00+5OuO3g9oZ7lPUJ/equM05MlNye7KrGODOuXU+mdecEI05KQPupy67/vX7ahxuR3U7tpuUkBCv3Rb771re+de9e5gq9Zxm03HSXUf6nD8gOn3EzsrzTFuTnt3/7t6uq6nvf+97Da5AH9wV5IVGcE6zhwptC9azaYdfElJwrJeDqv6WEJ8k9Mt3f15/dBnHXSqER3M4jd3C7ue1cLZFNXNO9v1ddh7twe45cQldj0eXHfWIskF+u5fuU3Hala31Os+sddVNmD0nSf+9nG4+v4e9ZU+gL5IC6ujy7D6xlJwNCDxMShLLoB2uol+fEWehl2uMEbMBJv9AJVTnUh/Udnx1iynrEn3u96Zxvl3/kiDoJ/bCCXaCpiz2JvjoJlc+lvV67l3Jtcu23TK4Sr/G/3asdIoP+UJf3XuSkn124x30j1IefzRz24MjF1GEhUpg4h25iv3HSmF4f7aX9TmrFuYHzhsMUrcIaOEFkStB5NgzRCrvnPe9z1ttHyR8d9s2hBxzyCp20Ssjnc5jPw8iJdZPvW4X+sLu0n0OTTHkNdf3ze7/3e1V10TneI73uQHpf0fdUh9rhbM04I2vIonUoe1k/azk0X+qj/yLfnLVWZzLLgWXJ74Wc+NBro4dj+NrXvlZVVV/5yleq6iJLuJ6z97gsh1RcJbZL732sB3yOQGeu9DLncsYvJVJ2YkHvh5yP2JN7GSmxJd/7nYT3zd7upGeBn099nuBdCGENSPRadVnvThiI3DpsQDp3MkZdzq2f0pmbvjN3fp/R92RCYrCmqW+lW85gmLODwWAwGAwGg8FgMBgMBoPBYPAY8EQwZz/55JP66U9/+vDtu5kayYpUdW3R2DE6ff0ZSypICarOsHTNitoln0gMGLPWzmDHujzDnKVdK6tlVWafrLBLLJMC9D9KXWbr2IqR5t9WmI4UbN7f2/LK793a4oDk/pv6lmSwwxbFxObaydLKapgYfNRpVlKqs1uibGlMTLLEIDvSEwkuw5brxNJdjbfX6k7X3MIAtgXXLA/YKLA4HMy/s0Wx6CXLb8KZ8V4lvevfm+VIYHWSsWAdXyXhoX1YUM2KoF0E3OcvbBT+dqYv7CjGJM0R1mQnwWGNO9lJ1cUqT59gMMAmoD1YrJ1gzQkc+jVpb6TPicnifvU5x1KNpZn2OgFNSip0lJDP9VKmE6Q4EYIZs92dzmrqAAAgAElEQVTrgGucQMvsDusg+vwv/+W/rKpr1mNVlgO3j7phBNDOM2OQEkwm75kjj4fEnE3W+sQU4PrOnE1ePYlJbbYB8sRcdra263cZaQz4u0qaxz3U7wQuPmMlL5/Vuc7Jt9xey7fZmZ6PPs4uy8wQJzRLnjBHnkRJx6OrvM/Q7pX3leUi6X6uY48i+ZiTbnQPOSfmYP9y+5z8ymPQ9z0nwjGrkTGgPewTHu/VWPgsCMzY9HyYebY68yZ9wDWwrdhnnEhudX5z382+TF5qZsStWGBOamWGoZ+j+n5cdZFzJxjsZXv/c/JPn0PBau4og/a4jKRLuc5Mub7+GB8zpp1EDJ3IZxjUeGqs9E7ynvJaP+sRtYIZqN7n+Mv3zNVqLNxOj5vPlV5TPuf1+Ugs55QQznWu9knqtS5PbOL07LbyfkSvOuldev7wnPr8hNys+oje5V70hPth5irn7FVf3HefubyvcT3n/H5/WqNOTMtY2SvFer3Ls5n2yBxy6wTAyKYTkvb+UD4eebSLNUxSK8aTNrz11ltVdRnXI0Zn2tu5Bw80M2v53Z6Avd30zazx5Mnls1h/f2Hd6XWFvNBOnvv4S784g8NorrrINH2BfW3vg/T+yAlHO5JOdJ957nMi2BXrnD6kBII9mfEZDHN2MBgMBoPBYDAYDAaDwWAwGAweA54Y5uwf//EfX1npjphotpgaiVFrS8SKZZdYdK57x9BbWawTEyTF7ExshCOcZdXumKurMs3cS0zeozbsYt86rootaS67j43bvrMC7VhKq/aZfZvi+WHptYWvW3J285rile7inB79tpLLXsctc7mLo7JbI92ahKXR1lnLhdlr/G7GyKoPyepti6nn6ojlupOdxMQ6w5Q1e4Dxou9YgJ955pl737uubgV3fDkztZKsmdWzWsfJi8BWRCynv/7rv15VF+u+2eZVlxhZMJrMbLKVm3u7FbbqMobdCu6YkGkNOIZrig97NBa0y1ZmW/yx1joWV4dZGvYM8JrBqms2bl8rsHQYT+aEaxPDwmzNXYzlVZlmWsCQJZ4iben7veN+7tgdvg/WNGPTdVFi83gPMOM0Me47bMmnLvY715V0Vl9jZ1lSIM2R9UvVNcvO7Um6is9mOhzFUE7MauuNtI/3+t1er1l/TmO3Ond6rzGLw7+nswP6p5dtNqPn1mvf+vmIUea+0k7HHQToJo/lqr60L/i84fMQZcIArbqwa2H+fPnLX77XHutj94e1xNruv3n8fI8ZN8kL4Yh9CTvNDHtgphmALdQ9BBxjz+uPMXFMPuaUMVy1N+krj2uK8WvWVdU128h7FN4dMM2St+Bqb7Bs0XcYcI5Fm9jOvRzvy8gn9dJH5pK/KZ50HwvHhuScwFylvYq2MEYrln+Kr+p9G+aZZXDlCUOfkT/iRONFw3nTrFd75a2eMdI16XyczuLeEzpSjov0LO/z8urZgTKt+31P8mZa6VjLkvPqeI17nJGfFSuQ7/w8Zf3nmNn2xuw6yvE7re9SXFLrw5VnUfKQ9RhYT6PX0Hec5/pZnD4QD5S+2dPNZ0jLYN9H7OHJvLImPGf0i2cd9KN1Qe+D14/lw3FY05mhz8vujJg8s3ZxkHt77cXhOLyc3xgTnuU+/PDDqrp4E/ZrGCfGhjK91r1/eK0feWMCf/ZaR+aYw1X9ltd+Ljp7Pq8a5uxgMBgMBoPBYDAYDAaDwWAwGDwWPBHM2ao/eZOdYkQcWeOStXUXx/RMfLzEijiLI/alkeLCpphPt8DMipRt++itvq2ciY1ia+Kqv4ld53aZJXEm653ZG2Y+no1HumI37sbN8YCwxt2SKTbJxy5ubMrG3H9Lc+j+mBG3Y6KtYLlIcf1W8mw2Btc65lSy2q9wdgxs5TbD0HGQensSHmXNmimbYnzZAu/1h2W1t9exb1K2X8u3GSQrC6XXtjOtEqfNa9mxGbF0V11ig1oeWV/IBYwcZx1lTp2JuvclrS/He7Q13HHJOiiDdpq5m1hrZgWumEPeK80+slw7BtyKEW7GhNk9nm8zgK3PO/vS4+a+MXeO6UsZqyy/KY7mEcOtfw87z4zFfo/XNjKUWF8e51XscLOXd+z8HaPhqI8pdhnwvs067fra7U367shzodfV2aL2jgEpA2+qq8+d1zQyYwa6GTted2ZN9P/TnKT4y+htmCWr/ZpxIU5qOq8BM7VW5zezmIFlK61xewEdnYdchs8AwPuNWf9VmVlo3UO7YAvyPXtAlzXrW7PAUixl5iydCaouskU72OesF9h7rb8ZZ+rqzFl0DSwjyzX9gD3qvXe1LtM5yHLrmI1JFs3C62UBynScaNjCieXYGVLICHrK3nTe37ym3YaqCyPLMarNSGWO02ez41djYHm2xwVjghyxL1JXX0vIvuNOAlheyGKKq493StVlT2ROHPvd/bJ+OfLS8z2JOctnn1PNVOwyx3ew7HwuTjlT7Gm0arsZs8mDxedie0R1Of7VX/3VqrrIMe22HDhepc9PiSW4AmuYczE61muXfnS5sIzzlzI9J8yl9SHnvZWni2XMZxf0IDrSeg5d1Zmo7AOsBbNt+R0d6v3de0T/7Y033qiqy3hRNmXSV+8j1gHdYwRmqb2prIcpA6ap95GVvnBM1PR8732Dtjj2cv/fz/nsu35udhx9exas3oPxW9Itfh/g9zAr73p7riT2PvA5aaULdizcYc4OBoPBYDAYDAaDwWAwGAwGg8H/B/DEMGe71cSsiVWsjKP4ays4nkqKc9TbkuIPgqPsyb4v/bZjRBqrGLS7exLbI1kJjpDYro5HuGIX7NrrbK62pKXvV2PhdqbYWokBvLJIppgtWGZs9XHW2qNYo2kOzFZ0NlSzR1cZj2HtOIZlipkLYGI442KHmUspZov7uWLV7GLemq2YmDsub1UvSDFaEysQS3fPWIml1jKT+rFj2vZ2EWvvK1/5SlVd5tLznpioWCy7ddyx62zZ9xpIllX3a9V+5h/ZwUqMnBIXlt8Zy3feeedhWWa+WQc6FpWzcZuZ2Mc/WcyBM8zTfltjKbtnln7vvfeW7bEF2x4CHv8eQ8vryfPN3Hpto4vMRO2wrMMESF4dZhZ5zXRGgBmDtvQnlp1junbs1lNivzIGtAmGQ48rlmIQcy/MIrNB0xz2NeK4yinGbGI9PgrSPmevBMai7yNmkqZ9jHY6yz04YnimPciMevQFjDJf1+ulT46bmmK0JlZxkv+qizwQmzHFKe16IZWJXCBbZivRHnRlku8zjGrfc1RG/30VKzDBzBzHaTZztpeN/Pl87vGF9YinxVEc4cS2XbGCq67ZamaJ9TWSmN5e02a+oWMpm8+9bNdnJns6d3Ad/ejnN7PGfZ4E/G4vFeuNPnZmiJn9575StllU6KJedoo5nOTaepzfkZuqa5aXYyEnPeHnkVUb/Kzi8ybwfCTWfGIuV10z9Zgbx/9kflbnNsaXGJCWMZeNrqJueyd1vZ7OqEds2379mRj8yBRzyl/axfmdv9bLq70pxfwGZg2aoexnh6rLOmMfSzHUvS+mfBC9TW6PdSd1uq/WVX1sEtvZ7UyxcpGTo4z1ST7O7lXIIM9IVZlV67jYtA95cfza/vzkWMjk++BaPF/cH/pubwrq7mXhJYEswTxG9pEl2M38zp52FF/Wz3F+TvHelGKxV13H6mVM/IxpD6m0X/Yzo8/Hlj330eNtD4c+FpbXdP5M8eldzqovLuNWD9phzg4Gg8FgMBgMBoPBYDAYDAaDwWPAvJwdDAaDwWAwGAwGg8FgMBgMBoPHgCcirMFnP/vZ+rN/9s9e0cUdgLhTipNr8w7JFat/nwKsG3bLsJtWvz+50pmSbbcs6ODQ8VfJQ5I7U6rTLl9n3CaTm6Zdl3CZwUWUOVwlknC77bZilwno/3ZF6S4dDiUAVsH6+71pDM8kwdol7nAbjmA3dSfMwZ3B8k/7P/roo6synSxjF5Af4OLBdQQr79fancFrFfcRXD2Sq1jVdegGuwk5kHlKPrWC3ffsupOS86T1ipt7vweZPwqvsMJq/HHNeemll6rqeg7TmnZd1itVObi/5y4ll0ruzP1/rzOHIsBl5oc//OG9MnHnWbnmpiR/uL/8+Mc/vlenx2KVSALYhdUJXlw37XcA/t5uJx0wvNYZI7tqdlmzm5bdUD02tIcEMz25WC+nl51CgKQkMl636KguA9bHSRdZB1muz+xVKXxPSqC0Cp2QyvB6siuYwzU4hEG/ZldXGgtwlJwJrNZ/by914BYHulyhw5MrGp+THP8ikc4Mq2ucLM96JCUgAiuXt5SkhLAz7vute0HVJZSN4UQ5yX2u1+k+p/BJKYyBPx+tvyS/Hl+7R65CUfm85tA7XkMp0VbXvdaZyZ3ayTjRmU4e1OV7FW6sl0WdlOXwOCnJV9XFXZa+OHSNZS2dp7s7uMeXfc5hWpzE0nPq55deNr85ZAL7sN2/cSVm7hzeo/edvnh9WR/QD7vb9vH1WcXr/lY9tlojXhMpfJJ/TwmsejsZC+bI7rzel9HnnJd62KRVAqSq63H2OYm5Yh/hWaGHNkoh2byP+HwBjsLQ8B3nHOplvukjz9F873ORny1XY+HvnQCafrms1T7Cemdt0z7rk5TQbPXskOTZ7bgl7JrPhLsyd8+WR2ct649deEm3YfUciHzyHO2zOc8d/EUX+XNVDvfl8Gp+V8K6A6yd/j1hm3yO9DNLD4VQdb13UWYfZ/rudURZDt3m93Grs4P3Jt4/oFscmsBlpufFjl1Y0XT2PgoVat3pufKzQfp9lSgOnA2dkDDM2cFgMBgMBoPBYDAYDAaDwWAweAx4Ipizn/vc5+qpp566ekvN2/9V8gRbkpKVLVnhwCooM2y1xOC0hcQsUlsIe5+czAHLAtYKfqeu999/v6qq3njjjXvfd2vuLqHXLkmWrbYdu6RhHn8sp57LbkU0+8EMF8bCiTyw/GDlXDHhLCtOQAPOJkVbyY2tPTvWyRHMYHBQc8YCWaSvWP4cSL6PxS7BQVobZnEwL52Va+s8Vrfnn3/+Xh0kdjIrwparqotl3+y/VQKA3i5btVaWVlsLnfzKlmozQ84kYmC8nRzISO3sdTCezAHj53H32nY7sfJ2XcT/6Bo+O5nCKgB8VQ687v/7vdxjtowZ1Svme2ILOCkFfWdt+L6VLuI31puvRS6QfdrrpEPc18v2vkHfzKaCZcK4Y3Wmn7A7er1OmGMmZ2I3Aq7vZXcWbdVlPTpxjhl6qwQSqzr7tYkxu9vHV78lfbtjfAMnNejtso5MZ4DE1gSrsUjtT+080m/pWo+v58zeKPYgqMrJ0VKyEu+PRwlfUh+sO5OXz2oPsw5Pyft2/Vnp5aRv0aVm9O0YRv33NL9mLFt/mDnZx86JLHxe2GGXKGyF5KXk8+ZR8hvvOR6DlKTNLJ9VEp50XjADB73gulfJQTy+idEJMwo5McvO3/d70dUkgfEelRLwHSV+4hoYYh4Ty1Ralyt2aUqI5PEFZu+D1VkgMZl8dvR+uTqb+VycPPtS/xKbuGO3bnaJlY48Rc2Ae/bZZ6vqsm8zJt/+9rer6vp8t0qa5/0CeeEe5NMMRM5JPLfSlqqqF198saouZy0/J7tviT2/OuumZG2MgZ8ZOU9///vfr6rLeZs29u92jE2zGtPzSof1A3Ulj0ifFY7OFz7zua70HsB7bL/vLGs1sQMtz2e8fowjdmW6znumr2HNkIiLZyDO4CTFXiWLddIu1hVI7wWsJ46YnYAEfYC6/cyDJ6KTKvY+2evH53fvN+htru9nAnt6UD9Jxuy5ADMcxq2Tja1kznrWa532Wp+dlZeOpIP463dXq/Z6D73FC7tjmLODwWAwGAwGg8FgMBgMBoPBYPAY8MQwZ5977rkrhoatpN1CxRts3ubz2awux4eyhZf7sJxUVb3++utVdc1G4i0/7eTtvy0i3Net9vyGpYayKBuLHZYO2klZWPqou8NsAVtsbIEAyWLVvz9ruTPbmbocu7HqOvYR40g/HJsFYD2yZW/FYLAV0FYUxydJVq1uJbKlBkvTWYvOKv4O8gdrAEszcmLLtC02tnqu4hrZoneWOWvLXpc9yoAx9MILL9z7TN9Zn8i12bhdLpAVx/M0QzbJYmIfdJiZwjrsMchWZa9ifrlM7mGObFFPTLOVXDDfWCIdM9cMB8fwcTmrmFTIb1rjKZ6qx6TrAs+FGb4eEz4na2OvB1lBxoDrMLuKOszE77CF13U7Vp3lZcUydsw3s12tt1exAXu/+rVmfgN7ZpidQhscS7DXS32sXce4TCyJI3YESLpyd+9R/KizsD6zXj4TP4p72I9Tu7zXrlj8CckCn37v16T4ta6buYUdYcZv34M9bokNyl/KhiGF/Dg+/ap9Kf6rzwZmw3Z4//Ke49i4OzbSSi4S+xKcjaF8tEZ2zBD65fiP/fxntr49iVZxaldYyWzSA0f7Wv98pE+St5o9MbyHocctg1WXcybsPq6hLMaA84efLcwE7XLscbYce/zTWWEl/94jzdbmrz0d0O2Op97Ld7xX6kqeWvYwWsXa9Vz4WQcPOM4mPk/T7tU5ys+EfgYwQ9b7+orZZ93n+LrJ+ySdm4/0sr/3PCTPraO8CsyvY0bitcY4Wz/zzLGKY4s8sxasg1IsfscT7vsIbL9XXnmlqi6xtb3O0piZFdvHwuOZmJKUwfM+cm4mX29P8gChLu9vZqWf0W8p34o9WayvV54uXhO+JpVpFnzfRyyXu/3CSHta/y3FW07vdhyz2F6FR2W4HXzPmkC+7dXWwZjgDfGHf/iHVVX1gx/84N496Wywkov07J08AiyT9H2l8+kTZz72Ru8b/t5jduSlxHj9+T//56vq+tmLfYbnWhj26Kq+5q1b7DHEfsF1rOG053Z5Xq2bqv07MstYv99zZpn73Oc+97C/ZzDM2cFgMBgMBoPBYDAYDAaDwWAweAx4Ipizn/3sZ+uLX/ziQ0sDlj7e5GNZ6zGKeKuPFdax/2yV4K06b+5tDegMPt54mzFL/BE+2xrLW3dnJe312cLLm3n6bGsBn2FUYolcZYoFttTYOpBYCSu2aLIa2vLkcXbMtVXGcjPzsNIy7ragOUbVCrYOm1UCsOJ6bI7iRtmyDrs1xbakH47t0q0xyB1xjs2YTVnjzbBwxtCqy1yYIQYSe2f3fQfrDvm05Y91ikXNVq3OgvT87mInJSv5ikVqqxtA53jtmvl0xKIwk4Y5dJyuxIZYxdzaxcK1rDmOGLC+6WU5o6fZG4nlZUboUfwosx/M9vJ8rOIm2vvBFn6PFXokxWLs7UX+zDBNzATrpCOvhZQ112XvYtvRn36P2cPUha4Baa5Wuih5nXgOdzHCjtitiUXnuo7Yt0YavxRb7RbGk2P6ev2b0ZD6tYotumOg3sJMNqsosXORb9hV6AXrgH6mSPF3gZnfsE/MbFmxbs4ycOxpgY49GguQYop6T0ieGB2JAWfPrBTP9mx8vRXSfmgGVNepZnjY2yF5GyTvqzNx3FJ8zV1s5dWeatlx3+2NwPOAPXqqLvsd98AQQmcyd+yl3hP43bH7qq5Zyz7vekzsweO5XeWU8HzTH7P4Hb925eHi5yXnxOB39ARsqzRn/XzBfuV9mD6ayW5vBPq1Ovd5L7cc+Nns6Dxv7DLMpzUBjphwydPQ+is9i608AJFbZJ7fiKPK2KArHet1lW9jx6bknO/zB+A6nke6HBOv36zm1157raquczd4zPi8iuedGMfAn1l3xG/m79EZwHU4f4LPimYN9vcBfl4z49jjl9iuK5YrsL6gHYz72eeTXlbCLmay0ddWihfsPCyOeZrYuCtWLvPtvz4f2xth5c3GtfbO4O83v/nNqqp68803q+qiB3fxuzvSWTWd6xgr3iM4T0T/Dp3uz+gJxpsxOvMegHZ573FfqcteVav3cF43lM07BdYs4wobl3c77AX0o3uyA97psSYsW9xD+/hsj9Wq62dE3nnQp8997nP19ttvX7UhYZizg8FgMBgMBoPBYDAYDAaDwWDwGDAvZweDwWAwGAwGg8FgMBgMBoPB4DHgiQhr8ODBg/p3/+7fXVH4nVirU+tNN3cg/uQCC30Z6jZ08O5y4ORb0NKhS5vibxcbJ3GqunbhdwIAXHmcPMZuIvy1+/IKO7dI0+pXLsXJjW1Fbe/tctl9LOzOndyHUhKmo8D8XAul3G4LdlGx+5nr6i4SDjHgRAzUwZzhCmaX2O4igRxybUo+4FAJ9MPuMb39dqtJSXZod3K5NNX//2XvzWF9y45zvzoEKQrg0M2eB3azm7NEgpAiKzTgxH4w4MgGHNmGgZf45Xbm1KkjAy8wbCceMjtwIjzAcCAYmiBAgkSqxann4XazWxQEkiL7OGB/97/O79S3qvb/nOa5lusDLv737L32mlettXd9VbW2/cknn4yIq4E31vrS1J8mBmt95VjdmZU6U2GaszBAV3aNJu8CXQy4YCzZ+mPgKsokmhcxUMMKPkMTKwYd0PhnJl/8myZyLige6+LMrrNAB/yb5oeUAbvANDRBcvOAcpimg1ngH5p8MvAX5QTNd9g367ygqQzLomsPrWUGu1ldFTg3AC7gjHNJwHzW/3dM0VZUgatceVk7OiZUDp3AWRE+WNMKF/CJgRj46+ZmVhbz3rnfyPLcuaSgORmD7TCwKE2l13VYzQuVLZM1BqVz7mhWsN+ceSQDUWYm2wwoQ/NOBmyoTP6zeVwFYOP+woBWu8Aobi7RxRTnyy6AmXM348qiyWt2NqzcFLjAnc4Fx841Bc/xPBfLhRPN8tdgUjpjMSCRntE5X3l98YtfvFJP7QF0hbTWT/sHz1zcx92YZqak7p5bKy7o2GqCyQA3nK/uLEXz38y1kerDMx/ngdyfVMGvVpcJGgPVl67nKnP2I+AcpAsIF7xwXRfV/sX159ymqA9Xs1/NZ81b9Q3NfunGgPNmXSM0edev8uR7s8DzvubNus/QbaHcL2h+KhC3yuAaZsDSbM65v7nnV0Eu13pxjrG/6cZDv3RZsM5j7gfu/FudvZlubaug8j/44IOIyPf4FdmcdfO4u77c+W7N2+31DFRVuQZa11D3vOlcKjD4VMTpPC75pl+lUTAsBZ2TGxy+q2ffSihbuJ4oJ5SH7ut9PHNlqH7W/NR6VIBMtUNuUtTfu33audegDOf7EQMLak9W/dc8KYsYvE39qr+1zlSG9iq5fFjLVRA3utJUf37pS1+6kge/6az7qNaVxvfb3/52RJy+Rf3iF7+IP/zDP4wuhjk7GAwGg8FgMBgMBoPBYDAYDAZ3gAeCOfvzn/88fvCDH1zTMNF58xoYRV+233nnnSt5VQEapO1SnhkzVF/J+ZVf9asCjexYrWTi6VnHinABfjKtvVCxeZiO9d+xfIgdW8qVTXYfg9mQOUZtrWODrHlqDDPtcMRJyyLtlubTzhm26sNgCmSEcIx22lHdk2Nq58Sd7AfOTc73iOtMPM4xtVVBM+gwm0EJsoAS0kCpv6g54/zV2pYGamUFkuUsOMfvbA/rudaXwQQYWMk5ayeDcsf6csHzeJ9rP9M+kynk5jw1lI7NtMo5zjEXTKEKJJfVuwoaRE0qtffZmiaLh+2omCzcA1ZwbTLADNnPAjXrGQuBwQi413C+MLhexgqsGJssu2IK7JgMZAcSHVnPtG6NuPQ7BnjVFmeR4Zh86x7hmDhH+zPru4qZ7tpXBayJuL4/MMCFzlCU12IAZGuFbCPHvmYAIrcus3XIde/azrHL2P5kRTEoFuUfWSpkv2brryu/OEY8A6z7o1vT3M8cA5Xtz/qCsp37BtvH62t9yWgRxDzVWZtWbk4urvKdsl71llUbzz+av1lQW0FzX/2ner711lsRcRpvnYv0qzx1ZlRfrO8jDGZVyTfu7wL7cs2LwTNp5cNgLEy/gntnFuAk4voaIeM2g5OVZKEx6I7+1plSjKO1L8VKEgtQ1oz6W+0iC7pTX6EKSnmEfenmQWUVIWht6Gyuc3PEqc2CmOBkdznWI62w1v/zbKi574KcurLWwGHqN8qHN95448r9F1988UreznIyW+Pu7OKsKSjX1vnNIOKca5pjDN5FGb8LAOXu8YztztyZdYo7a6u/s28IWdkduLTcR1zAMP4/gwsU3bFScuvKWcd0ztc8J1B+6Z1Wv7LAEBjUfd1TOSb8HiFwPtCiqCOL+I6r+qi/FcBvZ23nrHfYf1UQNPWV2ruWy/Mk+42WGFrDlBurnNPariygaJmvsnU9sxp1Z7yf/vSn7QC4EcOcHQwGg8FgMBgMBoPBYDAYDAaDO8EDw5z9u7/7u2taWn7Nzr46O5+oAr/kd7SdO1907pmszMz3EJkpjtHgWDRk4fH/69+OabHzV0NUvuAqUKMTcZ2BKk25tCZkWvC+tCyZloi+yJxvUcExuchcXfOQxpSMarJYdZ0alVVTVvkU4ppwLEfmt7aJLGD6fZXGST6qBGmgdkxU9V+lnad2TtrDFWorfZQ533Xu72yNsF/JyieLwMmgnT8msoTJ0mV6MoSzZ6mZdAwzocNWc8z+ysehk0Ed31+OVemYwaum2LEytL7IkKPPXzEfhNU/stqgeqhc+jkjA1/plFfGXHc+s8kU069jm3eYAEx7hCnLZyufp85nK/eZFY7t4vYTx5rJ6stnnCwX2M+ZLK38oFU+cinzd36ZXf1dmdn5hHKC7DTnZ05y2bFTsnoITia55zKGsDtXcL6c45OYZy0ye/ms8wu7zkHWz7Ge9TfXhLOmWfMi84kMEXeu251bKbO5rrjf8FwqrHKZY6L+1twje5FnW87RtU4uVgD7gpZnZOet9de+wL2ezByV/fLLL0fEae0onZhQ8pG5ptEZVawj7lHsXzf/M/Yz5xz3JpWlMnS+09pex875gXVxILj/cY2s9aX/V8ocJ+e4f7/55psRcXW/1v9l8SarL9ZPfhQ1DhqfbGdXpx8AACAASURBVL1yrrj67XzLrs+v17s+OZ3fYM0n+fNez81K8/zzz0fEyWfkTt6uf2sMV1+ofHcRC7eyWnJ70+79mkw4MWjp77FjlcL1xTLc2VxtFytWFowRpzmk+cF3mIoh6+R5ds39zXo7i42On1jOB+7b7syT3ftNgu/d58CdTZ0VittrV3DP4bPau7QuJY8lo/Resr4z0IqHDE+mE5w12Arue+5blDtrZX3g1n9lfUCZmllH6nsEZdBqbbtC/SufuZKVmjdrH2pPVJ56lmubfrH1rUT+a1d5ISt+Pfvaa69dSfPyyy8fmsPDnB0MBoPBYDAYDAaDwWAwGAwGgzvAA8Gc/dWvfnVFI0j/kMLOfxs1CRXDbJdnpSWqfLh2fJ/sWDAZ6Ic1Y5ZVPp0Ep9nLGMpkP9CHEzUnZGZIIyFNd8RJ+yBtsDQj0hI7HyeurzKWAZkW0pS4CIBkspANu+btfHNSM5mxppinsIsQfQTZc/SVrPpQayxoHqmvOPfW+jJKIxni7GeNAyNYrvVh/9LfjpMLnMfrc2Q2Unvooik7RnPG/hLcehTIsM58ETu/iI5ZX/lf2rHVCNd2V5cVbq471i3HkmzuiBOThr4jpdWkD2j1u+Sf5pWel0/XCB/tWfKKfoIZNVntoeY14vqapuyWRl1laE3INxh99a1p6QuXsoYsV4dVpjp563w+87mOrzLnH92V5dhJWV6sj2OROybXrl7MW2C/V4zKLO+q33k/O/OoHprzmluc15pLus7I8xnzomJSZH5fd9gxq6uzV8X2ye5pTTpLkuo8lMk5yjXHsnN+djMGa8XEIrO3sihZ4ZiwAp+lT2L25XqP7CLNQclEnRl1zmBsCZ0x1zGUrBRLxjFs6O+Pli/re4XmOvcxMnG434mJw7qs8S5UD0Wd1v6hNO5cof5U3VYLM4HnBTJhncULo1ev7VQ5ZE/xPCfQ/7Lyynyyqz7OMsHJZY2dfHqKcbS+v9B6TnJO7xKac7quZ9W/YtJqj13bUO1f1bmJ6Y6kofzQ+Ki9qq/OHREnBrfaTAa7K4v+g1c2l+YK398Esm1ZX1fW+izfrfg+IsYZfQ8T6z5esZpZtuSC/E3z7LXWh1aYmqe0jKP87vic7cJZBe5kfcV8rBjJu3ORm7/dv3eWRM6/ruDOXLvn3BhwDtLnd9ZeNxb81R6m+aP1Rus8MbTX+lX9t6vfWre1vXwXrxjfztr4HEa1OwepnrSiXvOk9bWT1/yb/nrX9tA/sPZUjZX2IDKXdV970zp2kh3qv1deeeVKuffu3Ut9yjsMc3YwGAwGg8FgMBgMBoPBYDAYDO4ADwRzViBrY+c/g9oLsiGO+sDYsVzJnCBTgBoU+rNc05LlxfoyAitZV/Rfkj1T+RVz7EHdXyNW0ueXNAyOacg+UD1XrZ3KY4RbwjFydv6EHLuPWiIyBKjtzKJWO/aJY21XrLW1LVlk9vU+y3I+wTK/iRpnzmdpeqQh1jhIeyXtkspaNexV1HX6dOI81zzaRYplXs63LO/TL13ESeOlNpBFQ1RjnN1jfzv/k2RAZWNHRopjqFcsxowt6HzkEs4XEcta4VgxZDyRXUyfPs8888z9PCWD1qiXa17KQ2UxGrCgdqxMcaXRfFS9nnzyyStlsr+d37Qs2ihZR3qGUX9plSBZv+a5Rmte6032GeeB21OP+LMVqKEmUydjXjiG4U0sBbgmHcPbrV2W3ZHXFWvDsap2PlwrSxyBjIcVmiOS3dynyZSTXD4SPZZtcWyYivmSMS9cv1WMi50lA+/RJyf3MMd4WuUkz1qUZ84/qPPPu9bbsVa5X1TM2myuOT/tRMW2WlmMFbOX5yDJcck5srZXkE3H+aq8dL7kPqL7a/0dm51nQa4zMueUd3bW0r6hfUzyWvVaZfmap/YhPb8yaJVGLJ2XXnrpShr1gfJQfXWffRVxYgypjZIblKHK6/XXX4+Ik9UJ11h2duG64hqofGKSnb72he5p3xNDmex4njc1jzJ5w/elrnyjHO9YkBBkoNLqR+ztNfK7xpBnERcnQfc1ppwvEae1KbYq2dpr2ojr85lYzwZaV8qD9dc8Ub1effXViDj5GaYF2o59KajNqr/mifzbqr2sW8R16xLNNbLfHHtw5yue7+hOTjurmt1ZwTG8j56xdt9dunAWoTuLoq5FX4fJ7s6A7v3I7f3rGcC9xwlqs+aPWP2Uh9l3As21nf/fDjLrc75v0iJV4D64Y8fyfZSWK86XMr8XsW8iTu9HlNlM687TOwtmlk+ob2QBw/lBf/URp3Gm3+7VQufI+hnm7GAwGAwGg8FgMBgMBoPBYDAY3AHm4+xgMBgMBoPBYDAYDAaDwWAwGNwBHgi3BhcXF/Hbv/3b1yjwdHq9UoJdQACas7g8eH8FKe+katNtAc2HskBcTOtMZkjV7wQvoZN20u0Z9EZ0a/3SnHw1RXFO0auAGEonE+LVdYEzC3JtVHpn0r0LCEY4lwik26vMdX50zbvpXmJn7kSzb5oR0jzBmeBmfUkzMs59mi/IjIAmeNm8YNsZDITBm3RfpnUqc3WhwTHjuPO6GzMhC3TggqM5U1HndHydo0xbmbfR9I75rHBBX1zQPP2qvVnezp2BM5miTHWO8COum00zreYUy2D/Z4EZOF9l6ieTTF2XqRrNmLOgNi4wo1yuuH1C85sm02u9nZmsk1EqS3nTfCrievA+wa1x5t0xj3Km5FVQoZ0ZnzNJq8p05mgR18e1MtHvBjxb8+Tarkz3nRlfZnaYtWm979wzqL5ZgB/NQ5rJ0uUHTbl3e/DRsdkFQ9tdz9JwbJ3cW/OsAsAR7jyRrVPlSfdUGgsG/6Csr9bQrl4MtERTu507CbpWoTuGSi5ka4T7l/KkqxcGU9ScdGfIiOuBeySPecaVmbLKpusBBvuKOPWTziLak3RdMpzymmbO6z5C1ztsq/5W3gyAonrSbcZajurJ4FePP/74lfrLhJvuc1ZXCSqX7iJ4pqJ8UNkMMpyZ/TLwm8ZQ9eR84byVW5/VnN2ZyXJN8B2IbsqyvYl/d/cqJ0N3eQjOFZ3ODBrbZ599NiKuuhHgOd6dlwWlo9un9QzOQHoMckNZpLHlWlJ7VxcANE+myzsGLJIbD53j1Te79yjXVrkxUEC4tc0RuesPtVFpf/CDH6R9Uf1m41EFgK4CQO3g3oeqffmcsiqXDp12VC6Ldi4ou/UkjrpnWGUT911+Z+G3A7m2kczVfJZMWvco7nNVPav+zc7LdD3p3LMwOKV7t4i4fq6gLM+CXq/p9bu2R0H63Bm7kr/8ZpL1FfuJZ27nVjI7Uzr5tNb3yFwd5uxgMBgMBoPBYDAYDAaDwWAwGNwBHgjm7Kc+9al48sknrwWJcazYiOsBssjYo2aKrCky0bIv2i7gQUcztpYZcfrSLq0JWbl0IkwtIr/Y7xxUu7Tu7w7TxAXOEsjyIJtj1aCyHi6AmWOCuPTZs2Rhu0AYThu3llFpA6nR2WmaCMfKdemqeq+gBkxQv6qN+luaYs5BMTJ29Sa7g/0uLWFHi1sFNtB9MnrJ/ojwLHHHvnNjnI0P+8DNsYqNt66pqn8cg4xlZXVybDSyOAQFN9E8cuzuiBNTgVpEyW7HENoFbHQymkFLyNSh3CBres1T+4bqQbYr2UhilOyczrt+0t7lAjlyzLI5V7H3XQCGI8FKHPuzCkrRkXtufh8JxOfg5pLro936c39zf+kG9VqfdderoHpaQyvjQjJb9VgZQBEn9hzZHcIRFjGfcaziDviMm7c8f+zObxyTKlgMGSWUXdlZi9YmDMgnuGA9bH+Wxo0R2SlkCWaWRKy/ZKGTNdwDsnXYZQXyXK99hMFX137WNcdAzQK2rnmK+bdaz7C+WjNiNFEuaw0xAJhk/5q35oOYTwL7l8FZGYhL6RWIZP2/zlZf/vKXI+I091577bUrZfBcL6wMVO3p6qdsb1z/JsNJ710cp7V8BizTvqzrqgPnwY7xROtFgUxNvuep3pn8y/ZulpvdJ7I1XllPUeaoj55++umIiHjuueci4npw3iP1EjTfaVm0skhp8ebYuGS9k6GsfLIAW1xngvqA5zo9pzm3a6/GUmvjlVdeiYgTw17QulOZCjq2vqdqPYm9LCYvrSJ4bnP7T7ZHVTKU6TtBsLpWPlWAreyczP2XZZJx7wJhZs9W910fdfswov9+zbwyC1r3/kYZJbnNAHi0coq4bgUosD9dPd1+v4IWOO692u0FR87k3Pv5rWHHRHX7GC05GQjV1T9DxZjlfOeZK7NUPrpvOAxzdjAYDAaDwWAwGAwGg8FgMBgM7gAPBHP205/+dHzlK1+59pWdvzvNCBlP/BIujZ60htTOZtpO+g5x7BlqTjJNLNmijmVCzS/9Q+7YrU6D4zQITru19jO1gRlzd00n7SbZCTtWkiCNKrWxzjdjxtByTBX9Oj9pTmu4+tZyrGBqUF37dr5PWP/uHNz5NnRMCpZP5inXBJkNK1iGxpvsd/pCJWuT/1+xYyeu7XLsqrXuji3uxqZiKK550o+j86Hb8cXI/lG92EcuT8dIW/MgK0m/0vRqLB977LGIuM7YoqyKOGmHyUZyGnQnt1efuWTFULarnrSaoM9k5bnWl/OAjBsnQ8kIz1iuanvXJ9kRv7CCY1JUjJ3s74q976xR3BpZ6+D6s7tGdv6idvvBLm/HusueYZldpsuu/tV+TcYsfduvlgzKQ+tP81PnHc59jl2HbVqx9LtzsAO3VznmTnZmYf+xX93apj/pjIlKGUQmmfPnxvpm9a7OmRwrxySJuD632Ddk3TpLo+xsWFmZEGSYqd6az+v60zyWDBezjXJaDDmxkMRmzawn2BfaN+gLkwx17WWyBlKd1jElK5Rzy81nMlbVrnVty0+moHqKwct9W9A8fuKJJyLi5KN9LXdl/0ZcH3e1Wc8++eSTEXGdabiOHS0M1TdiHqpeK5N37QNilSPKW2NHf7qUleoTXef8iDj1tdsfKnZaB5S36mflrXaIJS0fs+qjbE9zFlgC39XE6mYfrGPHWAUaK/Wj6q0+o9WBs8aLOM0VrXs962IasK8cA3TNSz75f/SjH0XEae1oPmgei82t9aYy1jmpNfLWW29dSUs2vLP4FDrWM9V57YhVimPCsv9o6dkB8+j4lO1c39WDbNzqDLYro1q7ju2csYj5jNu/Ne9lpUBrvXX+aK1qffG9tcsi3lk/M203z6zv3PlGoFWjQ9Z3brzdWYrrcTfPHUOW8syB+/2aJ2X7+g3nyLvdMGcHg8FgMBgMBoPBYDAYDAaDweAO8EAwZyN+/XWZkb6pBdgxnpxPVOc3Vr9ka673pPHoRvbbaSLItHDMGrLSKg3V7h7ZrWStOb9HK6gVYt8w3QsvvHClrJdffjkirjIBMn8d69/UPJD5wvRkw2ZtJfPDsdXIzMn6pOsvyDHMMj8lFZy2cMf81D3OpYqhR7au0pPpEHHqe0YpZtlkU2RlO1a2W1cVA3XVHjr/NZV/mA47yGkkWYYbQ/VJxniqtMSOve3YB+v/GTFaWkDdl2aXfmLJoM78MrP+0pzyOhlcZM0z/wjPSuIeIIYIZdbOD5Pz88i66Jd9tsodyi/nC/WINlXormW3z+xYsm6fqOrC9Ot1ZwVRsX92TPad39Esz4opm2nWjzLqO75nndxiP5IFpvUoNuy6RhhFXXNdacmYdfNgx/LpyqJzWD4C+90xHJh+nbOuLS4PofKBv6bhOZNzkUxI+pvL+ohjUbEu+Rxlf5YHLbcInj/deWlta+X/nHkLzHO1UhI092lJprzIgNM+kzFQaTXH+nBfU1nyV6nfjDFH/+Eab+2xrB/nINk9632ya/krBi1ZpNyjZNW2liempspVGuWt/lN61eXVV1+NiNMeu54NGStEZazM3YiTz1mxYNk32Xzi2YR+TOkzVf3Ovf8IW9Ax7F0eTr6s9dcvzyjyb6r2dNiinOtqK9njYu7pvvp7XXecxypDeWXvWms93blvbaPqSb/XlHOaH1pL7O91/1Nk9+9///sREfHmm29GxPU5SGtcjQPPjBERb7zxRkSc2Lecl12f5lm66r3DXT/CFq0sRJxFaudbQ/UOzOud9yjOIWcJVb0PrumPnq3dHpWNnftm4NiYPBNoHa7xAfQu9oUvfCEiTkxwvhdVLGPKwaweZLPyHaaaPxncWPGdnucKfpdb7zFPZ/HNs1fF6l3rx7ZybtFqVNDeu5afxchS247sO8OcHQwGg8FgMBgMBoPBYDAYDAaDO8ADwZz9xS9+ET/+8Y+vaa751X396uwYFw5Ow0M/MqrPes9pQqlp4tf33Rf7LhuX9d/5WWW0S6FiQnX8ipHN6kDNsH4zjWtXi+AYZ2SrrOU4Zq/TjLHt7MMM5zDesjpk6PbNjkVKzZ171mlDyZhdmSJM4/zsKJ20dNTK7fqwywp0jK3Mf03ld4d585f+r9Z7O1ZwVqawi7LtfABSa8s209/p6huHPr6UhuwT+nAVyE5a1wrZq/Qv5vxskk2f+SpzLJhKs+u0omvb2K+UW2TpUx5mc7ViUVbsiXPlS1Z2xdre1cetEbeWKu1+lkeX0ZnteyzfMeOcn7esnjvma/a32/uzfs/mYfaMGENkD6p9q49JavblX5CWC27v3LGBbmMvqtD1e1bJ/AjPeq78/Klf1WcZA0L9Q5Zf5S/Y+bDLZFblO5n1dwyoLC/Hyq2sEDJfv052OwuoiqW95k3rHYHnSPoVJ8t07RvHnnT7g9KJcatfMT1X1gzXndhQmkP6mxZFzippfRfi3rMyrSJOjEiB+7NYjysrUP0qRqHyJDOcvmfFelTbxVgU42stR8/SZ6fkmvzXCmL+6lfPr+xnsj55DpUcpJWPnlNemSUfzznOOlPoWnus9eM7msZGTDmNh6vLWgfNQ8p6F99EbVaZ7KuI03xVfdd+irgeV6Hav9d5zH7WHKLPX821L37xixHhfThq7kVEvPTSSxFxYsyqL+QbmVYFmj+aa1pD61pS/7o2CtX4ZzK+yzh1z7GsQ4w8s6/svltUVovVHuvY0bv6VVaOrm5Zf7vzbzWWu3d1t0Yd05PXNe/Fjo04zVetAa0Z7T3ccyum79o+xyyt3psoTzJmMt87mYfgYqmwXRHX12zFLs/yWMvMLO+77+w8x5Hxu/5f5WTnz51VBTHM2cFgMBgMBoPBYDAYDAaDwWAwuAPMx9nBYDAYDAaDwWAwGAwGg8FgMLgDPBBuDX75y1/GvXv3SnPvzNTcUch5n6bHDD6wPtc1ESBFeUeZJwXemRYwHU2w2I71/64MF7yEf2fUbpbv0mpsfvjDH0bEdYfUO5NtZ55KdNrnzOHcWFWBwnaOwIkq4Azrvz6zM8nP6tN1KL+rL/uAwQAytxGCqPv8de1xZr9ZgBFn7lvluTNfr0yTnOkl61CZWGT3qjKzNaX/04ye9eLa17rjel3dGtDkVmaGAoOXcPwZYC4zgaaJh1t/NDvMTHUpL5zZfDXP1TdZcDSazrG/q/mRyYaunHAmYztTGye3XNk7E2KXxpkuunZU17N71R7lXAet/+eccTKUz3WCU7h9+qgLip3rD65HmWrrl4FeZDq2rmnVUybFLvid2+doXrZza1Cdj9z9jgmmGxvKgJ15mFsTrh4uMJTur/3MvdKZ0jn3C8x7rSPPLNyHKfcqtxgrWF4VuIMuxrK1xHnsAqLwHOHOq+uYsr5M69afM5dc82eASM4Dzh+ZmsocXKbQMjWNOK07paGbBT3DPtE8YtDNtb2UD6qPwLXOs0PW36rf66+/fiUt55rb+53rmIiTib72W6WV6wQFWPrrv/7rK+lVB8m9xx57LCJO5uURpz5Xv3b2tbUdmQxa3T1kcIEjnVzMAgnyXCaZrvo888wzEZEHqF6f0/yKOPWj5hbXjPqTAde0tiXX1nYo/+q8487glIOUI2tauuNQMLqnn346Ik7zwp25FaAv4tQXdHfBvqHrGvZNZ29y5uDVO9ouz6P3q/NdVl+h41aPZR911Va9n+7ydvV174e7utzUbUSWnmeQ6hsUz1R8J1vd47z77rsRcZJ9Tz311JW8tGbcHHRzMrtHMBgo653NJ7prcWukmsfnuHp03xTcc7uginzfc9/dOu44+M0r2w86GObsYDAYDAaDwWAwGAwGg8FgMBjcAR4I5uyHH354RTsq7Fgzzmm0wK/V1CaSlbCC7CmnFXDgc6z7Cl53gWl2QR/IGnDaCuf82Dm2zlBpEKSBJMtjDdBFNh0DEDkcCSRBxgXZB4Rz+LxzLs4y+Tfn7S6ohkBGArWx7vpOI7gyf9a26pdrRWXQ+f+qFV81+BkcC9AxtjI4JizXAhkj2VqrgpEITubsNNUurXuG7CsG88nycOPN9I6tnfWJrkn2ah6oPk4jTMaU1vz6fzIRnPxzjIusnuwTMoSclQTlXmbRsAs8tcIFV8zmngtMVN3fyTeXpsvW2AWqohbbMTzdOuuw+V1bq3W5Y8OzvIrp2WG9unF1e6iTG9n8duWLNSUWHdk9TLfOC8lqsTBcwJwOIzn7e73m0p7DrGYasmSYrsOgreRxxbYjg2QFAy3yzOLaU8mCrI0E68l1mcFZlVSMe547ebbMynWBRiiPeZ7O2LFuzLpsMJa5lqPyyRykFRDPsEqv9fn444/fz5vBXdw5mIHktLb1m72X8LygPBWES+0RM5VjqLPa2kfc4/nOwnpnDMj1voJSRZyC2ag8F8RNskpBnFSG1pjyEaMy4sQa1q/y1q/Sqmz1q+qpstc68Rwk8Cze3fdWqD8pUxgI7IknnoiI6+c81UHs3rWfydZ27zy6zyB0SpeNrea46k82HeeYQPZYFuDHyednn332yq97V1MZYhtHRLz66qtX2qp6ao6t7MS17J3MdeVXzM1OOifXzs07Y4t23mVXuDPvrl5dRq17D7wJdixRlt89N7u1nbFFq3owndYC37PW93MGplPQxK985SsREfG9733vSl58b2L9M4stoQqA2JFzrq287/bn3Xx3ZxO+7wvcszpWVu79T2CfVN/Ysns7i4odhjk7GAwGg8FgMBgMBoPBYDAYDAZ3gAeCORvx66/K1Ph1/DwI/EIvrYRjie4YT8zL/e1YNNQQRviv945l4LQGOyZnh0W5Qyd9lYYanYztqP9LY0vthfMx1GVZZWnIEHA+Wzgv1npXzDeXjn9nee58se5Q+UHK8iabmWwO5iWWgtMkr+1wOOJTpupnxyLdaaYcy6fyKco6Zezuag5RXri/M/Yo2YuOGau2O2bX2jcsR2VoHjj/r87PXMaKd75mhUr7nDE6ndVDxpJar7txyNJUjGqnad+xRB0qS4Adu7Wqb7UnqA/WuUBfSZXP1o5/Lldvt78xT86fHXPPtZkMkqpunTQVs8/J0vX/ekaMNzHh6BtQeVIOr30jpgUZs0fOUKwn4Vgn1Tgw/Y7JIJCxyfrtfH87/8VVX7j67hi0PE84NmuHVc5+kezOxjui7w95B8fopQ+2jGHmzj/OsoVwPmnXPJ2MrGTPkXns9hf6Q98xizQfxKZVWjFq9UvLEsdIXPuMPuDFmHR+x8XEosXUOl8kcx5++OGIuG4JxXOF89er33UfEQNVbVY/KY1bf+wbybT17CI2rcZKeamPlFay8rXXXrvSPjFnNV5rOapvher9ZK2v0spXLq15xP5kP6suYsqqjtlZy/Wn2kwmuNquvLLzhdI6P+7sf54dqvNfxImdK7+aX//616/UT3D7+cpc/73f+72IiPjTP/3TiDj128438lFwbdIa130vEDILz451SVaHKt1tYC2rKqeyjHPvdBF9Zm91btj5HuXZoxsDaMeMrN7z3fmTz0smRZxkp2T8vXv3IiLiG9/4RkScGLR/9Vd/FRHX1ynL7sx7Vy/Xrt29ioHK+p0zf915iGft3fcA932oux4732du+j1umLODwWAwGAwGg8FgMBgMBoPBYHAHeCCYs5/4xCfi05/+tPVFI+x8lTmfao5NtYveyTwdM9Z9mc/YQU7TX0V4JJt4p3E4qh3saOEq5oLrvx2rjWPk/BY5pkLHFzFxLos40/B1GViuTzL/QNT8sw+clminwdE9aeGdZsw9J2TMVNcXbsycj6c1T8eW4S/7hH9njHan4XNlucjZWTRdp710THDnx2btS84DxwiqIl/Tx1nEdUYe+9ExUx3zbfVZRsZEl/2+Y7e5ser6ia0sHdy19Vm33nZr3jH4iK4WP6tnVwOt58iKzuDWqmu7K2vH+HXyrWLl7q512SiOGbCTixX70vlO3jEYxJgQG4yMWf2KUct5skYZl4ynPy5X36N9t6KKXu6Yytl1xzY6yizaWRRV56Jqz1pBpqPYidwvyCQTdjKLLDSBPrWd/89MBjm/r0LFsHG++NdnnE9q1ktwDKhMXlB276x31jp04GQSr9PPXLbfO7/3+lvzxDEL2Ydr3tq7KR9ogUaGrfzf0qpmTSvZc9QvpfLS3MzGlG1zLFzmybFe57t8h/KsQp+/+vuDDz64lkdExKOPPnr///JTS7+/HH93fnNny4gTY1bQWIo1KuYy55Z8qCp6++6M46LGc74Qqv96P7P6zNrGM63+5tiucpE+k+Vv95vf/GZEXGUQrnkTmb/H559//kref/ZnfxYRp/Gv5nU2ltU7Lvu92m86fkuPWkx23mursWS6nQw9+h2g843BsSqPvrO7/DJw7JwFSXYWcG2qZKh7l1j9X2sNaN6+8847EXFil4s5Kzn40ksvXWnPkb5z76vOUjVrV7XfurElOvOeY7L7DhSxj2Pi6lOd793f2TPnzl9hmLODwWAwGAwGg8FgMBgMBoPBYHAHmI+zg8FgMBgMBoPBYDAYDAaDwWBwB3gg3BpcXFxcMX+ozBn47ApH1Xcmph0aOM1bVhr6CtKtdyYojj7d/btj5il0zVE7/etAc3Caf68UeqWRiaAzN+azLt1awZsWFgAAIABJREFUb5qWONNK1y6aMGXluGAZlRP3zDyApu0sq6pvFVgpe9aZBQjs5ywgCgMrqFwFLnCBW5wJ4fr/ypTV3XfmaLs2ugCBzmXJzvzCmdo6+aHfLMgYTVgZnMSZUXb6WeCzLhAUTS0Z2CMbj8rlS+bKIav3eq0yo3dt7cj2CpU7g507hiqvCjszZcKtO2ealJlrVcErq/1k59ZAcG4vMpNFh64Jl5NBnbF37pK4z7h6Z3WU7JRJq8xPZYor81oX/EbplS6idqni6t8x5Se6LjScyeMuaKWbD9UZobOPUGayPVUddmklw7smrkq3mt7xXKFxFjRveH8XTLYy2+u4D8nqvf6fZv/cL5yblE4AFz7Ds2DldmvXhmouObdbWZAhuhhwZrOsfzX3Ik5ygGVo/fOMINN5ntvW+aT/y3xWbdZ5TgHDaBLPeS3ZlLnz4RipHzk/GNjKubTInqV8ULv0twKDcT6tfaF+UlvYf1zDbu/SOK3uZtQ29av+lpsLBfx57LHHrpSpOnC+ZO867FcGAOMYqu2ZmzWaAkuuqW8YtM29i+3eQx555JGIiPja174WEacxcnuT26fXPU/98+Uvf/nKs3/+538eET5A2E5ucG4502a6cOicKyrXB+685t5nd3Dvn53gmq5+btyrtmfp3Di7M0nVB53+dy67nEumXXlC5cLIzZ+1vpK7OgtKlsjNyXPPPRcREd/5znci4uTG5c0337xSt+wduAqoVs2THbruqJyM37ltcXm4cXfjkLlkcm6eXDt2feGe6bgLyTDM2cFgMBgMBoPBYDAYDAaDwWAwuAOUzNmLi4v/PiL+/Yh4+/Ly8tsfXXskIv7XiHghIn4UEf/R5eXlTy5+/Yn4v42IfxER/xgR/+nl5eWfdypycXFx7au/Y4PwuRWOicj0na/Y0oTRkXkXGSvJsQyOsFnddccidn3htBRHtHEEg6V1NA077fAKsmcyJkylhXPO84UjjrQrBpZjaq1lc45XTOkuS2xN64KM8Zkq6M2at1hfTzzxxJX6ffe7371ShsaMa2fXd1W/cuyosc4C9nENkMXqxoqaVT2XMcF1j+W7uaa8pR1d83SMIfYjnco79sH6HIPVZEygFY6ltNNyOkuFinG6mw+ujA6bztW3O8eqMo6wMCsGsLCTwxXDwrF9jgaNXMtgPY8wlV39uO7OqZ8r9+hc28nO7thwb1I6BYCJODGF1FaxpMRiU1oFqiHLcicvODbutxsgZc2zSkuZQzbKjh14lNF5RG5UZz6XR7bnunmrv53FAJGxLGiRoP4Tm86xGF17dm3iOcidEXfj4J4lI4iBoYjdXHTso4rhtLPMcWeuSj7v6lnJiy5rKYPaqj1erEsFCuQeL3kiObEyOVmefjXHyIxkP1fnqIjrLHKe2/lepfRihruxXv9fsWzdOU5rSLI2IuK99967co/vamyz6q/+Vl+p38V6izjJcqUhW1gBf8SCVj1pVShk7zpc0yxL4DkuswAly1l7EOeYexfenUM0zmK3KiBYd291MjfiOiP5G9/4xpU0ZNB237+z+lQWGbsx6+Im5yCWW72fVtYdaxrHsnVMxCMs1i6OpK/2fMH1wTnzovuNKdvDtO4kNyRTFBjwlVdeiYgTc/Z3f/d3I+IkzxQoLCu7eg+t9qjd+xP3vW5e7ozYQTW/dxZFgmPKOrnQPT+veWTn9A46zNn/ISL+XVz7ryLi31xeXn4tIv7NR39HRPx7EfG1j/79y4j479o1GQwGg8FgMBgMBoPBYDAYDAaD/x+hVPNfXl7+3xcXFy/g8n8QEf/2R///HyPi/4qI//Kj6//T5a8/D/8/FxcXD19cXDx9eXn5RqcyHaaTS1v97TQ7wk3Yog6Z/xrnL6VidLIOWTu6PlCrOu3a6Xx0uLwzvyXO1xSZC47hQK3Gjq3C8l0erh2Z9rDr46bL3Nmhy5jtwOXh/HeRFSF/OOv/yRqVby3VW3+LGUBG2RGmJO9LE885qfqq7LWeBH27koHB9mVzjr7/6ANOcNrBbE2T3UDWA5kLZEtwTDtsNYF9dZTJvF5zMt3leUT2uGeO5OnwceTpynDsRo3xjlHtWPA737JVfZhXl/W823fILnH167A4WN8uQ8QxdDKGO+UA2+b2N5YlJo/YsmtayUT5DZM8e/zxx6/Ui+nFqsrYrdW8dP3uGGnZsxVDmdjNvYoRW6U/sqdWfUNG3I65J3A/c3uoY65n9a/8DDpmXzbPq7OJ873n0mVnWtaT7DvKOWexseZX+fjOWCkrMlaSk2/Mq2JSZ/WtztyOmVON9Q6sp+SHfsWszaxu6J+WjFmeXXiuUD0zVq7OLGJ/qT7OkojWjjufh85Xvasnr7/11lsRcYqNsOaZ+f6PqOccGe7ZOUX9yforL7FtuefTCmutI8+d9JGrPLQH8eyaWYEJaquYeM5/NGWO6q/2re8M8pf56KOPXitvzctd3zFs9X/1gdr8O7/zO1fa+id/8icRcWJL78p2stH5HKblQ+eMePQcWfk17Tzb3TOzs9hN5FWFql5HGalH8nDfi7L+pQys9onqnJr1s+av1qrWupizYp9rfssn7UsvvRQRp7mYnRGr/qvYoZ3zRQXXF6vs3Pmkz1DtCWve6le3X1QW67uzljsn/NM//dOtM2czPKkPrh/9PvHR9Wcj4pUl3asfXbuGi4uLf3lxcfGnFxcXf8qDwGAwGAwGg8FgMBgMBoPBYDAY/HNHz0FWH9ln9PRT8eXl5b+OiH8dEfHZz342TbOLytdlBJzDeNqxPjM4NoVjeu3q043WuGNznMvUzMqkH9gqb31o3/nK1P+paRbT0bEhjmgkhYrt2mUXZ88yTZf5nTEuzvVtsusTanCcEsQxcch4WaP//vSnP72SJzXXZEMQt8EQ0Xyh1j5jt1a+h8T2ILuDEW8zTVvVr2QQOb9MmQ8tsovYv12WfKbh4/i6+y6dsGPOdrFb0928KmbUTcq6CYOdjDIXeV5wY9+pB2Un284+WfOpfAq7/nRMkvXv7p5YMfeOsALd9YohvP7fnQWqM4JYY4wWHnFiq4kJq7SKYk0ZpHR6bsc0dGxnoZITu3HqRrh180Q4Yi1xxK+xq49Dh8FSlcGxcP4ptWeRlbtjJzmrKlfvnTWVwLXtGKkufcdvW1W2Yw+ufVEx6x3rdQcyBitGXsUmz1jE1XmT6bifZ/5AK3Zctc50TlotiQSeZ+inVjJH81b1YjuVbn1Wcou+cvWr+pDFtNsjmIbz1p2bVScxZtf+Pbqncz5wXq1lcy9nHwi0iqDllpD5enWWWqoHfcvyfUusvLV8nuuZp2O1qZ3K+8knn7x/76mnnrryzO79PgPHeH3evetI7n7961+PiNOYyQetGLQZ05Bw+4M7D+32LMqvbl9U3wuytJVs7DCTzyl/l373Lad6V3frdVeXo3OLee7KE7pWzywzO8dp3csPt3zKar6+/PLLERHxB3/wBxER8e1vfzsiTr5p7927V9a/2q+5T3be81j/al6cy7xdn63Om8K6Dtx5p2sRkLWL55jMevU3wZx96+Li4umIiI9+3/7o+qsR8dyS7osR8fqZZQwGg8FgMBgMBoPBYDAYDAaDwT9bnMuc/T8i4j+JiP/mo9//fbn+ry4uLv6XiPi3IuKDy6a/2RVO+5l9Za80HZU2o+NrZld+lkenns5/jfuSfw4DuOvD50jkuep65fNphfMDmkURXcuqmHxZ2kpDWUWjjKgZF7zvkNW7y9pxbI6MbUAmKRkr7Ef1O1mjGfOWTFmB408/Xiw76ysygVg/MmfJQsnkR8WIVFq22WnDMjhGpMuzYjmu1yp/0pWGMmMFOobsbWgzq/sVU263Ho5aBnTac67We6fV5/ylfKDvbYfMSsL54+6O5W5eOJD14LTMWb15zVmIHGXTZOgyanf+0+n7j4wh5ztbTIeHH374yvVMbjBKueSZ6iVGk1hfZPfsWMSO9X7UKiiDG0OuBaY7h31eMTt3eTpGr+B8wrm1ncExy8i40N6lX/qL7LTV+T5kXdZ57fxjsszqbLMbM8eOqs7P3C9XVmB3fjqZlJ1tHQPZyWeh2ntXVLKRDGrKh0xuV+xlzhfKiYxtyXHnr3yFap7K96iYp2Txr/XVHGe9lId+BZZN37lre/XOIFnJdSVwnxTjTHnu5EX3DMP1Jpm/nonFZMsY0RGn/pXPWa4JMWpV75VxyzOrQP+26jPKQbJ612vV+6h7X1JZ8pv+xS9+8f6zfBc4eo7rWmas9SOD9pvf/OaVv//4j/84IiLeeeediLjal0f3K845Z6Gz1o9+5bs4YvXRPbftvmPc5J0gyzu7V7GFq/PmrqzON5oIH/un0/7q2xPzztrNPLTeJTMlL1577bWIOM3v559/PiIiXnjhhSvpV4sGtx9XbXXfrnZ5uLwcjnzPqs667rvW+hxjtLh28FsIrSPWseN7fceaZ4fy4+zFxcX/HL8O/vXYxcXFqxHxX8evP8r+bxcXF/95RLwcEf/hR8n/z4j4FxHxdxHxjxHxn92odoPBYDAYDAaDwWAwGAwGg8Fg8M8U5cfZy8vL/9jc+neStJcR8V/ctFKDwWAwGAwGg8FgMBgMBoPBYPDPHbcdEOxWsTM7dGabjt5fmd6t+Ti3Bi5Plr173pmPdYKHuTy7ZpzV9awvXB+4fpSZhsx3MtMqmn/Q7NuNVWWGmNXXUeCdyeXOxKJLn3dl70ATaAdnnpH1hfKU2axz1s08NC50WZDV46jZ8W6eu37knBJozuXcNqx50zTKmS27OZeZWyotg+FVfeRcVKz/p5mbM8OoTFM6JtAfByoz+8q9QefZj6M955q0ZabxysMF2djl4dI4UA44M52OCwsXlMeZ6ndcUlT7s1C5kchQjZVbK5mJkpMHWfCiiJOM/cIXvhARp3WbmY7qnoKFUa7pmffffz8iTiavO7c+rr+qOeXcSnTkeuUiiMjq0ln/u7w6prHdAGXV/Yg6II5ru8ZUZopZ8KDumNE8suMKpHKD0z3DdFwy8Rm3ZiiDdgE8uQ4r0/3sDODMjp2pYnU23+Xt4Nq8CzTi9lBniklTaZ6v13o69zg8OypPBvPVbxbMjXlV8lcm/PrN0tOtgX4VVJHvHTJflXmv2tMJlFOdN/jOI1cQ2bsOXXGpPnRBwP7m2skCK3MtcO93QcV4Xt21la6XOKbKQ64dXnzxxYg4jcual0P3XLTbR5wbBrVZ4/DVr371Sv3/6I/+KCJO7i8irp/X3Jmpchewe0/M3IJkeR/Zl5m3e9d12O2H1RhqvtKVxs61UXdeVPPjiLuLqsyOS8vq+0o3gFyWjq52NG8lGxWQW79PPPFERJzWndypvPLKK/fzrMztK7cRuz2qOq85dNa0Q9eV35FvFWy7O+dlAQQpj6tAnhXODQg2GAwGg8FgMBgMBoPBYDAYDAaDG+CBZs4SmbaFX7RdUB6BX9GPMFHdV3U+twtm4L6mO63POV/dXbCxj4MhxzZKcy2GSKZhcKwXamEzdsl6Xcg0QZUm1Y2R0/qv9etq+ipn2dkzLKtib++0QSr/85//fERcD7CgsWFwBxesJxtDghp/sguoUc0caguOcaE5RkYAGSMZU8Qx4ggy3rpa5x06bEXBMRzJsjuHNXqUDerSZ4yiiinr6rBjTt4WM/YIS7Riozk5vZNzrvwqgE6HLVr1u2N/7Vh2zsqAe1XFFFifORoI7AhTtvr7HO2+YxOQwSUZy2ArCua1BmZwjFmV4YLusF1r+87V0h8JROLWqNtrO4FdHTuxYvp29r0KFdMpm9duDrm1wV8yi9Y9z/VTxeTj32sd2U8MpOQCX/L5c/Y9d9Zya2mtt84qZPuQwefOjp1zPfuXlg6u/7M54IKzdd43umD5FbOT7Ksj5yEnl2lNlQU0Yh7Ve0jFIl5lp8Zf1zSPJTP13qFfWR2QeXrkLMC0bJfKePvttyPixNZd28zgtfzVfZ6T1b7Mms0F72J/ciwZ7HIdY565Xd4co89+9rMRcQpIxP1wRbW+3Llidwar3tnZf+obMQ6/853vRETE3/7t395/9q233oqIq+Ppyl/h9oLM0kVjwXeZDrtyzWeHLvN0l2clayj/siCER9ENUOv+XuHYzrzv5nvnvOHSVgzq7J3BrWVBMke/2i8fe+yxiDitQzFrI06s8MpyrLLM2OHo+bMz9ySTNMe6Z8VdntWZrxrLzGKHe0t2Xj7SP8OcHQwGg8FgMBgMBoPBYDAYDAaDO8D/J5iz2dfmyt+EULERsvyqPDJN2C79CjIH3X2HHRu36x+W193fOzgtJv0ckemw1pMa6K5GhNrQFRXbhP63jrBcHSvNad06bImKsUAWtCtzpwVn+dKy6VegFlfPS9u8apDJeCJjnXnouhgC2Roiu4BM2YrNQUbAOvfcXHJ+j116p8lc73EsnC/lHaq5dhP2a9U293fF2LkJ3NhG1PLWpe+gYld2rQ526So5cI61xLna7U7fVOyuyhftkTwrX7OOpbsrj7KJstSxUrK+cQxk+dL73Oc+dyVvyRHJSvoaXZ9l2//hH/4hIk5s22ocsr44yg52/t0zedE9P3R8dLryq2eqc0d2z/mZ2+2dDk7+umdZB82HzPpD+9huzmd1YVlrH9H3sebWo48+GhGnuaj6iYlDX6LZGXLHEMnuOyZcNj7OSoZMQu7fZITuZJKb1+5Zx67J8qzKYn8yFsWu3Ir1455f1yXZSO7MSqa35o3Ggf6wI6773tNccudjocPSZlvIiFR9BL5raP7TaiGifp9j/djO3buO9gOOM+e1s/zU9bXeFdtP52m2iyzdHbtV/Ss5wbKU1zPPPBMRJ+beLk8XX+Oc+eDKqFitGiv9futb34qIiKeeeup+2r/4i7+IiIgf/ehHEXGaW/RZ7c53nTOtW8OVDNqxiLvvn+67wZEzRPc7DK935JyLr9E9Sx5Nu8KtqV3abt5ClqdkCeUA/6Zco89qzWNZFESc/NXqnFnVy1lvrnBruMvW7liSuG8fzMuhY4XsxtCdZXb+e2/6zn6/DodSDwaDwWAwGAwGg8FgMBgMBoPB4FbwQDJnj3xh7qalhkHYaTkqth0ZDs6f3q6cSqPe8Xniyqj65gjzd+fLa72uMsUUkrZm1SqTlaH+FJOz0qa4yLxr+ey/ih3TYcyR5eAYIF2/piuoXSGT07GLBWnBV4aW/ECJ3SWtmq7TLzCj5TIi78qcJRuNTGnlIW2z0wSuY03mrn71DKP4CmTOZv5gHEPEafCoKeswqgWm7Wggd9d39yo50dH8unuu3rs8nVazur5jUXTb7urCsd6N5bkMz93zLk+3lllGR745HPXblWHH0lhxZN92bHKO0W7NOK02ZY1jGziWWJZGedPHrItiLlmpCN6SvVnbJCPff//9K3m59h5htrh54vo1kyPn+PSKuD7GHZYB4di67IvOHluxOXhGPMLycXt9xeBcmbPVGbErW7Mzi+qh+Sn2jKKrk2Wn5zSPd8zZik3sGGauryKuR7Hn2ub5geuQ56f1/27sKuyYvhXjrcsk6sjQihFere2sPCd/yfTUdTEpefZa6yW/sGKrakx3Y5TVe2WLOpafe/dy82U35pLtktny2ygWGvtd9cvGkBZWqh+t1/Tr2KxkCq/XuM7c2HXmltsrBcrwL3zhCxFx8t2qvtix7CRrqvq5ObqDexdnf5Jpr7yfffbZ+2k0x9XGv/mbv4mI6/v0UUujtTxn3cj2OBnaYQNW7zqdbw1OVp/LnM3gzny08HR1O+LP+yijNju7VN9P3Fmd19e83bclPUOmveaooPuSXc8999z9ex988EFEnJjgtGgg+O0kQ+f9OMLHCaK8XuvCcmmd1j0Hdyzj3DnT5VWlW+91+4gY5uxgMBgMBoPBYDAYDAaDwWAwGNwB5uPsYDAYDAaDwWAwGAwGg8FgMBjcAR4YtwaXl5eHTTbXNF2nwI4Cn5mYHnEKndVpNWmhuYgLkkAqtzN9PWJm7a53+tuZUbj+lum52sEAE+s9trUKjiVUf1dtWu9XpnYrGGwiM0voYBd8zs05Bgyg6ZJMsWReFHEK3iDTWpmHMA+1R3lorGSG9pOf/CQiTmPLNkScTJX0jMqie4vV7UJEbkrsgnsob17vBJyo5kPX3UknqNc5Jj1H8/o4TM2FI4HLHM51in4kiALz7pj53jY6JlVHzZVpDpOZz3bbVJl6HTFfP7oP7nCT9SVUZtQC5QFdnFCeZHnKfOyRRx6JiNqdAc3LsgCCSvvee+9FxMkM2NVh1yfObLoK4neOuyTCmVdXAUpXVO5YnIn8Lk/ecybR57htcC5TiMoEPXNh4Vxq7OqTlcX/R5z2X+2lMtXmvuxcOGVlV2dpPkNzZudyLOJ6cE+ee1jGzoSQ4802VmO1wznuhLplVHuMk3e7MpyJrVsrfKehO6s1vfKS7JPrDLrJ6ro5WNtzxDXNio4MlWz/2te+FhGn4Fbf//73IyLiu9/9bkSc5DaD1tFEPuJ0Ltb+oV9ep7ky53kWQJAuGwT2xTnnCzd/1Xb9qh067+/6V2l2rg+yOlR7WLdta56ag7pP+RJxcmfw+7//+xFxmh9/+Zd/GRERb731VkSc3HZUZuC7s5hbj9wf3PzP1ojgZJNLl4199/2iSndEpmquyy1f991hTXfUlPw2XSNU7jrcGGd5Kw+9yz/99NMRcZqj7F/1nd7pIyJefPHFiDi5aXnnnXeulE93Tu5cvHPXyb/ddxV3bup8g+J1gW4NXdDLLI+j8zNz1eXkU/YdsFVGO+VgMBgMBoPBYDAYDAaDwWAwGAxuDQ8Ec/by8vIKc9axS1dU2gimc1+sd+wJag4q59fuN6vnEQ3Nmhe1G1ndHYvAaWN2LJouG0bPMphUlo80CWoLgwo4VkTGPsrquMIFiaJ20zFhOkHdHFxgmh0TzjFjqVFnGQrytWrKpGUTK4Zz3QUd03gwQJg0bhEnzbnqpfKZh351XYFIqMFe07iALFyPji2RyY1z2aAdrX2l/esyEnfXumzcSmu7y+s2nPufy6rsBDZgGfx1Wtwd67/TX+7ZNX32vNMiOybcbTBSXWCUDtOPTJUOqzLLe9eOozLUlRVxfZ+oNOy02HDsqzVvyTWxv7QHUc7JQkT1E9tD6bNABwosIvnqmCvV+WNN6/52QT8qdscuD8IFKdkxESurE7IaXTtWOHngzhXOgod78XqPf7vrLtDhLkCpswA5J7jfbo6v18Ucq2TQ2t88j7m2VfItG0snv3hmcWXs1p3AsXPzhu3brQ32cxVUsyMzu2Nyk33EnSPIOupY0FG+khUqRi3H0rEBO2cDMqxpZUV5vQYZEwvtm9/8ZkScztDqAzFov/SlL6X10flazND1TKt+VRr3buaCWTpZsNaD486Ay+6dImOZu/owmJerf+ecXQVCrca9ey7ZPeOCUK+Bq3VNY/eVr3wlIk4M2h/+8IcRcWJWywJG70ac37t6O+sezmO3Njp5uzHhs0e/TXTyFDqyyZ0/yQQ/UoY7ox79XpShsjoQXPCrbN+jnJDMlGz61re+deU6ZShZ/REnq9qvf/3rV9Leu3cvIur9MYM7X3AeE26Md/OYDGPHjK32sh1cMMXq21mG7JvdMGcHg8FgMBgMBoPBYDAYDAaDweABxwPBnI349Zfprm+tDBVThOiUVTFnK99UqxbgqC8Wfu0nSyFjX7Isp4VxZe/YHETXl2HG9CULgloKakhYf/pBy+rV0Shm2LHxHHu5+nWa6/UaGR/yRSX2qzRkbDvHbPVbKGYWWSTUaqm/paUl+1l5rnk7hiw10NQe019X5nO2qyHtzvMdqjVxRLNXpbmJxt/JiSOsfaHqnyNM2aq+N023pnFywPlQptYzG9OK4VbVyf2dwTF7u6zHLI2rZ7cPOqxtVy+mv405V7Ghd+VXe5JjzmYsAzFm5dNLaSTPJMdWP9zrc2IYZewDWSDIV53g2B2OfZftTa7fnBw7Mi+Iih3hyrzJue6IvKjmzk3YPZWMr1i5O9aaY4S7/jvCbHH1dWe/Xf8fZcRWfqYzv6XOTywZv0KHFSg45iyvO9ZMZ404P8cVdjKfeVdrPRun6lxRWVG4M+VaL54r6TeVZ1nHzs18Mrr9orI+UF6rj+WvfvWrEXGS3fLDTKswMWsl8yW/eQ5ZLcxkKUZLQsdM1blfZevMvXt3YJ90rSEyBqt7x3H1Y1068sKldbKqw6juynLKO75XZ+8jekZtViwPWdO88MILERHx+uuvR0TEG2+8ERGnWB2aA6us4hmE7L/K6vUIu7xr1bHz6dll1x6plwP9Wbs6OGTWEpxz1Xtdp6yKfevS02/3upb0f8knvf+Lvf/MM89ERMTjjz9+JQ/nH3Zd48rzueeeu5Lme9/7XkScfNDy/dvNwQjfbzz3dK07sjXt1rBkOfN0+/mu3u6bzW2wyM/5LhExzNnBYDAYDAaDwWAwGAwGg8FgMLgTPDDM2Q4yTY7TmFas1nMYGd0oiNkX/8rXSVXWzu9cVXdqVyotZ1a3ivXAvKg5cf5iI65r1KlZqrSM2byo/I9Qa+wYF1nf7piwWVn01yTt89pWaszIlGXZ0sJKsy5tvrT+Edf7S89QO+t8uJL5sDIY6E+sYi6wP+kLeM1TqFg8rt8rn1YruiwD99wRHNG0ViyDDkP23HrdJM/usy5d5uexYsoSTmu/G7OKHXWT/qbvN8f26ZTpmI1Ow9ttF/+/wtXnyBpgH1Sa604/O1Yi6+0YsyxDfmIjTqwYMmYlC8WaEiNKz0p+U6auVgfyTZcxwtZ6OcZsxgjY3VvRPSd12OUVOtYrZCrw2eq5neysmLs3OUNW+0V1NhQyP8eOveairzuLmCxNVW8yJXfnIOdX1eVR+aLtyCLni5btyfrKne26ModMnWxeV/PWnXF2/vAq6x7CsUazfcQxhLpMxKwO8uOpvHnWW2XhCu7ruznn3o+TKPQ3AAAgAElEQVTcPGf08qeeeur+PTFjJZdVP3dOln9x3Vd7WVbE6cxPKwmOO32c0zJDDLqMOdudz1yX3NPWNqoctUX7ofM5KzgGWlYPx4p3TFmu7d17H6Hr2q8dOzN7hn5f+Z4qVqOsbMTE1piLSb0yqnVPv5pzGnf6TmaslJ0vcbeWu2fEnSzqvhexTGfVlkFzR2ep6rzfgfPl3F0z2TX3bs61o3d7rR39kh27/l/fCPSrtIw9w/ng/LKubVMZzz///JXrmnv6huDY3OewSd27u4sXs96r3vPISGacm905rtrnnOVI9ny1Lx99dxzm7GAwGAwGg8FgMBgMBoPBYDAY3AEeGObsJz7xiZK5lWnWu+ydKmpchkpjwzqc41/KafwqZtRtsAPPYUA5jSO1Rixj9auiNNSMUUukMqRdlO+enQbHab6cv0eyWslgXftGWimlIUOAGmlB7RAbVr/rPUYBl8aczFhqs6j93rFmXCRF52PNaa7XNqt8NyZdptyaluj61uqwXzsasKyMc1CxiXcslNvWwnVQyTn+fU4fOUY15cqOIcK8qDV2/b2rJ7XDXabZbhwq9rPri53srxh5FcuxM1bMYycHdmUdKd/Vf7fPVUxZJ8+oaRebSsyXtVzNKTJbBDGdxJyl/JVcfvfdd+9fq/zLsQ5CZ8071py7T1bmDhX72ZXB6x22QearPssrY0VULBiyuiomyDouzh8+fXC6fbFjpeDWgJvHO3l8dL8jW2V37nSsfP7tzsU7lp2ba+6s0jmzMMaB8/vp/PqT7dNhq1XtIY7I0g6L1V3v+gAXnOzP1lq1ztiPZAc6lltW70o+CFqf8hf60EMP3b8nxqzO2O4cIcasfvXOQIbc+m4klppjYZJ9q2dVhvqC7Lv1HudU9R69Y5nyLMJ3Fu5V7r0qW9PunKO2fvDBBxFx2mvZdp4N17LdWcudAfWu6c44KyjTKXM4X/XuqLES63iVEY7xSMYs10b1u+Zd/bJsJ0vX/3PeKu3qw9nlsWJ33uDc6c61HePe+a/l3HJlr/OYe70Y0e68QfnA7x+rLJIccG3jGAq0dmUdsrapLJ1/n3jiiSvP6HuLzry7c1L3HZBjyfpm1mAOR94VunBnE/b3x/H+fa0uH3sJg8FgMBgMBoPBYDAYDAaDwWAwuIb5ODsYDAaDwWAwGAwGg8FgMBgMBneAB8atwQ6ZmUbXoXNlltoJtHVuQIwMlbmFS8/6ZubgzsS1Mn/bmXQwD1H0ZbJBky+aB+jv1ezBpWE76IBdJqS8n4H965x3y7xF1H79nZmpytyGzrmVl+7rV+4YlIfMdn7yk5/cz1OmBcqLz9K0jmYBvL/WtzLzZbrKLC5bf4IzXXSuQc4JbFeZlO9cg3SdmFcOwM951q2/jkn8Td0rHOnnIyb7R9M5s2XODzq8X+EC1zkTqo5MrVwNVO4uzmk7UcmzzLzsHKf8WV2yujnzrJuga466M01zcCbPBM0kJeNldrhC5oQydZXpmmS/frUnuTrJZHZ1h+DmjjN9dnMuG5euaesRVAFn3F7UkVmc+9ynu3Jvl64Kqljlsc4nt485s7cjrnecmxZ3jiN2+3Rmip+1Q7iJGy2uQ57vnNuUXT+7wDLsd+WVBRxxfeACKykvmrFmZy3JC9ZvF4xkvb7r3935fMUR1xnM++j9znrjuFYBc9hO9a8CvESc+pnzgWdxtlnn+0ceeSQirgZn0v8ZMFfIgjpm7eR7yloPuTdQsB3OFz2jdsjFjsqWW4E1b5rbV64/2K7svEF3Btojq335yJlW0DvOj3/844iIeOeddyLiNN7ObJljvV5jICW6ntA+rPlwZG049wYMYF2dKde681f1de/m7h2/cx6sAoXtzpauXPWn+n91X7irV8elhnNn4PLqnHXYVhfQ2tVpTaO1/Morr0TE9f2Nv3RZoLFeA/I9/vjjab0qs3rOyQx6RuW9//77ERHx+uuvXylDa0P11XcLnYWzMrrvI11XPBlcEEV3Pt2VUb2jV+6oOnl33G3sMMzZwWAwGAwGg8FgMBgMBoPBYDC4AzwwzNkPP/zwLO18NziF0Pl6XWntCfe1fccEYP0qFsdOw848uloMxwTYMZSp5Xb1c2yEc+pLB+vUKtGp9HqNgTkEaqSlUZemWO2UtmjNS5pdapJ4XY7uqfVa60sWAdNUGlIXvCDCM6xc0COnLcrmLjW+TmvVYcwSTmN9Gwz2iiFUYccQ6GoFb6I9rNLepG9ug2VX5eEYs5z/65rhHHfMvHNYrV1mXpf1nGnYjwbn2rHSXV4ugE93Dq7XutYcHbYMn3FMwkq7nMk3F5xCcFYfkvEKxJAFJ5AsF7tH0L5Axixlk9gGYpZkDMmqrd0zQSeNs5Zx6JwzKhbPOexuxx6vgt9k/evSsiwXoC1D1/roaH9HeEYprWYEzWcXKGxX/+oZt7bX8akY3bzPs1iHGeVYrg67ecE0zFtr1e1RbN+6RlyQK8e2Y12Ezprpvkt0WIGV7K721KyfnZVE9c7A94+dfKOMkbxmWWKBPf300xFxkt8rc5Zjw3py3pLByXms/WW9pv1CbDS9I7APyDJXn4h5K0bomnfVN3wPYd7Z+5Peudw7AfuZMit7L1ceWhuvvvpqRJyYe6ong6ads4+4sVL/P/vssxFxYijTgnFtI+GsEXbvvBWcvKrWXVZWlbayijhi8cJxJzu0Yh6uad0aYP12wdBcPQWeL5wl6m7/1v8lcyRL1HatUeah9Awyu7ZPskPfOrpziH2gMleLLckcMdS17t5+++0reTBgmNaIxkWM4fUZN7fc9Q4oz5zs6b5PZ2NYlbnLY1dWxM0tDoc5OxgMBoPBYDAYDAaDwWAwGAwGd4AHhjmbfWV2jIGIvo+Qih0orH87xmClmWZ9s6/q1Go6jQ3LZBlZmoohyetdtsR6jdosaU7YZ/TDk0GsVWmFBeWt62Q6UZOW+YUVc0naWMcoo8aUvonWvHVPZUiDJN8t6gulc0yAtX/pz4rabDdPHZtjZSBSK0gGIuvTZcOuqNjkleavo82qyhJ2LBvH5nBsfVf/I+yqCh2GU5fZeZOyhCOM09uuB+f7OpaOaV/56GSZO3Z5t54OOwZDxbI7olV2+4arR7Vn7RgX3TVMJs5uv3brsNJ2Z/OCjEe3zznGLC0vtFdEnBizZHFoz2IddF/sBO0NlLlrvRzcWWDnt7diAlTMTpax7nuVtYHzae4sHrJ6Vyztyufabk1X1iecgzv2ufNpSThftEfWutujyEBz1kpr+Y6dKHAc3Nk3q19Vf4L+YnfnZCHzIbs+6+bojrFOBpw7v5N1R7+KEZ7FxTZ2/aWvcOzayselW9tZWndGdX22O5+ce2Zx70LrmdZZSvJvpRNjVjJfcnlllOn/jjXXYfSu6TKrHzJlnaxhXqpD9h7j6sN+VIwL5SUmXMYAZ7nqG64zPsuzWAblKaaefHVqr9U7kORa5UdzHXOuu0rGi7Wr/Vy/mifr/8V6FiOy8jFb+bDO6pW1yT2TXe/4674JXD3UF/QT3H0+wsscZ8HJOccydu+Ubl64ft/lyXnA8wUZ4FpLmqtip6/Wufo/rYNde/S3ytI4SM6JJRsRce/evYg4rTfVg/XjmNI3+HoGpmUZ0WW17uDOUkffszvn5eo74a49ne8XR9o/zNnBYDAYDAaDwWAwGAwGg8FgMLgDPBDM2YuLi5Z/oSM+HCqtfefZyoeM+1LOKI7rs2tkvl19qFmlhifzs6LyqOlgGbovJgDrkjE7BeUpLafTzu98japc+YOSZpK+kcgipRY3g9N0OL829KErFuw//MM/XGufnlXbpeVyWkPHkFvTkTnh5hTr39FI7Rg16zNO89thdnYZnh0NsGMF7hhjKxhVOdNqVfW+DU0fn70J+7XL0BIqVk2Go/7n+PeOnURU7LWsryq2aKUFPceHlsuL2LEjKkZTxTLY5XludFRXVpa2yypm32VzrzsfHTOAjLMsLde29hlaYAjKS9r/99577/497Qt6hn7EyBTSniB2gov8nbWt6md3HsnQnReO4dR5vrv+utZBWVoHstky0FKk6jfHzBd289ixeSrGxa697izg6kkmz67cyhqM9ds97+SUO7NW0ZWzeeQYs92xXOe5Y6mSxcqynG/rNe/KQo9WbEf3sjVvtqeLTNaz79386DLQsmvVPHb7YdZHrCf/Vp6PPfZYREQ88cQTEXHyC/nuu+9GxOnMHnGS1U5eVe9gTCem6ppW7xP0Oev8KRKyBFzh9gcx2/huo/uqSxZ9ndaBzg9o9TctESNOff6DH/wgIk7sPr336X7GQF7bkc2XymrDrUv1a3Y+Ud3Vn3pP1Zng4YcfvvK3zghse9faogO3Hte8yfQ+aj1zBJQXWku0Lui8s/N931l60h9yh+XqZEzVB1me/L6j8deaIctdfeHOhHou4rQmnd9agWdXyRydPyXnVmZrZTXDvqF8U3+vY6v/0+rkJvuGqxflgTvDOj/CWbnV2ZV5HrFw4Tntww8/PLTWhjk7GAwGg8FgMBgMBoPBYDAYDAZ3gPk4OxgMBoPBYDAYDAaDwWAwGAwGd4AHwq3B5eVlXF5eHqL9OxM0ZwZ1DipzOEfl3rloEJzZGE3xnJlc5taAZTiH1TIfYVkZSE8nNZ+mdC5wgEwRIq47pBetX/VRGaL4y9WAQDOzLAiW8vr0pz8dEdddPOi+TGsElS3Tn5XCr7zVf6o33RpUQXlWOn5mirjmRThTJgbzWu+5vHfO+7OydibQQpe2vzNhdH9XZe9Mw5zJdsdUf1dmB24eVHXsYBcEzZVZtc2ZCnZQmcbfJDiBe9aZjro6ZPe680Do9LOT3dUaOeLGpwoM1jVjzurl9jWXh5NNWVrnjsOVsTP/Zn/JdJQBJxlYgPvLWob2K+0fNFuX3NZ+ITMy7o+7/t61bb3vAkLt1jTRLWMX1K0CTUoZvGcXKK7TX2v9nJuatR4sQ+iYQ2Z/r3m7IIRur3fBLI6Ye2rO0VzSyZm1raxPZbrNempeZ2uaZWj90axX12UGujt/aE2ugZvWZ6qxyuQix70yo+dZkS411rMhx5O/7n2E/e2C3axwa+WoqWbE9fNntf47LpDcetrVI0u/m8/uGbVHJugyW9d8ksnx+v7kAkvyOvuGv8p7DSzJcznfHRzOOX/yfUrzU2VrL+P71To36bauu8dX7g0iTn3OQGA0n3ZufJw7ifX/lcsSzne+R2fvOHoX1B7PtskEXecMBRLTe67cHyjdWo9z9lnW86Y4auqf1YPvxtXZJnMTQBcgmp+uHupPuUfM3qXdmq7kiDuXrPXVr8ad7gwYUEv7H11brnOQLhzdtxu5L3jttdci4hT4i65BMjh3MpUbqCy4raA2cj3dhisPoeve0MmodZ536+XOiruzrPv76Jod5uxgMBgMBoPBYDAYDAaDwWAwGNwBHgjm7MXFxf1/VTrBaXDPZe7tyqaGn1oJx4xatQhH2bcdDbXLm9qXLjImg+vfio2i+wy8FXFiNJEZIm03g6yoHdRMZ9pd9oXSOG0Qx86xi9dypPlSvajxJbOF/brWwc0d1pdO5XcB13itw0LL6sC/M0fr7tlqXXbYrQ5H5IS7V9XnNjV+FbPlNhzzc+5VmuEsbXd+uLKza0fkmEMlc1yZfL7j1L07D44wgCsmkavDTkvrGGTV2HXaV83HSmPdYVxXLGgnl3dsKslb7SP65dqQ3BYzQ/e1L0VcDzqhfYABEMSmUZ5H2CbcFxxjqMonu+YY61Uwpix4CedvxV6srJayfaRjfbRix2w5Kr8q1mhnrR8NLJHBjYlj7Dmm4a5/WZZrB9NnzBjHHnZBjvSszm9imNG6ab2mIH1iU1Ws6J0MIivVrUPmxXHQ8ysDyp31CLKV3Hl/zcfVw+0r7uyVzdHMAm8tw6GzxlgPzuNqXe0CCBJ853r99dcj4jpzPTvXOyb1bs/JntPf63sXx1XsuUpOu7I6Fi8KfkaWfMZmZZkukF33PZBY70uGuIBkXF+OoZyhYtLrb61Zyq7OXqpn9at3S7VHskpzTzJMzM7HH3/8ft7PPPNMRFx/53UWFZXcO3LuuAmjr7J00RhqDXQsQxkATvPCWXmo38UWdd8PMmjdHw2Iunt/IiOWwdLd9wEyaCNO8kl7JPfOt99+OyIiXnrppYg4BQJzATOz9VlZCtDq2AVoy8o7iiNrvPPNY8XuPcady6pz0Q7u7ESLvS6GOTsYDAaDwWAwGAwGg8FgMBgMBneAB4I5e3l5Gb/61a8O+Th0vr6c5oPal116sgQc29Kx1LLrzj+U01RWyPysEl3NM7VemV+xii3FelHrtWoepO0RqMWSZtf5+ZBGZ8ds4TirbZm2KkuXpRebSm2kVsv1ETVVK+iTiv3WZQt22KIV2I8dTU/Hp9CuLuvf57JXu2zYzjPEEebnUa1bh1FZ1c8xZDtsr4wll6Hqq+x6lzl9m4xqN1YdFu/RMjrzomIqVPM9y9utN8oLrd0ja4qyxI1Rxfg8sn/zlywaIdvLnC9L+QBzjFn5utN97SfKZ71Gf5+CfJWLJVGxL9c+dDK7Ys9Ufuh3cGNWjXVWD8H5Ua3qtfNFXDFyXN9kTF/+XfmmrthJaxrnI9nBjeWOscW/2QcdywGe6ap6VO3IGEdu7YoFpPOcyqYvQflmXNef2GY6c8lnqHztKW8ybjgHM0Y1z6g6v7nzDq9ne6zOiXxnqM7Nbr/e+bSjLHKM2s7e5Orj0rsz766srgUAyziyRgTJY80x+aWkHFmZs5pLXasDF7NBea8+Z5WnyhC7T2PoxlJ1INN3LZPvDGQtOn+V8oGa1YFtq+JTVOfNLL6G9latZbWNfUHLzw67jvV0lhlc89nYd60NBM4t9beYtWpvxIn1+cILL0RExKOPPhoR11nNhPvusatndQ7tyIsu25Z94CxDM3/BGm/OazI4uSZ0FsvmM+stOa00bq91v1la1VNrm2dGjWlmRby2bwUtsfTN5Lvf/e6Vv6tvUBnIhGV73PeXjh/boyxRdw69CY6881T775GzbBUnqLKquZb3odSDwWAwGAwGg8FgMBgMBoPBYDC4FTwQzFnBaQGOfE2vmBcdZhk1Co5RWPmL6mh8nc+NI758KlRpnX/TiOssUZeX81uZaTsrrb1jJdEnUabxc8wWMmIrplPWXo6r00CxH3caE2mpjvr97DCeHI6wK89Fl2l9DvOwi4ytVqWt/JLumHBd1klHK9tl3lTXd/l0tZXVOGSsNTfHjrZnh661wRGWXXcsj7Ceu3PqNrTGAlmYR9aSs/IgKouNXZ7CzqpgRVYXserEWCBLiowh+q1U/ZWPftc0tGQQ61Z+/SptubDbA1iG4LT3HXaC+pMMEedz1jFc+P/1b+6l1X6SyQQnn1z07c66c3m5s+ARFrEri8+4sdkxn9x6Y/9W1gbr32QykbXj2Iq8v7NO4tzmuqMPfpUhhiFZpxERjzzySESc1qT8NYpdK+aZs4QSOvue8mT/unNdBrcWHOPMrRmeU9dylReZyExXlZHV5yjb7qj/vxWVzNzNbyenyFrlGKvPsjO7ZLn2Eebt9hPnw3VlgLMeleULmbbab8SkW1l2qi/7S/XR2lEea73W9qzPuzVdsYodsvUnprwizXNMMiZhVpesnIrl7hiTQrY3CWQTOyavY7KvjGr5pdW4ikErOed8tbKMDBXLtbp/JG+C/lSdtYrmd8TpXOZ8Dlf+gcmoXcfQ7cuV327hiJ9QMdK5Lo/IRsY40DeQH/3oRxFx8mt8zrsx1wL7hP18TlyNo+8wnTPXUaty1j9bp84yjzKe9/mNL7MCc++IR/3yDnN2MBgMBoPBYDAYDAaDwWAwGAzuAA8Mc/by8vKahpJfmndaDBdps9ISSZu4aj+d3zunHeDX9B3jyGmcqYV1vmcyXy6OSeqYIdTEs+w1ajWji+pXGj9qyBi1NtMuu0i10iwqb/1Ki6Gy2GdrX1RsVsFpsl2UYrYh4jQ/yAgh27jj29Ol6TL4hB1rzWlIKzbjbh5XTNguI2NXjy5ug03ejda5Y5bxutOoCTv/cvy7y1x3+ZyDikF2hGF2m6ja3F1LWZpqTFlWho9jLKoyPs68KNeq53ZacKZxe4JAlmvEycesGLMsQ3uAmEMsW3ubmDrrfcljtVk+DOXry/mjd+iwRY8w1Pl3xXRzPlLd/V0ejn3L9nVZ81leFZtnx7Tgvks4ppPLe623Y8Gf2wdrXVxcBIK+Z8myyphDXBN6xpVZsfwjrjNt3Pmdfm/JJNF9+ZVd8xYbSWnli1ZrVkwiRq3enS+6PlAFN5br+4FjaDkWTcVU3p25XP2qc/9aX3du7MryHauKPlBdXtX7VLbG3ZlKc0eMau0Nmi87NjGZyG5NqD1kovK9IGP68h2B99kevfuIOZfNazLeWD791Do2ZrbWdc0xaN34k6G6QvURc1ZrmBaSrHdnTnb9LVfvWdl7NZ/hfKHc6+x7epfVfOX4ynLArY3OWZboPtNhQVbnDbJgyVheZYPGW3Ne/at5ofVGtqL6UOuQ58C1fu6cWb3v7fZDJ4f5zaRCxlxXn7z99ttXfunrm3sC5+S6fvntqDpfuLW/PneUDeqQsVudFcpuX2P9Vqxz1c1tN2+rvHc49x1tmLODwWAwGAwGg8FgMBgMBoPBYHAHmI+zg8FgMBgMBoPBYDAYDAaDwWBwB3ig3BpUVPmM/u3MRJwJFUHn6Wse/BWNvmtanNG/Sc0XBf4zn/nMlV85labpl6j+q8NiXnNtZt/QhYJ+V8f4onXTbMz1DU399fzqZkDmC4QLDkOH3zSnW2ntzIP9zeusp3P1kNVTY3c0aNoOztzUpROOmLtU7g0qNxhZuV3zm6qPjuAmJj4OzuSuY+JToTIH78yPKljix2E6L7i+Wdt/1B3DEXQDf93EDUO1Nqq8j7g5qPLqBofcobvWs3I6bnqyvDOzKWeCVJlYqQ7anx966KH792TGxme1F2lfpDmXnpP7nsyESbJdedy7dy8iTnsQTRnPkRt8lqZdXVcPa1pXhls7LHs3z7mXurXOMd7JrK6peYVdwCrBBbxwcnhnVu2CtDnTaOcKYj0XOZN8Z1JOdwEdsAx3PmLZ2X1XLzdvXYCOzNRYQWGVRudirVGtYQbQefPNNyMidzvCMenunaxvdu6sAqnRzZYrIzMHd/KBqM5i63MMpFbJr8p8NsvL4YgbHHdd19SvMg+Xmwu9Y2jf2K0RBspyUJ9l4+/gzLq5fwgMbLYLXEQXJQLfGV3ASaFzvqjOP+565nJOLiceffTRiLgeqJP17tTPubGjnKveS9Y+Yp6aJy4AoltTu8B8aqver3/84x9HxGlMGaTu6NpZn6nm6xE3khWOBJMStGY5ZnJNwnntXIbszgKVKbw7a2Vn2V2a7HrnOf1fbrQUNI/fTNw5RNezfYSypOt2audGwJ1rjr6bH5FBhHPrIuxcUwg8i/CbDmV+53sAg8/tggKndTqUejAYDAaDwWAwGAwGg8FgMBgMBreCB4I5e3l5mQbM6HylFjosv4jrX6+pDd09S811pcVaNVH6Ei9NrjRi0iKKGaD71HaS9bFq9aR5FMuH5asfpY2hI21qjjNn3WIMMeAXx4ispV1AMGom6XBdcIzqTENG7Zn6nQEw1OZqLNc6Og2Mc7RfsbszVBo8p5HqBJVyjGrHmHP33bUMt8FurRzUV4z77F4VIOcI+7JiHrOMbnC6LI37m/XeBb25ST926nbuM0dRaWk7juGFSotczYsdi5j3uv2/k2+unlW9OmyximXp6tthFDkmEOvB/VKMWQURWcH9hAEldZ97r5AFTNGzYuJpPxNcP1ZM1TUNy6/6wq3t7Bl33zHeHBsou1ftTeewJyiPK5YusbKWjrI1jsgRxxbtrvFdnzirL8c85TrLziEuLwYW0bOuPbtAow5kODlk1lV6VuMqJqHY7uxfnRl1nv7ggw+u5LPWo2sR4JguGTvJMamZV8Wmy+a7O6N095Gsneov5ums146saTfeO2ZbVhbbk0HvJZofyltBhPTOw3ecI/VXWlomcgwzudwN+MY9jO+luzMBwfOk24sYtHlN22Vhu3NTh7347LPPRsR1tjsZtEfOihXz27XLzfu1Pi5QGZmzlMPZ+Z7lkwGu+friiy9e+buDSj4wncD9ZH3+KGN6t28QDKyntSzrCO5NtIrQt5OsHWR7VhZCnXoffUd0ayIbHwYC0z7mnnHrMPtOpP+z/s56Rn3GbycZqnfYrnXPmo57prMoc+9Eu/3dpenWM5MX7rymfeOTn/zkoe8gw5wdDAaDwWAwGAwGg8FgMBgMBoM7wAPBnCXcF+9M81QxgZz2sMNscdpvfmXXdX7RXzWSZO3Ijwr92FDj4bQGGSOAGg6XF9mwq7/diBMTd01LrRWZsk4DpTI6Y8f2sH/p11bpVq0itWz6u8tcELL50WFFZXlyXuxYKJV/mqrvdqjmM9FlA3VQsTw6zx5h/7nrjiF7hClLVD4Yma6Do4zjI+yaKm83524D58ypLpOzi85zXeZvRzvLvx27o+sDKsvL+bYUOn14lDHtGLI7P7Ksr2P5iCHHfTIrX79iS2nPURli22rvZb3E2Fj7/913342IE4vDjRnb5bT4u750eyf9Xu3gfEJWTPqKGRXhx7NixVR7WVauy7tiNqxnraOynH/v2Oluzmdnvl19s3yc31ehYrVmPmirde/OmV2GzpqHQ7Un6fmM5SMGu3wyaq06Wep8TWZtcX6CybaifK7Ojhk4tpTXjk2fwclOobN/V+9PR1h1RLeNLq8j+zP9inOsxJwVozqrSyWfnC/l6u9O3myP9i7ubVk+XQayW3fZu3FlmePa0dmj2Eb5i9avxtK1fQdaE1SsQIesLDLguD93GXwd6B33rbfeiojTmeXpp5/e5rk7a1XXj5xR3J7eZaJmfaExIgPWnb3oi5bv/FnbHAhw1k0AACAASURBVNuyOgscObc5OB/82fcArQGyyYmKSb87g7ux6MrndZ5znelbEr8PVf6LMxlVvU/v5lTn+c6zztKP38X4/yyPDz/8cJizg8FgMBgMBoPBYDAYDAaDwWDwoOOBYM5eXFzEJz7xiZIVkX3lriJQStPuIi0KmbbTRdhkfai5IWNnLV/PSKMrTYnzh8Wv8WS9rvWjJoZpqU1RGWRPrFqOSgvvIoKqTzKNiWOqVD5PpJVhnquPWuej17FOWKdKI7Xey/prvd5hDlUMJqfZ6fjic74MK01p1UdVuUew5uP6otIAH9Has9xKk5rV05VZMf6raNFZ2Y4VU7V9xwh2coDt6JZ1Do7kVfnz69Yv64ujjO4jbIjbYGW7+zeJpBtxXjvcddfO9W+Xhnuo/IyJ6USm3DoX1Afa36jNVp7KS6DFhfIWOy/iqvXImuYoGzpjalVMe7f+iI7sFLosg6ydjkXgwD2Xvg07co71dnnv/Dxyf66sZ3h22MFZYlXnS3dmXOEYmjyvubHcsUUrFrTz1b+bX85SqLtWMjhLrWoek8mz+n8km4dnVceAc1GuMwZR9+/d+Gfp1/ozjZM9u+cr34Au7yOs4W59qrP4DoyzwX1R9zXm9LXbKbdi8VPO7VC9j5A1yjqsddux47L6uuvr/a6vb/cO52TBCo2FrGNeeOGFiDhZq2jvdazBrJ/Zlp01gatXBcekd2Xv3rec/NV1fR944403IiLiC1/4QkScvinsrPDceqrer46w+o7m6fbgFZKJYgvzuwS/v1Bu72Smk2PnnL27jFMHd6aJOI27LEaOoiMz3Rhw3jrm+o6h/PDDD6fXuwzaHc7t92x+VO/znGvnrBHmdcRyNmKYs4PBYDAYDAaDwWAwGAwGg8FgcCeYj7ODwWAwGAwGg8FgMBgMBoPBYHAHeCDcGkTEFbcGlXlwdo3mGDJfkUmjzAJkSqF0WTACmjGJku3qIXq1qOgZ1d9RxvXLwFpZ4K/d9azezlyP1Gy6VsjcGnRdTjBYF83M1rxoyqo8FNhF0HWZoe5MqyqqfoUj5utHKe5Z/zsz365bg931auxu00ydcC4ddqaNR10LHIEbs65p8c7Mi2a7zsTVre3OHK3MJKvnMhPoLrp9d9eo2rUzg6FZ3lETlB2OyotduiMBDLO8OvKtWybnM6+vZbNf+SuXNQzywH1l3aflzoAmUwwqxvrobKAyfvrTn0ZExPvvv2/bXJl3HpHXLnibM3Flntk+wra7QKhdFyY7UCa6PZ9125kIurY6k1HnoiB7tgrGRLAvM7PfykSf/b+6ocrateblzDjZv0yX9aELYts1U++aOa/lC5XZYScoL+vhzMKF3T7pzNGZl5vHbi7u0nKtcOzYr7v1d8RtQRdu/rr5zDpka/uo+XRlhp3VQ30v2e/mC91jrG4uXPm87twqVbJrvVaVIVQup7J8ui5r9Cz7IDuDV3OJsonYjSHfeR955JGIiHjyySevXHd57oIpVr9H1kjVtq67rXPcBQgKiqU+0TvwEfPwc0z3q7RHXSO47x/Zsy7gIdPR7UUmH6tgiVW7dmnPcY2R5bPWSXPuoYceiojT+AuVXHbpIq7LSrq9ZH92+26tt763qSx9W1J9GLS+4yZHz7rxJipXWLs8ukH9srI5T/mda1fnDMOcHQwGg8FgMBgMBoPBYDAYDAaDO8ADwZy9uLiI3/qt37qm5aLmKvvyra/SYsnol4FF5GRaDrWpWV2hL/T66i8nzY4BQiactAbrl35pQComLP+mxiHTxPJZd131cZrfrN8rplbGaFqRaT3IbqamtOv4eedo3QX7qJhkO6ZRpcWuNE2Zdq6rSamYfDutvSvfsb46WsSKSeb+rp6/TWSsmaOsEyeT1iB0DJ7iWCWdYAm7NnTQYbc6No9jeZzjBL2ql3AbDNWbarA7qNbSEdZzldeRPnHsDtarYlCuIHvHMctcv3fGQ/XWPi2mAAO2kCWxBurifqY8xcIluPfLQuPevXtX8tuhkmeur7Ix7bJAeX/HRO2uBceg3DHt3bwQeN5wbJlszrp+c/N4t0dV7DO2nexSzqvd2Lm+YRs7stUxPqqxcnVbnxEcE5bMXpahNbW2S/+vGC1dFnqHlct+dXXIWEnuvCaLt64s5fNr3ufuRbs9wjG+WR8X/EjoMH275+Rd4OKqDyo26RH2mrNq5FrWuxyZW1l5bn+mteN6Bty1Z1f/6tld8KDqfcT1s5NNa9qj52XKqmwv5TzWO7He2b/85S9HxEkWvf322xFRvxvv6uW+JXRYrkqjc4PGu2IYHnmPqvZ8BVjaBbLj9aNs7SOo3mmrMrVeP/jgg/v3GPyqmsdujmqcZH21onumdrJ2HZ/bsqrL+uwzn/lMRJzWAoPcHl2Xq3xUXtrLJRNlMaaAfLSk7uxptHzTGlae1VrIWPGOmc55QNlDZO9AHUuVHbLnqneuTsDIFcOcHQwGg8FgMBgMBoPBYDAYDAaDO8ADwZz95Cc/GY888sg15pk0IfpKvfoipfZS2jcxcOjr6yc/+cmVvOW7JdOsUXtClq00PfTZod/MJ4ruOS1txWKkti7TMJCVSxaH8z/G9DtwjFgHlpFpetg2aXechkygxjSrr9PsdVk0xE3Yo+ewQ7tauaqvjuRRMfnOQaXVz9BlUnTrt9Osu2c1v7lmyLhY5QXXk/NZTS3oTfrkJr5RuwzZqn939T/CHjiKj4Mpe26eO1lUtZla+Yq9naWpfIETO3nh5C3h9pkd64brRgwBadqdX00yZlcmgDsvkNGkvV7ptX+/8847V/7eMe2rNlZyJZtfZGa6c0dl8bBDxYTqsKIdO5TXK9/ELHNFl9ndmWvOWsYxJx0yGcu2HmUJZgwR4lw2R9ZnznpDa4KsE7f+9JvJFVpCVfEVhI7MrXwRuz01G1tnIaa8XMwId27OmLNEJduPWGBUzxzZz7tnp4rFlp2fHaO3OmOfwzR07CoyDTW2ek/MnslYwFnZR87cFZPQ9aezEMj21KPn4R2zvWqTy+PI2da998nnrPbpl156KSIi3nrrrYg4jSHlSlYflsU5yF/JQ51LIiIeffTRiDhZ3+p8obzIuK/OzzsLDEJpeXZh3tnzXQa1ey4b4y7z0cG980ecGNSVT3XmpX5XH+3q7dpR1Tvr39t+/1jrq3HWPOzKHMf0XfNWnpKBmseKxyTfz++9915EXGfSqmytgzWvp556KiJOTG89wzlPq6RdX7JNLsYB0wu7OVud01lv53M9K4/PnMu0HubsYDAYDAaDwWAwGAwGg8FgMBjcAR4I5uynPvWpePLJJ69psDuaamryxbChPyn6JiLrJvOlpV99qRf7lZoe54Nmp5GsWARkLvDre6ZxoD8x98We2sSOJohtYhmZL6cKXQ1UpT3aae2dH5BzWJeu7e5ZV5cMR7UrR9hTXcaCS5+V1dXCurKysrtMwu71jAnnorhq/jpNtWtXxPVo8fy7mrdZnt214TSm1DLu5lfFXKnuZ/3MvyuWtnv+HHQZ2B1UfbFbhy7qLFFdz+Rbt17VnNsxaKuIwEfGTnuTNO1izHIfVp9pDclaRr+rP1ky4JiX0krTrzzlY5a+5He+1it/j2S7dpgBAtlgFYtux9I+4k8+q//uXmWV4tojZP4sqz2ys+cTbowcg9cxn7LzXWdvzPI6lw27PuuYGUfGzu2xWjuOkai1s9ZBe6XzP+pkkdvf17y789TJKDJrs2edP3nKP+Wxex8hKsZk98yV4eh5bnd+O5cJt0PFGHRs/aNycH2G85jQe2DG4nXzojovVGOcwckcrs/q/lq/rmx0TNvMX3DXf6PbG7K8XVv0Xq39+rHHHouIkz96+Z4Vg1Y+MtdI9mTuujnFc75Yg48//viVv9c0Di7KPZH1ZcXcPHpuzp5l2i7DvsN6Zr2OMlLFsIw4jbv6sWKJunc2F2sgwq9xd/8IuuvvSD+7/q2Y1rvzvRjglC06H2u9iUErJruszumzNuI0jvrVWOicLwsG59Oe7c3O4I61yu9zxO69tZpbDu68tNbDnRM6MS2u1OVQ6sFgMBgMBoPBYDAYDAaDwWAwGNwKHgjm7Icffhg/+9nP7n+F5lf2TFNNlgw1C/J5IXaMoK/+9B+b+f0QlBcZtNQOUqPDNrINax5OW9thfN5UC77z91Yx4VweR1AxQDoa9C6qcXBlR3h/urtnjtZLOLc/j/jbqa4zz5toazt5df0Wub+JdR1q7KTJ0y/XKtkFZJfTB9+axmk33ZyrmInZM26NVP53Ouhqwc9hbR9lqt8G08zlnYEyiAwX5tXRgp/DoF/r0uk7puE8PcLA6PrRrO5nLE36hHfMONVbTFntvaufK4EWLipXDAAyKcS4UaRg5zs34nw2FZ/PGAxuTZPd49jZOyaAY2apX512v8PQcDLG+RQldmcX9oHrI8fSzKyq3B7vGBl6bsfI4LXqHHQOg9Yx3Do+94mMwbZ7tjqLrfsemTf0184yXP07VgcVS5HyjXtyVg7TVMzCnVVCxSSr6s3rO3Tz3tW3sqrrWlzs9ignt7pl75idVT8xr8qKaUXFTqvKPOJL2fk2dPELsnfLzv6Q/b2zvqSPaccW5/n4COtSf+sdXO/V2r/F9KNfS50N/v7v//5+3rKY1T3HlFZeYgWKKcsYNBncPiEGbzW3sjVy9GxY1a1zr5ont8nKJehLN+I0Juy/6gzmzgK0kl6fvY33pJviyLtNJYd5XVAfaC1F7JnFEdf3bbFhn3766YjYywue51WWxlnneMGdi9Yyqm9lPBPSAm4nj7tWEUe+9XS+1R3BMGcHg8FgMBgMBoPBYDAYDAaDweAOMB9nB4PBYDAYDAaDwWAwGAwGg8HgDvBAuDW4vLyMX/ziF9asMjOTojkF6ccyyxC9W9dlOkH3ByvlW2ZalTkvzfpoerLSsruUfGeGQwp35jjZUd0dPfwcdwHO3PAmDra7aTtlO1MI54DambK5vrttuEBORHeMbsNdwBFzyeoZZ6rm8lmvVWldcC+ZUqymM3JjoHVDWUOXJS64V7bWumvgyJq4rXm3C0bgcNQ0c1dud/zPcWPg5N05eXbdihxx8eDkbNeNSAfcHyrTup2pa1UGy3IyUn9/5jOfuX9NJlJahwTXm9Yh98lsTWu/lQmX9m89IzcGCgTGM4GwW58ubTXXdiZONMEW3Jju6su8MrPuXX06JrnV3OmaGmfuGFw/dt24ZPK4MqNmespxzr1z8nAuFI4EjBMqk1LnTiArv+smYHedwWpdMCO663BzdK2TO49V86Oz3pw8c65WmHdWdne/YF2qdLtnqsBZfJdY0Z3jlTuDDM6lQAWezVjXLG83H7gHSOZnAZaPBglWGdzLzjGRdu8lypvuibIgVS7AnuDci2SuFeiqxL07uv2F+XTcHCgvuQdQ2QzOqz6RGfwavIvj6+Qxzwydc7ZbV8pL9+neYIfuO9nRd7ddfTtrt3O/Uy+hsyaq+evK5lh3ynBn1Zu4N6hk+ZHzfDXuVV50X7UGXtN6qt6vXR0y91Wu7SqL792Zq5r170wuV3Aur3bftyr3Xq6fd+4wXfmru9ND39raKQeDwWAwGAwGg8FgMBgMBoPBYHBreGCYsx9++GHqyFn3I3LH8AK/6isvaovWgAZrPmvZ0oBRq+KYe6xn9nW8coBM7bLTqGb5OTauQxUMK8v7qKZspzm9KWNsx0h07AfH2Kq0LFlf3AWOsjw6ebnrjuG3Y7YQXW3ibq3wHlnj0rCL9e60dCvEyNMvmbFO895BN21Hg30um/w24NgyR9hBN2VS79hfFdvuHIsAhy5TdrdGCMemc8iYhl0WxFH20vqMg5sHWnef/exnI+Kq1t7JX/WFAncqoAf7hiya9R6ZNnpWeb755psRcT3Q6A5VYCeiyzxbIVlTMVAri4EVFSOhKquzlt1cqlgo57CUCJa9K9MxaCsLnA4DnwyyKrhYB93zJlkfQoeZLGjukf3lAmIK2dhzXVUMHcGxaNby3TPV9azso1ZJjqXZOdtW7O2KkdrZu6r3D87J7P2pmvvnMK2ZdsfoXuHY8LvnKEO5X/A9kPN+l3+1x7vzyG1A9WNZWUAwoWKb8x2CfbLey1hfWR5VXTI4BrisWPXLAIOOoR/hzxcfx9gQqg9Zi0JmbdeVY9W+nd3vnlHPYe+7vG4CvtM6OdANRJvl7a6f8/7Uffd18ms3DtUYVem0F+sMLpZ5xGk9uXlBuL1p18/O+ojgvD1nHLjuBNc367rknuTa6KzSd2NXBTLrYpizg8FgMBgMBoPBYDAYDAaDwWBwB3ggmLO//OUv4913373/NdppBzv+0BwbhV+vya5bv6qLcUNNg/uqzi/1GbvgiG+srOyOL63uF/ojWq8u48oxZm9Ds0bN/475W/lTcXm767dRfyLzkdv15es0qedohqs8juRZad+66bN70oqLISumnNYI5QXZ8+v/nW/Zrs/Am/gm+k3gJhphoWKm3ia6zNRdPY4yAjI2Vddv8BH/3eeyLXn/CHufZTom5RFGiWsHWTXyMfvQQw9FRO4XnXmKJSPGrGPLZ8xZ+pZWfbS233nnnSt5u77pMC4qX62O8SLs2M9d5veOhXmUIVSdj9b2d1lzFdsuY4S6fuuyhTvMvep6hc5z1b4h7OaJk9mdGAzr35m8YN87iy2CzOB1DrJ8rWWBfh27fsh3bXLnoWrerHDz1bGfu8ytNS3LqsZqt89Ue47Lk+lX2el8hlb1quZeVq5j+XXX45rOWTTRDyzTqS7Z+2F13uF7KX0oZ/WsUJWlvlpjoRBdhqTAPtnNZ+2hZPDyvFyhs+9xXshyVfu6+qDj75Go2MQ3YY+S8fm5z30uIk7njSP+2yvchPnbPRt0+qK7t3Jsz4m3UcU2uA0fzyyzk3d3LKp34s47sFvLvE6r889//vMRcdVH9dF3Qu4B7tvDWh+WRUZ7Nd87Y+r2FZa921MrtnZVdjYnXb3OXbvDnB0MBoPBYDAYDAaDwWAwGAwGgzvAA8Gcvby8jJ/97GfW11aHvVlpcqmJ1Bf9js8WahAY7fmcL+P88n5bfirOqUPFtuqg0gR2tC3uOrWiO4bnUe1gdf8mGkuHnX+8nT/BHY4yp7JnHW6jDzprxY07x59+YcXYoXY/86VVsQc+jmieDrfBfhYqX5MZg6HLwrzJmqrYPJ08uvWptMwZjvqxqphwHVR57urfZWad4xPOMcZ4nz7gyJh1vq3WeomZQ8Ysf8mOF2s+4jqbVnm/9957ERHxwQcfpG0+Iiurvae63mHGVD4ZWe/Mp7az4nH7COVC5e804jrrrGJuuSi6uza6ffAIC8GxTqozis51HT+xrFfF6OvgqM9yd30d82quV31DX5MrHJNG+zF9QZO1v2PkuDbexOe+698qr3OsCyo57dbp7mxYrSP24xEWksB3LbZDMmDHtK/W6m2eJwnGHdA+o7+zCO9d/+KOCU6cy9A/CrfnV/VSH2Q+2MkGVpqVgZeV6eq0ovKfqt+f//znEXHdgpXv7NkcOGqNtFt3R62UWC/VP0vv5O7ZLLtE5mf3dnAs4139unP9yPssz5muDN3ffR+qrFHcN56P873vyBmGf7t6aU2LMSufs5kVendesy9oRZPVg9e7cZCy+7c9t9Yyqncwtst9v1jT8b3opt+Shjk7GAwGg8FgMBgMBoPBYDAYDAZ3gPk4OxgMBoPBYDAYDAaDwWAwGAwGd4AHwq3Bhx9+GP/4j/94ltPoyly6MllaTZ+Zt0BzaedyQGYXWZ1cfbvU5x3tuqLu/yZMs2kmULkmyPIgBb5ropm5NXDmY44qXzmKz+r7m3B5cK57gwhvgnITR+Uu7266c/qMQQhcu84NWrDiN+G+4DbnTxXgKWvPx+kqpUK1zo6YxVXBHs5pJ81xqrHrmN5UbXZ5dYJGOLMs9+yu/kfNMeXOQKZUdGeQ5S2TZ5n8uTFksC/9rgEGaLIlNwYKBCYz9ZuYDtKUq5q3R9xeVOZ6Ak3ms7nZlekubzd/Iq6bAtNtgWsH+65jula55+gEFXLri/OSZ7//l723h7U1u9K15q62bNfPKbvd7rb5k0joAAiu1BLxDQmQEBmkICAAkUMCErohkIF0EVdEgAgJkEhJkNCNEKAOkEDqq+6y65yqOj9VZbttbwJ71J773eMd7xhzrV17d9/3kY72Weub35zzm//fmu8Ys2OGjc+O+VYmpVX/U/MawsqqilONt2qOzdad2D4jLLqJwP4aaVTzNc7pU1PyPU7meoL1aXa4W2aqydKvDlGp0rxk/cneTzp0ynGPu3LDwPLVzUP1bsfyGfMEusSKOLL3PdW/WB0FzAS2iovNSZM5WJUnG6/D7c/nn3/+IJ4f/ehHa627OR3dAXbdiXTWF6pM4mCwSDPWG1HH1fOrvoF/O8+l1p3M3UU8R3bIplqvMar2osZ4du9Jf2NrWzZPVvOeypfK02Rdx+pbmbuvpX9XYeND98DPTr6CcAES6+Lot/hbVCd/wcl7KbbnmK/RJQnWMbqkyFwmZGP2Sd6uAbabzvqNXVdYOWuMMcYYY4wxxhhjjDFPwLNQzt7e3q7f/va35QEBa9UOwLsHRuChXtl96NgXFStMAYCfq/xeE7XzErsTp47CM9jOH9uZzNJSSreuwmynu2t/iYr0MeqQwZ5nUndq17OrGt7TVAqAqQooy1e0W+bwXSnCO8qy6p79vmosUqrVjuKb5eN0N/mkjV6jXZ+oPxVdVcm0PVcolWsnT6rurqFgxr7BlBgd9QEbfyNMzH9x2MCLFy/WWvwAsD1udQBYpB2qmFDqxF9URO28e/durbXWJ598sta6m9vxOVi7UP10B8caVLEq5XUVp+rjnTiZcqXa8c8+72oFbEtKMYsKw04/xLGctesAn6+yJOoe0NCZ95DufIHhO2NSd+yv1n+q7TOFEyuzvSzYuhLn72hLeKASU89k6bIxU60zsnpQ6nc2LihlTAbLB/uc9Ve8plSBHaV1t22drJMzlfX+uatay54X1YmokN0tK9a6O5Qu2iBaU6ylVdms3CftAdvUSVtCunUXf2PuDcuSUHTu96HiLf6GQi/m4+4hppVyNlAHgYeVDaa5v4ertUv33XKHjZXqWaMtvv/++/eeL8qwule9y6ixK4vztE9nXDpudJS+3fwHlVXTperFam04tbKcvMtjWHwXjvV03BuH8Uab61gqn6q1MwU4zuV4ECMe1IjjDMaXhWHzCVtHsHVrxrSdVOuKayl1rZw1xhhjjDHGGGOMMcaYJ+BZKGfX+t2vzWq3PNth6CpmMQ68b/8FH38BnyrfKuXsKcxP1p4O2+W5xq4AC8OUyxPfe0qxdIkigD37iZJyWp+XKPcUzO/NXpaqHlX77tzbfbZOOOW3mIXvcKpkYjvW1c5Z8G2oI5BK6dRNqzs+VLvg3V1Edr3KQ1fxhmlcQ018qkaorilFSQXbFVaKrYlyL9rQBx98sNZ66NeK5XffyQ5fs4yIK3b+0ddstgaIOH/2s5/d+zz1T5n1adXGMr+TO+ifvlIoszpiY041buMYivlU/sU6KkxG5CtUapO5VvkBVcrDSXtma5YTf+NMoaIseDKrDzaXMwsRpX5d6zKVVJbfPTwqIVkdhooGlWXq+bJ8Y79SyrPK57qaeyIcKnI6bY2lodIO9jTZeMHqdlLXmB9UNuG9nbGoqzDsvrNlxHwRfyMsKrGCGJMy/8ZM4d9539ip1JdqHp5+Zt/tn9Gq4Isvvlhr1fNkqFTDH23M+VF+HRUaQ72zsDKKfIbyN+6LvK31UOmL86Cq22oNoNoDCx9/Y00T4+D+TFNO1rDddx9WZlVc3fV9pUBV7wqs7jpKVEy38nFaUc0j1zynhKlB0e9/KNhDMRt9AdfkFad9eQ8f+QuLhFCH4zyN4Lopwu/fM8Usyw+O8TjW7/Gw8wZU+6767dTXsMLKWWOMMcYYY4wxxhhjjHkCnoVy9ubmJlUgdNSWTAmLyhH0d4WKko7iaeob5TGodrPYr/9qZ7JCxXniT7O7E3nCpSrh6W5pxbfRHoKOT19GV11XKZRZXCq/E2XyJf1sWo9qN7fj10gp66u0pmUxKZNpvljaJ0zVuTvTe06U4TiPdFWNWR5VupU1BPsen0kpZk+U31gGsSsfu/Rsdz7ux130tbiaNeZlVMyiIipTPrx69Wqtdedz9lT5NGkf6F8X/zJlRuani8WB4Trh0VerUg1P1OcsX13lSKWe6aoNUP3QUV3ivQGqAyfrOExPlePkJOQIi+o/5WsNP+9raXYmAMs/fo9jwR43lgVLKwjlGOvjGaqtMR/FGczvslr/YJllz6dU2LjemaxllB9rNp51fFR318sYF/7NTtTGNsOUWsrXa6bKjb84F6HiDNsmKr32/Kn3O0VHaajinnzG/DIr0nh2VJ7i9f3eCBsqW/Tdq85dycZj1h6ZghbHokg7fOXu8YSSEP1UsnEM810p/abvlEi00fDVv9bdmiXz+7vnV6WZjSPddTLz1Vq9U3TLAsNVPlDZ+mL6blOdH6TyoX7nyN732JpDWQHhmJQpUTFf0f8+/PDDe3/Rl2v13tr1Z6wU7Hs8MY7imp+Ne+z3N1Tm7/9nv+3h9fgbcaFFD55FsV/rnFujUJbr03HDylljjDHGGGOMMcYYY4x5Ap6Fcnat3/2qzHa54m92OmNXCYs7JpgWy1P1WX3foesLp2LqE2eCUrZ01XaX5EepfSYqu0uUe1NY3V5DUcsUftWp1SqfJ5yWpzp5uIqb5bfyWavqYqoA7rS5bj6z+1V5sp125euwYvrMHRVml047OqkTdZ9SVmC4x1DDs76RlUl3116pGTu+2mN3PhSzoXhjaUbeQiG3+1hjitlQ5YbyBU/fRrVB+M1b684v3tQP5QQ2/7H1hlJh7XGwMZy1tYm6Va0nlEomOy0e1XFqfGZKjKwsEFYWrE4rxYXy2cqUfJnKW9WdagAAIABJREFUhvUv5YOYxZM9Q5Rz19csPseuvmH5Yu0aP2Od72XC4lZtDhUsWXmjjz0Mi22rsx7C/LDPTLkXTKz8sJyVwrejBGd9W/lgrOZBDKMsM7BOM+UsKpemZwoEVR3inBRKT8wP+lnt+A7sWmIg1dqwUrZlVO8Oaj0Wn0PNFn87ymX08xprgei7qEyd0FUcsnYSedv92Ed9h8Iw2gVbT+Dfqo+wsZLNTaxMIm97nFGOoaSNZ8K4lPJXfZc9B1OJdt5tHuM3h+l78mTOZX2FWaFU9+M9+JeNd5h2Nu/Fejjab7SZ+Kus1qp5g+VX/cV1xT624lof/b4yVWt8jufJ/MtGnBEXKngDVN2y8B01sVonTeeCPayVs8YYY4wxxhhjjDHGGPM3AP84a4wxxhhjjDHGGGOMMU/As3BrcHNzs773ve9RFwWZpL/rvkCFx+uPzVTizMytJ+YMCJosdVw7oLkTy89JOXbN4pDK/EKZr59IzU9N4yuT+clhNDvdQxX2/CkmLjaUGwDlimKSn4k5ffV9lc8pnTqcuk7Y4zk2hRB5qeJkZpLdQ7KqMKyPd1xBdN1FqLhZfGvxsVDl+xI3DMwsuTqwQ+ULTa5Y+Ix4dnUAGDN/QhOn7CCXmJ/R/BDnfqyHMPv72c9+9s13ePiAOuCChavKgpn7KtNnZdq/1kPTL2XWhyZh2XjMTL9wzmduIzLQbKzrKmE6bmdhu1Rzk5orWXlndYtrUoyDpYVmfVW7wLjUmITm45PDsdhhPKx9Z+4jWJkw0MwQTZCzuNmBPax/VgfjqT4SMBcJ1fzScRdTUfXDyC/WHR56zEx1K3cip3NqfN5dzmFY1i6Zqzn8XJUzzk0x92AZhDl+djjM9B3mZHxTa9VL1rQs3/H5q6++WmtpdylZHDHHRnlh31XuGrLxQqEOCMvAMJFfNJvG9UU1trJ5LThd9+/3xiFhcSBq1FHkPz7jXzycKRvzO3VSPV/V71iY7hyfrQ3ZmkmVc9U+2LX4nrlqQqoxIdoUHs6F4zL+zQ7EVOtgrG+17s/6n3JfgGlUhymimxjWtuJ5sF13DuJDF0ss32wNnLUBNZez3xEjD1l+2ZrjdC1g5awxxhhjjDHGGGOMMcY8Ac9COfvee++t7373u/QgsOqX5+k9lyj5kInqbpqfkx0cBf6iH7sD3d3bbhhFNz21KxtUu3CYJgvXVcNmcZ4o9TCOU9Uzu16lwZ5Vqb921LN2lXsTlQEqMVSZddqoymdH8TlVnXRUz101ElNbVge+dONEOmPSpP9k4VX8k/x0lTBVHJeMw0ppiGoHtiNcHdiB4wErTwyXta9QzP7whz9ca91XQ2X5xZ30UC1lZRffhWI2DgBj8zeqcV++fLnWulPyXIIaB3dQbRRgvlldZbv2Sn3L+idTCFTPqMA4US2xg2oTXD8ETCGX9cdrKQwz9QkD888U7Kj6yFAHPmHbirgypRNLXx3O1DlAEFUkqO7B8Pg3OwCIqXvYYV74nJGn6OO7CjLUtKhsUnN/1SeUopi1KbYG2GFhmDKouz6q4uxaCmQKNGadge1Btb0q/0rFzA7nwnLP+jZT1eH4xRSSWVvAQ5pQqaXaXNX/uusg9X02p7J8Rf7fvn17797J2BkHVOGBPyfP0z38kd2HdV/1Z5yrUJGIf7N2oubj6SGQFRFHjIGxTlJtrjrgjqka2Wesnz1OpbbEcAGr807dBafr//3/rL6xjtnffVxUYTHO7vv2Hib+xtqa1RUbH7LrbK3H4uyoc1FVi/d0x+kgGzvVegLfgTH/2WGVbAyJsV+148oyh3F7ezv63czKWWOMMcYYY4wxxhhjjHkCnoVydq3f/QKtdqqyXS3GVPmU7Ugi11CLTmF5qXbBWfkpVWNHxdh9jqkitIqDcQ0VL0sr2/HutjkVvopTKWNVXU8UnSzcpM5UHUyVlN0wnbgrRWcWJvu+q2jI0uiqZSblXfnd6oZnbUi1uYk/22m/r1SMrFyn49kkT5coZllc7BmZiqlSVGNYlhaCu/yhll3roY9ZZbkQu/pffvnlWuuh0nbPfyhlIz2mTMAyefXq1b00dlhfVn0c1XdZWal+ppQkGPdkh131tyxvTOWn+jZS5TdTIFT3Mt+XlW/RAFW5mHY1PrNn7qrMK+U9psvKhKlJq3EOVYuY/+iXTBHSGZvU3MQUUZmCHFW1mcpojwufGZVwWVmyODEPmFbVPlC9zJRPqi+drA0vWQ+re7trxgzl/xVVsJ31vfKBzOZF5lu3Atst+qSNuML/6u43EZXcMVepPo5pZ5+n7yaTsyRYmIgjVK9ff/11Gjf22yyuKKcotw8//PDe98xShH2uwLpT9b6njco9VEhiW2SKyb09q3FBWe1e0ufZfI5pZxYQOL7FX1yfBawfdtoxfs/6esfHNVNoqvJk9ZHB3pe7a8kM9WzsubJyZj5l8TpbW7HrVdzKIoutCfZrTIWLsHLO7mNzTfyN9oxjEVP3T9ozq1Ns33s4NgftzzoZC6ycNcYYY4wxxhhjjDHGmCfgWSpns2uI+gVaKZ+qHb1T1VQnbqWmVLv2GWynkfnqwTSRSpnDUCq1StGpduEnCjgWl0pzopBU+biGaniqeMpQ+euW64myUylzJpwqozvq1m5aEwVwXGM+4YJL2odi0m5O1biVL8Zu2+rs2iNMcVqp0hTdU2gvUd92d6bZ5076Sm0ZdRanA4d/2bXu/Dwqv6mxUx2KHOanMBRIa90pZpliBZWSr1+/vvd3orjHsMw3GLK3J9a2UZlTxcHSZMoJpQjHOPddfFQEKdUZ9qGO7y/mQ43ln6nx9udidaF8t+L3e5x4L+szym97Ns4oH8ks7c58o/LN6grztsPiZD7rdkVhFnelelZ+8FgZZCqh+H/4Xtz90bJ7ss+ZMpmND+hvDvON6v5qXGbjAEt7ssZlqHm8WtdX6qgsX9Vci9+h4hvzc6LUwjiUmhFPRs/8aTJf2WwsCtS7RpbfLpWSVo2FoZxlyt/MZyqO2fHsMddHXPEX+yXmpQLrGccRtg7J6gvrn6lGlRozs5JQ70XKaqUTd/d9Xyk9q/yq3xg6ilPV/7E9TNY2eE354p+8F6q1NwtXKUGZ4rT7faVuVSrbSsGZpdF5VuUTOitD9WwBtgt8l8C/VVw4RkXfRkuY7jpwp/vuWIVj88PtrX3OGmOMMcYYY4wxxhhjzLPHP84aY4wxxhhjjDHGGGPME/Bs3BrsoEn3iYlP17y9kiV302VS/cqUn8XBuMRMeXrASHXY2JQT9xHTuLOy6zgg32GmE1W6eG/XnK+qa6wr5ux/AjMFUwdgTOJWz16ZzXZBs4WTODpuCXaUGUwWtwp74iZiyjVcazCYKWYnXXa985zMfLbrkgDzX6XBvj9xb9E122TmXFXc3bElTH/iQI+PP/54rXXf3CjuZSZTYcoYh3PF92iyFKbI+2FjeHAFc2fw7t27tdZan3766VprrV/96lfp82Sw8lYHEmXgWMPGTJaHzpiqTBtZW8uek6WD5Yt1yfK/t01mVoZlxPLCzMT3uHFMYXWJcXbGNzQVVOaRbP2034vtOOJAkzu2VsjcYzBzvEgfD/DBtpmNoczNRcc1zZ7/ysQcx+HuwWtB5CFrk9H/8WAn5tYg0lCHOO2wsGxszeY/LAN2L46DzCx8b6PssMTI9y9/+UvyZPfJXFIErK5YHeNzsXSyODHNeA51ME0VBttHdTDOnuYeBu/Fvs4OO+q4eHgMcMzBvhpuDZgrjSyPrC9HP0S3BswlQdAZN/B7traq1oh4D/ZDPNCw8zsA68PdOb4z9+Nndo86fCyLS41FrF1UcSq3Bt33jco9R6DiVmuDtXqHcGXh8PtsPdQ5hGv/rNwdVM+m3qeVywKWDgtbha/WhsztgnpPydxwMZcSkcb0oMYq/VOyNfhk3KqwctYYY4wxxhhjjDHGGGOegGehnL25uUnVFAHbtWVxddPc486YOgd+TKoDorrqyq5qsDoA4xqKQ7b7pnZOuwq0iu4u56RO2Q7fNdrF5PAPTJPlh6ly2XNkSj6lbMryU6WVhVWKx2v2y0rdpT531ZaPQUcBcCmdcReZqP4yqrY2VSR3xnFmPdBtB53n6rYD1l+zONjnuCcURaFizRSzLC5UNn311Vf3rqNiBxWzofTLng3VYKHyCcUsU/10ylCp2ILOvKGsC9gYValzUb2Dh3l1xnYMp/Kh5iZ12NSeT/aZKeaqAx2YWhTjwHxWSh2lPFdqr2rcxrDMmoONB9khPAqmdp6sf5jaRK0vKqsrprZkqlaVz6w948EhMW7h+IXPlfV91sZUHB1LHaYwjTEQx704kDH+RvhQwcZYutbdeBoHNgahZvzss8/WWmt9/vnn956jWtOydyym6mKH81Rlwywg2RjODnPa42YKe2yfE3U8qrOZ9Rq2azYXZAdVXWsNuOcb2xbmL9oBW/dn40c2Z6/18MCeiJsdkDlRzDLYGnLyDqzeZSbjMDtQMDhZe09Vt500VBg2Lqj1x073wLLu+1RGVzlbtSs1RyoVa6VA7Sj9O2lm15Dp7xPZXHeijO2ktd/DlPPRd/DwrpjTsjkLVftqfFNr4KwOT61wq3Gd9aPpHGDlrDHGGGOMMcYYY4wxxjwBz0I5y6h+eT5VSSkl3053B2oSZzefSKU66CpHcXfoRBHX2cVUcXfVliycUkBUMNVoJ29TH0MnO6mVQnqn8hMcKIVCN62J4pCllakK9utZnEwpq1SuWfvpqrHxe7YDXKkZp0zGCaaUVWXSSV8pzTrjBfMhyVDPVd0TTFS4ex4z2E6qUmJUY5bqI+zebLxR5RSfY4c6lFkvXrxYaz1UnHXmlVDMhmoGFTvxGRWzmboc8xu7369evVprPfRnG1QqA6XSUP6uq3Yd+UPFY3ccqfyAIixOpl7LypeN6aj6YWWQzetM7YwwFRULt/8f840KLqVYz1DjhCqzCvRh2E27mv+UTzqmsMb79jiZr0WlnkIlS1U26C9O1RVrz1V+MH0cx6YqzQ7MV3GltmF1h/0v6jLKOdRB4XP7D//wD7+JM8ZV9IEaqiP8G9YHocLt1CHCfAYyP9NVHGxNgO0VywqVUXsY1n7RF7Tya7vWnZVGzJUxz3WtJarPp+2vs45T7zDKJ2OUxa7IDp/0Qcz9EVeU1UcffbTW6q3nMV/sczdc1v/YGpWpLztrB7ZWUXFPUFavqp9laao1Sjef1fiGKOXyCacq0pM1+ElcbN2ObXHq63Wth22qax09UeUq5fHEIgfnO1V37HeYzNc6rgVRxc8suir//ximq7Cu1tFqnfzrX/961B+snDXGGGOMMcYYY4wxxpgn4FkrZ6tdJLVrpdRenV0vttvGwlVMlGGPxcTnF7unq7at7mN1o3Yt2Odqt7PrU+RkF1SpFk9UjFMm6mfmc0rtqAWnpw7ucVUnTE+V3BPFuqqLUz9NVdzT+q9UFkoxgp+VUmpn2j477aDrwxWvTzity4qpVQHbOa7CBl11V9XW8FnRpyHzMdvpI6Hmwl1jpZjF51vroeor4vziiy/WWmu9efNmrfVQtVTl99RSIVMYsjBYR7jj3rU6qNYXlWq1SiMrX8x/159qpTZm6yB1ivkJXZ+snX6m1MxKqV4ph5hVh1LLVGXVXW9iXir1WvRJpUTFMkPFeKaGRjWlUhpeQ0XFyg/7kFIN7rA+whS/7L4dHB9w3IjP6E/vr/7qr+59v98TCseoUxzr/+RP/uReuJ/97GdrrTsFbWfeZkotpgrK+hq2Mfyr1JZsDcPS2z+j+hbTzO7/+uuv11pr/fCHP1xrPVSNn1pwse8qlNpxzwsba1gZsXejfW2A/R19zEZZMZ+zE4uXKkxGZ45Slpzq3Sz7jUHNE8oyp8qPOtU+87uc5S3rf9gn1PwysTZQ92LZdOLG+aRLRy3K/qoxPYtbzUUIU9pm+Y12EWN4jO04j2Neup+za13VaPaZxaF+N8L20PFdjnNQlBHO+cyv/j6nMv+1rK7wt5Ps3SHytfuL3+P8gz/4AytnjTHGGGOMMcYYY4wx5rnzLJWzEx9gbAdsqoQ72dVn6ppL+DbUlsFECTAJo+5jO09ddbE6mXWH+R1R7aYq/9M212Favh2lH6odTk9TPmHik1j5msXPSiE1UT+rNNT3WRwTRSR+no5f3fueiq4idaJmVFyzLNhO8ORk01M/XHuczJdvfB877T/4wQ/WWneqGNa+s3E5dpjDvxy79/vf//69v9XuMub77du3a627k8YjzcqvKn5WY7VStFTq10qlk4Fq4krJ01WyYNwn6vKA+f5m7XefN1EVwdRcyt9Yta5jfilZPXT6EAur5pnJOM4UH11Vza7yQGUIps8UUZWaHuubWc1ge0VlVxZ3ZQWzw+q0qkumWMe6QKUf5qmqh66qHJ8j649qfFBtMf6GBcHnn3/+TZj47s/+7M/WWndjOtZVKIn+6I/+aK11p+D55JNP1lp3/mzX4oq96RxbKfcwDTbWYDvG59rzwuoTy5H5KczqNq5F+YR/9ul42/GhrKwNJsrOeMbMN28VR4DqPIx//xx/Q4WNKrXdb+2edqWym66Xg6yvVQpjdo8KN32v6Fql7OmosSbL1/456iN89a9V+1fO8qmUk1lY9r0qs+q9SSl+WdyVD9ipcnbyGw62ObRo6L7D7WNV9COcz5TSl5VR532EhWX3ZuWrVLfo+5u1l8znLFu3s3EPrfSCfYxCf7XYZ1jfwfA7bD2RncHRwcpZY4wxxhhjjDHGGGOMeQL846wxxhhjjDHGGGOMMcY8Ac/CrcHt7e26vb2VTr1VHGv1peSVSwIlo2f3dkzhFRPTiG8TJkNXpimVk+6AHQiA15kJYWUOrsxGlGuKPb5TNxZV+1BmvF0yU01mysrcSVTmkYrHbK9TNxKVqd3UJCmozG27fQPDs89ZOiquk7o6NWWsmLik2cNPXIRM3VycPJdyw9B1np/lS5ksVuNKXIuwYTITrgXiADBmSsNMSde6c2MQpnJoZo0H0ESaaEqIJlk7YToah9XEASNoPo3PmZVZd55GTtoDO1BEzUmTA+KUOV81JoSZFc6VaNrFzOQ6c1nXFPAS9zjKFQXrI1maaBbH8o1xsraY5Ye5h+iSuQlgJq0RFus6zNyVaWkFMwuuxmVMj7VBbGM4nmRlxw70Uu4X0LQ0e0Y2tmN7UIfx7LC4mFkk5iX+xqFUu5lyuDX48z//87XWWn/6p3+61lrro48+Wmtx1zVxUONPf/rTtdadC5n9/3iwU4Btjo0bWVmqw2AC1rYmLmXYwUpBmLJGeWYuOKIMwtVOxPnhhx+maXVc7gRqrcU+sz68t2u21lLjXBDzOB5gsxZ3MxRlhQeFnbhs6q6L2H0Vp4f8TVDvrZh29Z16J2BrnawNxDoO64bNK3gAXlY2rPym5Vi5ClEudxDl5iALe/rbTgWWDXNvwMLtbg3QVVh1kGH1/SW/oaln3q8zl0Zs3osxNsCy2g8n7LooYWuXIFsL4MHE7LcRTCP+xvi4r1NYu93reXSAezukMcYYY4wxxhhjjDHGmKshlbM3Nzf/YK31r6y1fn57e/sv/v67/2St9W+vtT79fbD/6Pb29n/+/bX/cK31b621frPW+g9ub2//l05GduUskv3azHZyrgHbnegqCq+pROvEMU1vqn6trnV30DLFEwsz2ZlmqDS6n7NrrLy7Cq7HUEEzpcta2kH8yY71tZ5hby+4C6x2plXf7ygZulR9grWDbn4rVWD3XhUuo9uOmfKsoquWYXnZ83BpnT1Gf8M0ql1nvMZUmCx8pa4L1UscAKYUs7gzHCqLte5UrOygpEgrFFmYFiri9jyEGvfly5f30kJlgBr7q/ECv8dnx88dVSumi7vw3Tlg32HH8umuXbD97M/J4ojyxUMUmCLjRFGkFL5BFmf34BY1pk7ixrDYJ6qDn1g+OlY9GZmCT6lXq7l+jydLB+/tHohSHZrHFE8BtkG8v1Ki4r14DzvobFfgsGdQB4JNFJwMHDfUWiUOo9rVjKhWjMPCYvxlKvmIMxSSP/nJT765FsqssGD46quv0vxhO8Hr2XN1D4pDlJI5iwvLIIgyi3aQqacwzijfmKvYepQdQpfB5rOJOm2/f1fZdd83kMh3qIr3OFERG59RORvKMVScscMMs3yxOeeSgy+xvao5tlorqHfIabvO1i4KpbSOuotxY487U/dlxFos4oo14Z7faCsxbgRYzqyfoRVCdvBTPFu0ObzODoKKfFfWYJg/ppSMcDFuxP17uMh7lAU+c4zdOGex8WOfq7As1FpFkamfqzB72vi5s15lB2rFZ1R141p2H4vi/1E+eMgjs95g1nbVHKB+T8TniLrfw6EVFVtXdumE/m/XWv9y8v1/cXt7+3d+/y9+mP3n11r/+lrrX/j9Pf/lzc0NLxFjjDHGGGOMMcYYY4z5xxSpnL29vf1fb25u/tlmfP/qWut/uL29/eVa6/+9ubn5f9Za/9Ja639TN2bqoM7O1FQFqJRn+71TJWr16/up2raj/lLP2i2TbLeG5ae7K56pqJhCdqKcPkX5zql2uLsKQ5Zm1dYwzmk7yHadu7tsj6HwVn2446tMtS3VLk76H/vM2sv+/27/YnnqKNaV0rvj+6t6lkth6oeuErjK96lKuNr5Ve1CKfkmPkXZeKfG0iy/sXMbfgeZsoyVTexgh2pijyPA3exQYDFlId6/KzZC7RU+Z5liYaJ2RlUaU9CqMSibf9h4hupGpNOnM0VYBj5XpTBSYw+qTfB61Y6VKoq1Z0aWV6Z6QPDZq77fXU9gO6rWI9jm2TjHfIt21JhKlcv6TrBfV6qXrmqGfd6/U3Gr9Ui1FuimFe086jJTBXbXO5O5gY1b2D6wXWA7js8x1u7poCIO/fcxJVewl0X4tg1V0ieffHIvTswnoxqv1b2qf3bU8MxSBNWwSrm834NpRHlHWqgCRL+JlUIryBSEVZ4ylS4qtbrtGn1d7vdhP2IK1FAXY/hKidodJ07W/V3FLH5fjX9K9azWtGy8ztK9lFC27ulGHWE7wbUMKmuz/Eb8YTUV6zg8nyAsuCJ8fB/ho2xi3bqHibVoxBlh4xyFSPuLL75Ya931ifANHc/3+vXrb+KO/s/6WVzHvl2t93AcxjV4jMOo9MQ+XI0XmWJ3pzsud94plaI9qOZvfIfBNSv2N6bmrvzDsjrEczc6v9+x+QDTYFYgURbRBtZ6OAZiu/7FL34xUj5f8qvXv39zc/N/3Nzc/IObm5s//P13/9Ra6y+2MP/o99894Obm5t+5ubn5hzc3N/8QZezGGGOMMcYYY4wxxhjztx2pnCX8V2ut/3Stdfv7v//ZWuvfXGtlP1WnP93f3t7+/bXW319rrRcvXtwLc8lJc1NF1olSi8XR8XPTVfCd7jpXcSgfRcyvVIXyf8YUJtk9E9VUN1xXQT05Kf1S9ni6p/yqPFQKKFVOqow65Yxhu334GjvIJ6q7KRMFEfte+bWpYH1FqTOzNJivPZVvRtW3VT+bqIcnYbPw6vtJ3Kw9ZOpLphRRO7yZ1UHs0rOTulW7iJ3e2JmvlDuolsj8OO5xYB5C4bDWWq9evVpr3SkVsLw64y+DzVs49zCFZ1Z37JmYKgoVTqjAyMq5aw3RncezMKztddX+O0qx2a3DauysVKBZ2pUSQeWXqdc6VgcsrUvGKKY6CZRv146KEcuEqWPie1T/ZEo4plpkFgFsHNnVNKhYYn4/2Ria+YiOdLFvorIse9b9+sm6E8u9Owfv+Yy/MYaGn1hU9+B4nbXBqFdUuoVP8E8//d1xIqhw6o4f2TX2fjRZr7ExR/kC7yiB0S9ixB1lw9aqqJjK/CZmc/n+ma0VsP/tY1W0AyxX1rbi3mgXWX7RF2fEFX40I01U9qGP3yAbLwLW35iqvHq36J5Pwa533vtUe8a0qnc5ll+1Zu3M/dFecXzDe6PO9nMH1spVhdi/Qt0aqlUcg7CNVQpF7GcxJoXiEOeCaIORNo7ru9jvRz/60b00Yv2LcUSaX3755b2047l3pW+kF2pgVKLHX1QPK6ubPX/sLIbp3L9/VgpZ1rY61oEqX11L632eVL5b4zr6HI76wbEo61s4zjFLDEw7Wx/hmjSbqyZW4EfK2dvb25/d3t7+5vb29rdrrf96/c51wVq/U8r+M1vQf3qt9ZcnaRhjjDHGGGOMMcYYY8zfZo6Uszc3N//E7e3tX/3+47+21vo/f////2mt9d/d3Nz852utf3Kt9c+ttf73SzOZ+QJiajRkuoN2ErYTrrtLUe187J/3+9mOIqallFzZZ6YU6uaz4/+DxaFOfM92i6aqnc4uJ8ufKtduPBVqN0vVQxVnt31X5fwYKlVFd/epUhBN6aiSWPrd3fCJih+/Zwr2LA9KXTnNX6YWZfnu9DMWv+pnql2fKGa7nyfPpcoVn3fftQ//W+ivivl3jOuoeKnKBP3ZonqHqYEizVB0hQprrTulhUIpxPfy7SoJ2Wdkv45rDvzMVLioysvWLuxE3u5YmilbVJvCMsL20VEndZW+Ku39OlO3KtVzkPmnxHLFsAymxs0U1UqJqpTLWdwIa4NMfcJ8A++w+lbqsCBTPKl1Ztc3fKXUYn2FqeCDvX7w1GemZlVrwkq5x+ao+B6fC8cLDL/HhX5UEcw/9qGqHsLH7U9/+tO11p3q6y//8nfaGlTQsnlnpxoD9+eKv6iQq9Za7BnR5zDz150R13Y/7Pv3oR5FRTKqr/Y0UFWLisJAWSAGe5tFv7AIxpmpyVmaqKqNfMc8Hm0QlbbM9+wOe09lCuDOvNj1Nz9R2J6uHzr5RXWdWguqvGTjHI532D5RsYp9p1pfRF/44z/+43txsXUFtp9QqO75izEo/kZYZgGAKsds3MA1bDzjmzdv7pUFquNjnRxx7epiVN9G3NjH0aotwHzuY2vErda0J+9R07VJB3XPVOnCpdr3AAAgAElEQVTbSQPvRQU4zgmoaM5g/oExTRxz97qL/Oz+nzH/k99L5I+zNzc3//1a6++utX58c3Pzj9Za//Fa6+/e3Nz8nbXW7Vrr/1tr/bu/f4D/6+bm5n9ca/3fa61fr7X+vdvb274HXGOMMcYYY4wxxhhjjPnHBPnj7O3t7b+RfP3fFOH/3lrr712SKWOMMcYYY4wxxhhjjPnbzumBYE9CJqFmZlrXMLdWZr8YrmMGwcxypnmprjETLyVBz0yvmMkAe46Oqb8yd8K0VX6ra11TFGYCdA3w+TITzK7LCcYlJvEqzhMTCkzjMfrnCaem8SxclQaLs1MW3XywODt11T0Ih8VVjV3TNnfickDdy9pvxz0Hmtp1D3/Y+yua13T7W4QPk6xwZbDWQ1cCzNQZ0wxXA1W7UgeAYf4wjjAHjcNk8KCJLH9qjKlcWkzbPNZRVS9sHmAHB8TnjskYKz82LnT6qVqDqPYRVAdsTcfEyRjQHZeRbK0T/8e+okybWfjM3QVrl6yuVP73/zOTXATrKnNnwA7TwPyrw9Oy75mpO1sTdl1k7WCdoSk5mgd31tN4YA4+R4DmwJ01eHetdMl1dKES5r84ZoXZ7YsXL9Zad6bIGWgCGgfpxBzwF3/xF/fixvs67g0w/wEza8/GSdZWIt8456A5Kn6fEWFjPkMT1mjH4f4nzLDR1H+/N0A3FuieiLlzyeJTz8RcJ1TuUSIf+EzYdyPtuB5tq+M+AvPbNY0OrvHuoNwWVUzfiybvCopOmuiuAMH2zMzAM/eG8RfdXSj3WljOmWsWdCkQ98Y6OL6PNHFNG202O3AS12fYntm8Hd/vYyd7Vuyz6hDAuD9cGez5U+4MWJ+ZvKt3+13VRrFe1XtUoFxfdfKHdcbm8YpoFzGWs8Pd2By25xHDqnWP4uhAMGOMMcYYY4wxxhhjjDGX8WyUs7e3t1R9kKHUJI+p1GNKrGrXQu3sd+OqDurAz7gb2D0Qo7qmypPtEu1pq7Lo1lWlSpk6oO7szqo2pVR4VbonqtRO2hWs/DrPNVVZfhtK2Y4C5xI19h7P/pzqYKJuXibq0cxpf+e+CqYemCjmWDqdw2r2+yfq1u4YPxknlIIPFZTZuMx2i1Uf+fDDD9dad4qBzJIhYMq4+IuHmyC7I/xQzKLiAlU+2D5CBfHZZ5+ttdZ69+7dWqueB/Ez1uWJ8kZZeaj1RUchGaCKCts35r+qw4AprVke9ueI/LAyyZ5xv95Zu2C6TFE4mdOYgpopljt9HdvQ1DpJKcT3sOx7NmZ12jWGYQe1YNsLsrUWHmTBVD5BxInPuat8AswHa7eT+lDrN1SPopI92D/HOIX1y+bSSkWO4dUaSh3m1Vmf4NgScTElbSjLos5+/OMffxNXjPGYHqp/Yi76yU9+stZa69WrV2utuwN9JutWNh9O1stI3IsH+uDfE1UV9pko1yij+Bx/Q30Vf9fiB2cx5beymui8S+C9LI5oF3vZxLOi+hDnzrgnnj1Ui9gfszi6a3H2Tpxx+n4xsVboWkB13tnxAK3pHMUUqWs9VMSiChDnExz/wlKrOkwxwMPwok3tfWC/HvfHuLLnM3j79u29MHE9+lKkgQdAxXp5b7t4AC5Tw+MhX0GUzb4mjmeIsEp1i0Re8HC9/dr0N6ZrWvoG7DmyA66wb+D6gq1ROus6ZmnB1ih4vSLqn80PUe9KIb5fC7Cv3NzcjMYpK2eNMcYYY4wxxhhjjDHmCXg2ytm1zlR/3esnij6ljpjkTal52F+WZmenhCk/ThR7J/dM42TXL1GkXqq2O2kfqO7o5FOlz5QZE7XlNf0bfZtKdaWwZmln+T5VM1bfT1XPHdVxV81cxcG+V+XWpVIETHmMnV9WFpX1gRp3g66KoooLyz2Uq+EjMHZr93phyiBUtaqxJ3Z1Q/Gy1kOfhKgsY35VQzH7+vXr9HqVD9w5Z/7wTtQzqp/hrn/mC5zBlA2xA4+KxGy8YEpCrDtUI6DqZqfrr5TlpVPOLH8sbqagzOJUaVVq1kCN2cp/2ETZycqLnYWAZGlNx8Iqv0zZwsKxtDOVEIuTqXMnPuSwXNFCIa7jmNRpx6GSYv7lsF+xuLPxgqkUlRKqmt9Z28GxBRVzqPgMRdpad+o4nGNYWjEnRZox5sffzlpruo7PVPSsnEPhhKopVL9maap1D96LitPoG6HSCwXfWndzaigJUcmHytkA1YId/7tYjjhf4FiaqeBRbYlg24+2heWd5XeihMV7O58z2NjY8b+LsDBdn8pVGOa/FOPozFGorMe6xDET+35m3YZ+bCPMy5cv0zgifIw50U5i3PnBD37wII0vvvhirXXXR3B8CyUt+pxFq4m9/8WaNKy5Iv/xNywA4jmC6K9RlhFuB/3uMv/nqB5F1XlnnczeHVA9Wq032PqHjSNsrbW3D8wX82Pctcrc516c41lfRfV2h45F0FoPrW2CbJyMdovrieA73/nOKI9WzhpjjDHGGGOMMcYYY8wT8KyUsxOmiqaJKkwpQk7iVKfrXVM5pnwNBWr3PgvbTTvIdjuYnzm1o3qJSo3ljz17d3c3A3eoTxS/ik4ZdRWnLI5rKtknsHyrXeNq97DbpipfkSxupNt2qriUH1vmq0e15+4znNJVAJz0dVSJMpj6FX1tnYB56Ph7VAqFUK+GqgCVAJk/MXa6Mypa0C9hhAuVbvzFvO+fWR948+bNWutO8YB+T/d6wDGRKQuZSrRS7zPVV9dPaSfuruUCG+ur9szmTFQEVD4y2bN1/G7tcWd9DJV5mE+lVMU4s3aB5ayUhhUYhqnT2H3VPMPamDqNuKPQ6uZvch8rPzafsOfI6o4p9RDmn7lS9ao+y/zEsvEwC4sqd1yXKr94ex9hamGmukWqtTpT7WB+Qg0Was0Y20PZtZdFqM5i7kE1HY7lQSjKfvjDH6617uaX3bc5a3M4FrEyUW11vxd9WWK7iOeo5unumpupHXHOCgXVWneKLFTsoTJWrUNHiivy/sfa9Z42U76x/MU6A+uj+w6d5RPz2wmvxguVdpZP9m4+Pe9hkiemNFT1v7fvyF/UZbTHUJ6i71ksg2izlV/NUL7GOBLpo5/YIMaNGG+yuCNfP/rRj9I0YxxjfQnHgrXuVLSRv7gnPsd1HLNiDI1w6EN3z0/A+huug9DvbTansncGtj7CPGTtBq8xJS3mvxoL1O9sVVvKwu91h+tNthZh7yfVOMfeEad9es+jehd47733Rr7PrZw1xhhjjDHGGGOMMcaYJ8A/zhpjjDHGGGOMMcYYY8wT8KzcGiiJdOegBnWQSMc88cR8LEujMkWYHtwxgZWBMj+clEWXqs6YtBxNOpSrisoslX1WdOqFOc7uOITHfHXM0VVcLH/4mZmdqTLK6vLS9lExMeVRMJOTrvuLTj6YuXy37VVO3ANVV520piZgl7hBODXPy8qS1Zlqz8zMeef0IDNmUpOli+MZc2eAZqBVO0dn+WFmGOZEWBZoXpaZr8d32WFWa92Zyb169Wqt9dA0Ew8p2ONAcyA01cdwePjVnhfW39Q8HPdVpsZsrol8dA6mytLe02fuDJTpE5pjZ2AdqrGyOkCuaxLPxqqO64+p+wiWxyqfWdjq+8y9AXsWtp57jPmRmcxXYybmB9cuATOrrda0zOw/M//f46ryqsoV42Jj1w6OiZj/AO9ldZodjsbWb8r0EsnaKEuDmbpWB93FGBJmyWHGiybRVd9d6+6gsN0cNQ7fyQ6Ry2DuAbJ1B3s2PIRFjaEdlzCIaot4cOYeNso5TJqjvCNsmFszNwcZLN/s/SkIU+4oo90lBa458J2GmS1je8nanDKjZu46OnPAqVuDoHJrgJ+7vyngfZmJOeN0PZrlBw+gwjEy2mDUZawRM1cJEUfkL9wYYLuJ9o5pxf3xF9NZ665vYD/LDuXa8x99Z48P62x3ObKD66TIX3YwHnOZgmMorl0jbeYyZs8na8e4plIuefZ5B/PF0mJrcMzDng8cw+MZo011XUvtMLdCmE8ca3CNHmTjNuvjjMpVDxuv9jY4WQ9aOWuMMcYYY4wxxhhjjDFPwLNSzl4CO4hG7ZJXO1Rsh4ztSFfqE4xTKSwmijm1+447IBhXpwy6sMM09njUbnxXgVjljdUBK8fpDsoeB3PezRQle92fKIOy/HV2ldm97PuqnZwq1DsodeU11OasHZwcAKYUfFOFanaPKl+k0+ZY3FNOVCgBU2plqJ3TKl9r1SpC1aaU2qNSYaJ6KpQJ7ACwjuUFqh5CqcB2qiPNOCQmmx/ZgQERJtQEL1++XGvdKW7UeL6jVJZMvZjthivFFZvrVR4m+VYHQWVtDpWv+BzqoDCMO7vGxu7uuiM76IApFVhcweSwI4StXTDuqq8opW+ldFgrV0dgXEylhmB+O/mezt+VShrTYyoTDF8py9gahlkW4XX2eQctBJh6HMtg7yNxgAtTPmF+2QF8nfEZ88Pmb9YGs/pg6alDyPZDHwO00sDvIy78jO0l5pW9nEMFGgdFxrzBVF/sOSvlLN6LCtSYD7sH0eywwyoD9m4TeajGgGhz8RdVi5H/+D6zQgnYWIif8ftoD5kSEcPiHI/liapMPHBpLzum8lP5ZfdlcauxSFFZPnX7v7qvcw+inqczXkQbwwO2cGxFBeJad6pUVMPHX2zXai2wX8f5GC2blKUFWz/t37GxUb3zVgp8ZqUR5Yoq4ij/4OR3F8xvpMXeQTPLOPY7EFsn4Zy7h8M5NNpHjAehFmZ1XPUl9fsUXo/yZXNV9hsUW/OxdfLEMupSqykrZ40xxhhjjDHGGGOMMeYJeDbK2dvbW+lbdKKYY+oO/MU+mPivDHAHfqqUy+JC2E5gtpswVdCy+zuKVLXbgp+r/LK4lPryEgUl2ymp0lR1xPLP2nUV55Rqd7a7i4zPUbWH6U4vo1LjXkoWN1PBMLD9dpXOVRjWhzptjaWhxp5On2ZxTFXdE67Rh9lnFn7fTWbjfnds6vgVj7+hWAk/XV1/ipXfKFQ04DgWfrAibdxhz/wmIlFGn3322Vprrbdv36b57pSJUsgy1QxTBmRxd/rX/j3mYc8H231n8xzWT+Wjk32vlO2d9RBTwbCxHcuuM/6o+Y4pnjIVv7K4YKribN5WytKuKiWLmym01Nqko7JS427XB3tnPFZKa/Z9plZjayfmC1epSPdniThCkRdhUKHHlH2Z30TmzxYVQsySIFM9M3W4Uhczf/WZcj1gfSDUSnEvzg2hslrrTvEa5YgWChE2/kZaoYTCMsnmqOD169drrTsFWcDKpjOvs/qOuTVUu5esL1g/wvU8qpBRIbfnA9tFlGfUUdwb5R71E5/352FxYv5RGRlU6taIC/14svEh2l6sM+K+DJxTWVti7x+ZL3z1bqt82mdtTKnkWPmrv/u9yqJFzWXVPM3mTlSyRxuLtaJSne/5xudheajeJdnZBqjaV/2xsl5j+QqYEjkb31gbwj4aqnMsbzXedcBxmT1Hx4qGqYk7bRLnTFTQxnjG2nvVD6d+atFKrWqjHeXunnb3nQKfIbuni5WzxhhjjDHGGGOMMcYY8wQ8G+XsJeqrjI4vsrVqNaNSdQSPraJbq6dqZWmpk/zQf2GlpsKdBjytk5X7xCfcVEFbxanKfbKboRRNLPwkLbaj11UDXUOdizt7nRO/L1GNB2o3dppG1ubYrppSaFW7nUrxz3ZMWZrVvcg1xibcxZyqdrP84Ge1W1yd6N1V6bN8dfpIoHwv4udKYYs+ZkPVo/waV2UT6gY8aRmtN2JnPU5mZkqASvEUzxgqpFDMMtXSJSilcpCpZTC/LE68D1V3e92jChTTwL9qJ77KN/Zh1gareXHqM5SpejoKe/a9qruqvUR7Rb9hLO1q3GNlP1W7ZmWC6TJLLATVQZUKRXHJWI/thCmqVVr7NTbGdy3hsnxjPtD3H/Y/Nr9kdad8t+K4EOti9AOa5QefXamP4m/l+7cz1+xg/qPsduWsUmjGs8Z8E9+jb8kgs2yIe168eHEvrlDSMnUlK5sqDL5/RNr7qfCMrlUU1mmUEfoyzk6LZz6mMf/MdyOqG9d66JuTKc2wv6EfyOoZM/+j2b2RT+aTNLuXlTfey+one09VYdnnauzsrr0n7z7RdhRqTpqswbCtYR3H+jTWq9n7iCov1vaYcnlPn8FU0ZVVLtL9HWgyt+L4ir+FqHVyNo6rdQRbf+L1DPV+jWtFtlap1Pts/GK+e6vf6ap3wuwetu7IylStAdEaomPVweI6/W3EylljjDHGGGOMMcYYY4x5Ap6NcnbnGipa3EVUfrEyujs63c87TKnA/Ovg9UwRwHYFY2c3dl3R3xQqZqvdztgdQl9JJ0x2vta6TN2DO024Y8PKuRO3CtdRn3TbvFIvZaidapYX3A2rdolUHCx8Z+d3qtiajB9T9XNVhiz9zq6bgsXdLd9MuXep2nmi0u4+a7WDysY5psDCNCd+xdnYpCwYMpUrqlcRpixD9dIeB/oVRJVXpMnGtY6iJZSyL1++XGs99B+F92Ee9+9ZW1Nj/2Snmu2YMwVAtRZQinmlCOm0dxan8qtaqQJVX1Zqn44iVSl8A1YmlVJEjU2d9sPWemp8mCjrp+pgdkJy1uY6/mn3OKpwqj0w5S97vkxdzsDyPPENiGov1aZwvNvHfLXeVGoktDjb84/3TtcmVbjuvMFAJe3+DKFsYie4x/cxB73//vv38hT53JVRqOTMLPLWulPQopIvmKzBY2768ssv78XJlKBZmXatE9kp7dk6Gdccan2ECmpU3+3ljOXK1kmYZpRVfL+rOPF9KNSUsQZg+UeFHJ5Yv+cnUO1aWcJka9quwpPReRdlfVW9I1QKvipMdr0zVym/tghTF6trGZN6YP0e5wmmIsY+speJWqsyVWjH0petldT1CmUlwdSZLJ5O2G5+K+UsqohxPLiGRbW6ztZYwT5e47Owd0oWd5Z/1eanloZWzhpjjDHGGGOMMcYYY8wT4B9njTHGGGOMMcYYY4wx5gl4Vm4NJma2TJY8cVvAUI73u6ZJmSy7ax6gJNLZfeigPtwXoBuD/WCALM0we1nrTp4ef8OdAZpKXeNwGGaGoRxZV3F1r6P5UWW2MXXHgEzMDqemgztK5j9Ns2OWM72exd/tdxM3IghzZxEoM4YsLWaWrMxFLnGhwcpg4vpDjVvKjKtqF+pQmICZ81yDznihTF3ZQTmVCwI0AWWHR2HZ4Di95z/G33fv3q217syGIs4PPvjgXhxqvslM4yONV69e3fuM9zA3EZO5gJXJZD5nh2uofneJS5Xg5PAu/E7Nc+qglz0uDKPmNebyJjMHZ3EwsPyzvo2miexZmUl8Zoao5q/pvJKhyvnEpK3rzgC/r9YAzI2CcgXTMc1VbhXQrF3lLaO7vlDPtecnUGtvdKnAXNzsYRHlnkO5YOnc030/2fOLJvj4N9zlxLgc7wTxfZi7R91mfZr9jTg//vjjtdbdXIbzTAWOjZi/SKNz8BNzUxCovl69S7B5QLmuYXHucWcHve1xdt047e0C3fVEPb9582atdVfOmO9IK94Ts3ahDhs8cfmBcXffp1l/rdwwnNJxQYB03x0wjSysmpum4XYm7zTserePKLdV2fyp3lVYfwsmh42d/E6h4uyGU64VdlR7ZGWSfY9zZIwP6ALtGmXB1oDsXQwPMs/cXah3GXZIcnadlWc2vnawctYYY4wxxhhjjDHGGGOegGejnL29vS13QBjssAxU5LBf2bOdEaUaYA6rJ6iDwDB/mKd9tzRUUqHUCvUW7h4zlQqqYnflLCpjJ4fq7GlXdaoO35k4Nj9Vs7I8ZXGzQzRU+63yNnV+zdKqFJ3qe6aayXbhunEilUKE7Yg+Jkq9pu6rQMWN2rGslHBMhTbZje/C2gVTYu/hu6rna9SxiuNkt1Y52McxID6HdUKMwXuY7gFPER53fr/++utv4gyVUYzRESYOAIt8oBoo0o64s3YTqqPPP/98rXV3uMrprne2Y8zmZ4ba2e7A1AVBplDG/HWVhkjWH/BZok66hyVkcaqDiDC/GBf27b1e9kNoqjgQpt7Yn4spppnytKMQUflhnChmJ/eeolSWHTrr3g57u1DtE8MxZVF1gCC2R5ZvNh9mYxDmD8cgXCezvrXHzdQ8zCKEqXizuu32YbzeUeFi/tESA7/HA4EzVTQeDoNlwcox3mPwUKw9r3gwnFJmoXqqgin1sBxZe+kcbtMd41md7wcwR1ng+xzWiVLl7u0Y1wcRNixy1KGg0S5iHbK/S6Kalo1jSoGWtQtsB0pBi2l11tPdub8zTqvfGFQcHdUoQ40nFWwuUu+8E+ubrlXrJc+M37PrWRrqXbyz7mFxM1Sc3TTXetiPmLUiiytbJ+P8gGvGx6Sa89d6aA2wFre06cydDGWBNV1zWTlrjDHGGGOMMcYYY4wxT8CzUc6udaaOYTsGbDeAKQdOVBPKD2EG8wGIO2mofIpd5diR3JWzqLTC/OCuBvqR7fiPvZYitWLqJ/YkTHfX7UTlylSsbDc0g+3goJqgo0BTO9BKrdRVSFVpXbIT1Y3rEtVSdzdT+UG+BNy931HP2t0576hyWVys/WZ5YmNkVwGA31+TrO8rJVaAO6xMMVv5IWS7tKhqjfE6wn/11VffxIE+30LREvnA3XClONt3uL/44ot7f1H5hM/VLbssDhyvugrZ/T42X038nbHvle9jHDOVAmqPR6mFMQ20/qlQKmGmSqvmJuX/js0TqEDsKO3Z+KauV3Gy/HXDVVxjDuqmEbD5OguvwuI9am6YPKdaHzPLrh1WV2wdj/7lsrGera2mz9GxBsPPyjosS/PUqqejkGMWAZmP051QSFZ+pNWaRKnAUBm6X2PKvW5/nCj3cPztjJkBWw+xNRZ+7rzzYHkxn4vonxffLfd7I2ysPdhaIIh8xjtlKHz3uot0I434qyzLcI7N2hyzAMHrjE45d98dWRldc444Ufh2P09g642uCnMtbVXA6PQ/9e7CxunqvbUbFxubOvnG/DCrO6RTFsxiAc8mwvsy361MMfttnB2iyqDyDY7vMGxtoNZF1Zx6KVbOGmOMMcYYY4wxxhhjzBPwbJSzkx3CtfROPvte+b3a71W+LFiaWTjm3wP9DMauBfubxY1+P2LX8kQhyzjdDbjGLoLaiczaxWl+LlFEdnfUqzxg/pXf0omqakq1+8nUHNdQ0CpF0Mmznt7L2sNEfan8LVW7s4oTZZPyG6WUOkxZkuVH5YEx8SvdHeuz79mzYpyoRgm/3vG3AsuZKRFRMZv5b0LFbPxlz6j60uvXr7/5LhSzTH2m1MSTvoVhmSoG+0GmqmD9q6uozcZrda/KF/N1X8XB2mBnTlLjgFKHYl1nZcWUY8pvV6WeZ+Xc9WeaxclO9e2q8ytlkVJYsHxeQnc+vCRNVjbd+b0Td/SRrnJ8T6/yT7unwT5n33X7eKdulZKXpRngc2UqH1Sgqzjw+876gll1sL5dqZ2Z2kv5j1Z53K8x1Rr2CVSRVuu3zhhTha/CqP4z6V9MIYZ+gzF/8X6Y9XH0NYzvjErVGNdDWb2vj+JapB/Wn/GXWYpMLFSZRU5wYu0aYVANjOs1pZDsrAEQtHSZ/k7Suc4+Z2p4/FwpYk+ZKEvXqtvkaT5P1K2KjqKaWUGr3xZOyj3iiDMt4u+HH3641nr4boNjwloPf3PCdwc1F7A8nT5TFeckbjYnxN947v3dTK1Rplg5a4wxxhhjjDHGGGOMMU+Af5w1xhhjjDHGGGOMMcaYJ+BZuDW4vb09Mpfa6TqAZ2bhWViWJ2Uyii4M9nTQlAPNY+N7ZpKCTt3XWuvLL79ca527L+iYmE/NwjvmTyyMMuOcmKJM8z8xp1b3TFwkqDZ3iUkVS0PFOalDFid+X5maKpNbFq7Dqcnn5BA6ZVY46YfMTFOZ0TLT+awt7iYZGeoQkwyWT9W+VZpZGqrtMfPrKt0A40R3BnEAWGUqi3MMM92PQzewnWTmWmFyFO4MmAmgMqN89+7dWmutV69effNdmCJi/gM0q2V12jlQMjPf3cF5OWsXrJ8xU6oA8xv9IBsjMF2sy/gb5mhszMxM41U7VmPWHic7dAufFfPfGVuVGwPl4gbLaIe5UVCm/NX9WAbTsb8zv7DxaTo3VeWNYbplVM2pCjVuZObgym0PO/SWpV2lr/pIZ95T80aWn4ww5czyw0yyuweQZvlQ6wg2B3TiRpj5bMfVAzNhZeWuxqBszI9xrNu+Jy5iMK3uPdWBo5W7mFNUXLh+iPG3WoOjyf50/Ii4w0Q6O7g6wsR7a6ypwnUf65fMNeD+f9WnlZuOvcyif8ezoJspVqeXzKmqrWHfz+oJXSGouCaHEk7pvtPt19i93TQeg8ma9hLiWdi7mXK3cEke9vlsp3IJg24N1DslckndsbVgZ7xWc2nHNdBa99e0+OzZmDLBylljjDHGGGOMMcYYY4x5Ap6Fcnat3/0irQ4c6ey2BGz3mO24d5z8q508VMfGTuBaXCEboPIm/uKhXqFuis9r3e3oqR27rvIio7urpQ5dqPKpVBtTBUkV5hpOm9VBOYzJjiTbBTp5ZqVuZVTXVV2q/neNwxRUO78GVRtVCrJAqa0y5ZBSBEz7yloPd/KU6rJzgBmLC/PD1KNIp1+qw2qusZONBzXG+N1R9mG7iPkh8o3jNn6OcN///ve/iTOUszh+xXwS+WX5C7XKy5cv11r31bJsvmVKKFRoVG2TKcaY0pPtNu9pqEO3UPUcsLg7au2ga1WTtcHumKjG7z0PTNWqxk4WdzYWKbWzUp/jQTWdZ2Thqu+VGvf0MIgqf2oe7HCtOK+hRmF9ITv8Ea9hOas6zeqLtXU2f3TaB1OLs77SUYkqmOLmpH2wuFl7rixGmLp5qmqtDnlj5VYdfrZ/rsZjpfyPe2M+xIN1J++S11Tndsexk4OguqD1ZjaPsHdKReQTD6Ve665xUNAAACAASURBVG4dg+/LsQZBCwtlFZSptbvjQoDv2WHFtNbdWompAbuK6ok1pvrNgylnd6p+X+WP9e2M0zmmc99EbbszUU521wATa7tpX83mALTiOi2L6jqbU4PoA/h7VmbRF/18t+ReSx+yyL4/UZkqa5SsLNTBZJi/TpxozZFZjI3WDu2QxhhjjDHGGGOMMcYYY67Gs1DO3tzcpLsdTO2YwXbMur9UV+njzl38RTVV7AzG99kv5pjP2ClAhSzzc5PtLEx3atj3WVl1d6uY6qCKU+2uKHVBdV3V+8lOdFcxhN/jbn0Wnu36Tdtxdm9wqQ+fTBWIn5Xa5GTnVKmVJirGazGJr6uwzhTV6KdR+bnqlEV3HFCq3U6/Y3GwdpKlheMu7uBOlWRVeFR1MH9oneeJ/6OaVY0XES7SDrXsHheWiVILxG54KGbjc5Zf/Iv5ZXV8onRSY1R1vavuQrAdZfme+NNd625+xrrOxm8sL2xLbJxA65rMt2GgylH17Z2uv2iWl47qoDuesjVhFqcat1hfVmNUloZKc8JUFVMpUBlM5XOi9EXFSHesn+SbjU2qDvf1slLGqvqu+jQqHdk6TvljrcrgRCHUjUuNQSzu7GwMppierj+zdx28hsrBTMG7k6l1L1Ghda5nMJ+5zBrlmgpaPNck6yO4xuqMhTtxX7zHrnX3DLimYmXBfMGjBdKeXtfKNZ4v1kF4bsseZzAd2ysV7CXvdRgX0o1zst6fqnC7/siz/LC4FBN/0uzeiRp2+oyduVaNldN+WMXB5pPod/HbE7OYW+uuv4SCNsaW0/a9j9+s/3Wp1u4nv4WdhFtr5gP+3n2j0MYYY4wxxhhjjDHGGGOuwrNQzt7e3h7vKnUVs2yXI9tpxThDsYLK2PiMfgiznZPYBUAfHbGzGDsQsWuBO8IT9RfeoxQh053tjOoEUATTY376rq12fGomu2/XeHZWjtPd96x9YN2dqgsqxVNX+YRMlDiP0cZOd3z3vHQVIIyqb7PTXLt+mHBc7NBVSHaUQ12FE36u2hr6V0If4djOVdtb66HKNdJQYz0qZiurDrYri77fPvvss7XWWu/evbt3PXsO9JHLFBWTcaV7avVE/cB8PDElA1PgZH56WVxs3MC+gGWU+YbrnqrMLC+y+1hZsPUR1m1VP2xNhdeVCq+jODy1EKjy26Wai09VSZesrTrWEGvNTilW48fJejNTq67F57KqLpWaS6nls7JAZRDmj/WFiXIcT7TGZ1dKyOz5WFxYJpeoKlGdz8Z4pViu7kHUGiCu76eI47iG61CcE5h/ffVdJ7+MPT7Mn/IpytYuQdWuke7ZB7u/SKyDKPvTsXTva7uKdq2HylnMH5t7M0UttkNsx9gvw89trIeqU+YvVXxPVM9sPGblX9WLSndSp90xkNXlSZrqHYiR/ZbE4sZ2w8brrK0FrM7U2uYSumPsjkoXr8d7Crbnva/g+NBViXZ+nzt9Z5iUL1uDxDOrd9yq3DH/0/Zs5awxxhhjjDHGGGOMMcY8Ac9COXtzc7Nubm7kr/+ZT0b1C71SCuCO61p36qlQxr7//vtrrTtFE/4Cjr570GfHWnc7dfGXqaaUb76Oz5Gp2kSpEDpMdsS6z9LdVe7slDEeU0EZKD88+7WpSqaqq0vUOt37lTo76CiIVFxYjirOTOmL+VF5uIaaHD+zk2WzfCh1qOpLzL9Qlh8GGzM7fUflZ+rPMgvLxrvOHIFKCxzrMRyLu5P/2ImOOQB3pGO+CcVspujEU6jZs0fcb968WWut9fbt23v5ZsrQLE6MG9VALNz+fJ02X5G1Y/Q5zFRp2NYyP4mI8uUbczv6v4vPTLm6P0vAFIdMXVD5eYz1hFIPdMeNHTaPKZ/qHR+/LF2mWK+Ue6iGV+kydWYFS386b5zM30pVWsEsxy5Z/2A+WF/vrF27abDxmPmv3O/BsVMp74OOCoz5yVP3VlYhTBmLcav2kL0/KTWXshzIykDN7axMJuqvGOe6CuqOf3+8NlWnnSjilNq8UvEzVa4ab/H73c9qqFk/+uijtdZD3/SqDPD6nv9dAb0T79uRH3Zie7XmUv6X0QduzN+T0+HZ2FOtsdn3rBxVW+yM9VjfU8Vm9T7Cxi2l7O3kn12bzheT9xG1NlB1u6PeozpxsPGMzbFVf7sUtL5jfr7X4u8jCGuLlSUf41Sdm6XP6vkav42d3mvlrDHGGGOMMcYYY4wxxjwB/nHWGGOMMcYYY4wxxhhjnoBn4dYgUA5/9+vMiT+LE02a8OCXMCnNruG96Jj8yy+/XGs9dF2wm0yENJyZ5SGPIafumuJ2XCZcywQhu0cdQnBiIn+aVhV2agrYMS3vmihe6rLgJI7dLOC0fVZ11zWnvsSUtOve4DFQZi8TEys0AeuOh504mSndJWU1HWsys06WvjrwoOq3Ycb3wQcfrLXu5oGua4QY16P893kk5oswGwyTurgnyhvdGeAhZLsbHTSjRyK/4cYgDgLDAzGytqbGwu6hhThfduia+e1l0T14A/OP7hAqFwaqzTFT0moewYMi8DmYe4Mqn13TSnTBxJ5vzwO6cWImaQFzK5FxYtqcUZUzcuIOANNR+VRrhRN3BgE75A3dOexhMW40p2am0FW+Vf9n5dspi+4hNl03UFlY7KvKDBzv3807lcuMLpVbg+kaq3Iho+YPjAvHC+Y6JEuPtQM0j+2UIT4Taw9YBjEXRZp7WtP1jaqHynxW3YNjZnXAWTe/7L0vcy8R8Yd7p7gWaxb2PJ22GXEr03K2lu2YxGOckW88hLVjDs7GgWuajqs5iKWF43bm4miadjW3dV1kdN2l7HTdcKj7Jmkgl9Qpzh9Yricm+wq1BrsGzOVmhnJX1p3DqrnqdCy9BOWCpxo3Lk3fylljjDHGGGOMMcYYY4x5Ap6VclaRKffwl/bYdYud0lBGhTopVEmhjo3re9yo+IkdBFRAxV/clasUkgFz8o/X8fNE1aqceAcnilSWTxa+s9v5GHEqlWVXCaPSvZSuY3LkGodtsLSq55wojqt8dpy3T1XE2X2ndXbNulY7aZWyFndfURWGhy0olW4WNztIAP9WqulLVPnsetfKgB26gkrOPVwoROKaUipg24r7Yl6J+PawMU/gTnTMPaiYxXxnyllMI4gDPEIxi4oXNh5msN1h1h4mfZq1IWZBkKmIsU6YapXls1IfVOqiPR+RB3ZYQlXObB5GdTRT2HZ25rE/ompbHbiVpcvAcmWKqI4q/hKlfYDqM6WCxzyxz1U+qnuy63s41n/YmovlszqApqtQn6iYsL2yuNjcULUvpqpi91T1wuq/++ydfqCU4EohV+WfjY0nVlb4jEopzeaAGO+ytZZ6z1CHpFXPxxSyav2M8+d+TY2n3bX1RDHF+gS280ohqdpzEGlEnWWHAUZ68U4b78k4b3StaDJQ1RqfcX2mrMEqawk8cLujlGX5VGvpayoiu+/s+P3kkE12fVIm6l7V96uw3f4z6Wfdvt1V/VdcupbZ4zhRIl/KJI3IV4wT2IdxXlNrhJPn66pyT+Jma5es36lnmP6WYOWsMcYYY4wxxhhjjDHGPAF/I5Sz2S/jqJCNX7BRwYSKWdw5zX7NRj81oUYKX7K/+tWv1lqX/VLOdtRPFWdVemrH8ZKdP6VO6qhO2C6h8sN6ku+pn7Q9ja4a8WSXa6qYDao0lP84lZeJIg6Z+DPCexBUR5zUe1cxpHgM1XTGdExR/o2qfGP7YKq6a/hlwvx0VEBMpaF2uZnfudjlXSv3mbffg+0Wfe/hvBIq2bXu5o+YNyKOUMx+/PHH9z5j2pnSl/WjmKM+/fTTe2kyNWk1vjEVD5brRD3DlFZsR5r1+V29psYBpnzrjEksbHxm/vMCvC/z4YrKIPQLzOYEDLeHZWO+UlmezhVZnJinoLJoYG2q66ewGptUG0NO1lpd9UalRO2qdrpjaeeek3yyuNm6UinfsjZ3Ol9XZcHqDK0mlPIwK7uIg/mLxjjwetWOmXqfzcvMR3S1flVrPuVHuopb9RVmKVKpXdXcw1T8WVucqupY2+zUIcunerfoKKux3LpWQFk6MU/H2iTOVUFO3g0wH/gX20HnvS+bE7PPj0H3Hecx3x2qtQB+n91zLbpzQGesD76Ndy42zp2MPUFXJZr1/RMrqYzMSuma4O9u+C6D+WBlkVmloOodx63uei6z1FD3qLl2YpkaTM6UWcvKWWOMMcYYY4wxxhhjjHkSnqVyFnfMUCW71kOFLPqSRT9YqE5BnzShclrroUIWd/YYHcUF2y1WO5DV7m13547tindUH2z3O2A70xOVI+aL+a2p1HbdXW5GpeC7ZJeYodRR6nRMpKNwUfmfqLpVG7pEld1RM1f3TXZnp2rtkzagdq47iguVvsp/RXcMCjp9RKmvWX/LFGVMPVcpsNZ66Bd2n0e6ihv0JYpKqTdv3qy17uaM/VqkEVYcoZhFH7PM51pG3BNK3VevXq211nr37t29fKv6OJmzVF12VFSYbpSVOqm5yi9TiqBSlbWXTEXM/DB3lVsVbCxnygBcf1SnglfK3Qymnu/km8052H6zPLA6YGlgnXbiDLpq7apulQJZjbfX8Eep0t7Dq7VgN79VXU+VyKweqjXtdL2T5QX7v1Ixqj6134/nTUz9VFZjfdcfH7ZnNl9mcbLxjuWzUnYxX7LqvYOt/7O6ZHXD8sf69k633pm1DcZT5Rep6irLSwfWBlGRVin30C9sVzV4sv7EOsM1V1Ap7b8NpSxDvStk45t6rz6BlUG3bE7UrV0riZP3cnVvp8ym51FUvwOcEn0pfl8Kvg0F8+Qe9cx7WaI14onP7/36XhbxfhTfRfmx9TH+xXE6m//U+ynmD3lMVbeVs8YYY4wxxhhjjDHGGPME+MdZY4wxxhhjjDHGGGOMeQKejVuD9957jx7cEuag8Xf//26iGvGsdSdDxsO98C+ab+x0pfwdumGVyWgWn5L5M3MhJkHPzBmUaesl5uvKFF6Z02Zpd83rpzL2Kh/BxEyBmeKemMAruuZkwSV1ytKuzJNV+l3z6pN8MzPKSXs/NWmtzDoxDPt8Qtf8d0I3n103E1k+Ou5N1rpzTv/BBx+ste7mij0cmreoA9Xwb5goxfyRmUDjAWAxdzGz+45pVcxf4c7g7du3a62HpoDqgKiTsVO1j8wMX81JzJ0BprW3i+78jGUyMblE9zLKvLNj6srGQHYYFraPypS/OmBhD8fMQDtl0zUhnRyAgGWB7RVN0ln4HfYMHbP603x31xmTNqjmoKqPdOPAcJP1huq7qoyyuKfunILK9Qc75A85Wddh3OxAGdYn2CGBaz00Qw9Y/pW7lOy7qVn4pP0y81OWL4wzM0dF9ys4TqCZbZRhdhgWjonsgDisGxxzszLprvnwmU8OOsTvFdU8EtfCTdPUPUpn/jh1iZC17267PTkUa/qupead58rJO8bEFYmKkx1I221b7AC5jOjjzIVmNc90DpXPvo++FO8K0wOiLkXNd+q9GsOvded6oHtAlmpTWZoR936Q8x4Xm8PiczbmM7c86sAyfIecvI9MxxErZ40xxhhjjDHGGGOMMeYJeBbK2ffee2998MEH3yiMQlmEB7hUB7nEbkTskKLzZVTKTtQSUyVn0FEwsO/VTmXHsT3CDpliaezp4G7RqSIuQ6m5JrstXdVGd6cnu7er3JzslHZ2yq8FU66gOomp7rK4pjvoVVwdJVD2HJXiguWrq76t6nK6I87aZKaGZ/lmddPpf10VpRqj8PvsGlOGV4fYMFjfxV1vPCyyUt3hDirutsa9MSfFHBXzCaqa9rKIsC9evLiXLwR38SsiX1988cVa6+4gMjy4A2Fq10zlw8Z8VmeoJKraM1MhYX6Ygjmbm9izdQ/tquYElg8VDuPM7sdrTOmGu/bYnrP02bN2w1XKstMxs1KWdccx1vcrVNufHtaT5YO108maRpWXKu+sHZ2sx6Z014LdeXwPqxS0EyUcW1tHubK5AMOxzxk4j6hw2RiEink21jCqtqbGAwyPn7O48ZmVUpZ9n+UF5xq0eMS+0mkn3XFM1X93rsjiPOmn0/cP1h9RkbbWw4Oz1filVHmT/HfX0yfvSl0F/iVcMuZ251DkRJU7eX/qxoXtmZV39c7AnuUadYZrGTbudsftLAxrz9HP4i8eIlkxfRfrjCvdtoXszxvvOOz3oe5vIVnabM2KYNw4X6J1/VpahcsOGcM87GsG9hvO3gdGvwm1QxpjjDHGGGOMMcYYY4y5Gs9COfud73xn/fjHP37gzwF3PfdfrdGXbChk4y/zJch8yO2//LNf6JU/OaY4ypiqQ5kCLbumdmImu4dY9qc7vt+WmqObz+7u+B7u1EdSh8dQzGK7ZOok9DOF91+C2hXv7JixHSml6JooqjF/k52/6e7gtO+v9bAuOmMMg41TE5XzWrUiZ6o66qqs1uJ+5jLf5GvV7TrSRYVIxBnq2w8//PBeHF9//fW98JiXte583UYcCKpHO2NVKGU/++yze/lmYN+ejPnsnuxZdyq/Y0xZoeawLC2m9MiUpVmc6Fsw85E7neeY6n/PK/NdiPlUqtbOfNNVPE1UFKxc2Rxa3a/6wDVUSGr8UqqUjvpkms9OP1TleKKOOVWpVVRr0/0zy2811jPFSndtMLlHwcauLAyzJlBU7xA4Lqv2OVERd9fDeD+GP83Pfp/yi71/p8LiXJXNXbg+UGM/Kq2xrvc8YNvv+pnstM3peg3zVFkyMF+zaqysxqSuNcElYxJ757m070/yOSkTda9KM+u/LH1Ftb5Q60eWbxY+Kwvlr1b9/lKNh913yKDqr+y9ufusodqM366u0dcnimrVDvEefK5Qy66Vq+6rtJQqujqnAuPEerhk3EArD3XGRLCrcjOF7p7Pm5ub0W8qVs4aY4wxxhhjjDHGGGPME/AslLPvvffeA7XTWne/on/11VdrrTtV7Fp3yln0tcd+4VbKnMnJeepX9WwXl+3QqN0gxmTnjylzOgpals70hN6drkqn63+n2oVTdE60xfSVgul05/LaPKb/WlXvU7VSFjeqz1jak3JW7fOaqu5uX68UhnhvVy1RlYXyH91VwFWoOlGKor1fYn7wbyhT0acrG5f3sR591qFfT5xnQlGCytm4b1fYxv+xvPFkbrarH3F/+eWX33z36tWrtdZDf1XKt29HYcaUnHi9q+7IFMpM5aBUB9Vc1d3lxueofCOycW3qK7kzNqFyl9UD5mGinq/UXTtZ+WJdYbpqrVKlGd9F/5laTXTWMEolqOawve6Uqpa1c7z/MclUVCrsNdYsXVXIidp4qqbqqHFVX5goE1l7UGMRy0Pmyy7A8Uq17wyltGLjc0ehHPfEHIVxotIMyxPvy65h+sw6pjM+sHWmsmBgfSazasQ42PvmNVWjKm5Uye75wrmI0W1HHR5jbPw2fMwyqueZvgNPylPd07VS2T8r6wc17j1m+Xes7FgZdN+R9/pCi26mRGdlFmudUKDueehaF1xiAdNZ5+xEnvBMqCwuzGc3f9lzTxW+yEQlr8bMjjp38vtDBytnjTHGGGOMMcYYY4wx5gl4FsrZ29vb9etf//obdRL6j0X1Utyz1pnPDUy7E26t/u5PtVvX3am5pupR7R5e4o8Hy535X9njvFSlMdmNZbtDbBe52iHsKjUnu0hTH07X2F1m6iTmW7LyqXNN1eWpqlXV7Wl+Onnq5I/5zevsXCq1iTq9PKszpTzuqgGzz0pFrpSelVoN22koZcPvESoKmWKns9MeYXEOiu/jc4QPleyLFy++iQtVuPi98pUVitmf//zn33yHPtVPlGM7VTkHbOxh7SZTKzB1F4sbn6/ywRj3Rhh2wjQ+Z4XqA0pB29lp7yoXsO8EmfpKzResXVTzy9SaAOPqtEXmO/nUEmqth+sZNhZh+GvUXbd9P4Zf95N7T9YX3fWiWg9V8VTryCqtrF92+wLL56Q9dFU/E1UPW6dhW2MWGJ15Gj/jvaiorMZntmbB07RPUOtOLKOOErTrH5illd3HxiAWp7IkucZ7YVfFu19jbUqtCS5Vmk1R88XI5+MV/NMy1Htfl+o+NiZN08jiRKa/Mex030dY26rmLqw7dh5B0BmTmH9SZuHA+gK+B2T5VUx/i6jyw0Cl7+5b9VTdeknbVApfNrdW859Kq9PWsG1dOm5YOWuMMcYYY4wxxhhjjDFPgH+cNcYYY4wxxhhjjDHGmCfgWbg1+PWvf70+/fTTB+4LOlLnrgkuk3JPTCumMuVLZM1MPp2ZWijzq8cwz1Cm5x3T4W6cwSWmKQxlcpcxMSHIrndMR6cmHJ06VvWP5YsmVtkBP0HXMXgVvuviQZmQZiZ203wFJ21OmQ53zCWZ6SczuZ2aMXdQpicdM1R8jhMzfDQPCncGYWbD3Beg+VHmCgBdD4R5NR40GYdmxPPhAWDxt5pP8AAwJO6NAzDDncG7d+++CcMOjwomB6GslfcD5oYD72FuTzKzIpZfrCv2PJVZatckis392bjSPWimazaXuY9AmJsLVpcdk9Gu2RvWWTYuszDKVLfDY5rxBsqdQWdMnc79qq5PUCb0k3I/cWcQsHbJvu/OBXvY0wNSOmHZuNFdn1aHmGBfUS5jrgmmnZnqqvan+sIlh63gWibyh3WejcvdNsTimown3QO2Om0QXTngGpXNb521VvfwJTavV+bgzN3MNcb8S8atUx7DLcTJfcpUH8OxtCuz9e67l1rP7XTXld0Daau4Ju+OXbrlWdUxls90HkR2NwHKXRmbVxidNocw93FxEFi2HmJjNptzO32IzZmVu4Ls86TPT/v2Y8zfgZWzxhhjjDHGGGOMMcYY8wQ8C+Xsb37zm/X27dujXU31i3z3l/CJs+DpjnsW9nT352Tn7zEOIbvGbnKg6u4SdQfG1Y07+34SNrsedBQjUy7ZEVY7f8FJ+XfVxB3YrhySlUW3v6md7CpfLK3ubm01fjDV3EnfmCqbVLvoqMDYbjOLI1Mxvv/++2utu51ctoOKCkRUwe5podIxVKsIql4/+uijtdZaP/jBD+59n+U7c/yfEYd9vXr1aq11dyBYpl7pzlGoyKmUn5HPjjpj/x7DVwdy4U471hVT4QZ7fpUCWe3eY1lkawBUX7P8ocIpU+/jM7AxpqtG2PMbdYcqNPw7Ud9iGKVQZt9fohKdHgi1w+omYHV0Yj2jVKyPqbC4hGussdRaUIU/SZvNI1V5s4Ph2BjTHQez9BUdlSjSbfvsvWSPmx18o1SX2Gey8Bg3G4tY+bJ5fM8H69Pdfpapv5jFAj4zu16tOxlsXGbtYi9bnENVWh21M87DyLRPVO/Vj6mUvWTeYPecvv9ldOdUlUY23nWtOE6sOtg1Ncd33hmm72js++qdXbWDyVoF+4iyyKnWssF0vOiqYTswxWy8d8XBy5UlA34/bd/quz1/zCql09ZUuZ1Ym197jWflrDHGGGOMMcYYY4wxxjwBz0I5e3t7u37zm99cRZmnVGgsfLUbcLrLNfklvau4yMroOe5AVuqErnIPv7+GinFKZ0eS7cJ08t3dKeuGvwTlIydTMFzinw2Z+h6afl+h/DBVdcmeVeWjUiGcKhRQxVHtAHaVsROlU6bwqOJiednVKuhjlvllirSZn7SsfYWqNnzKsl3XyM8HH3yw1rpTzuJuc+wuZ/diW4rvIw+vX79ea6315s2btRYvw4p4dtZ+Kn+hWK5MMRRpMPXoSb4ZVVxMIcbGTDYXZPO18umlVHjVOI3q1q4/6arfMcUsUygrxWFnDO0qdCoLDKZoQUW7UkfsbZWpsJlSWimKOmM+ouK4htKFxZ2l823kg6Wt+sTJmhbrkM3XWZys/7P8d/NUhWVj5yRuNa7hX+W/cI9TtQscP9SY2nmO7jopQ1nNsDSra+gDl/kPV1ZAO12/teychyCbk7vj70S1pubu6XhxDTX8JWemqPeUSd1Nxq8u7B1YrQGqtB/zHRHTYP5pVV1lFlDduUrlqXpn784rk/GZ5Uv5w8Y1WxVXt69XMHVofB9jS7xnxXsXvgdUymT8ftJuVX7Z2hXD45iatYuur3J29sTJb3xTrJw1xhhjjDHGGGOMMcaYJ+BZKGdvbm7Guz3Kv0d3lyUL392xmfgz6Spju+GvsTvWiau7W6l8gGVhMQ2lpO3svnTL55KdKLUbNFVzd7ikvk93uyf5PVHKYhpM5cXSYv2uo17DsOz7ib+g7u7gYyizmGqxUw9MhaLUSJ1xD2FtMeo8dm3j71oP/WliflT+8ftMHRLKWUwz/obfJfQxiyrY/bnwO8x3qKi++OKLtdadr9lQ0mZ02xiWs1IDraV9NbFxmqknMp+eWF5YV0ols6fB+ij6vMV8ddRVSkmP4Zhv2qwMmCqD1WXXp2CWb5aWUgRUcU7BcWKPZ+pLW6k/9nu7ah6WRlUWCjZ2TuYmNf5OVFTdupuol7oqpG+TSrHTXUOr7zvtginrMZ8sTx01FfOZzBRElb9uzH/XR3zlr5t9Vu2iGi+ma6qTNWC3zpBs3cr6PdYdrm2YZcA+Xiu12jXUzafXK3DMxjnoxFpTvauwNWOV1rc5fp2oQjv3VWHY2qWKQymRu1Q+ZzFNdp1931G5srSwTVZxqd8rWLtmVh/7NUT14e5afY8LP7Pnwblsz+N0Dj1RnE7Hmsl4x9b5AdbhpG3hO850PLFy1hhjjDHGGGOMMcYYY54A/zhrjDHGGGOMMcYYY4wxT8CzcGtwe3tbSpA75uvsABxlNsfy0+HE1HxqLsmYmJcpc5duOlX+JpJtrJtLTSQ65qh4He/FdjQxNe+aLk7cCygT8o4j+VMXGBMTlkvNXK5hEq9MKLKwqm6Y+VBlooCmzMysrNOnpnXWNW+/JK6OOTg+GztIJAi3AVFm3//+9+99v98b5upxDQ88UaZqX3311VprrV/+8pffXIsDvCJ95s4gDgDDfshMS7Nn3N5oyAAAIABJREFURhOZt2/frrXW+vTTT9daDw8ly9oLc/nBDldBk6WqHTBXAxgXtnOMO8sjftcxG9vDZyZV6tAoNdfj4Tx7XaoDZ7qHWWbXo22xdsEOrMK56ZL5m41vWR+fmsl2zeaysKeHv3TWbCxudeDLNei0l+4YfjqvZ0zdNDwVrAzY2rYqo8naWsXFYH1Erf+rvq3WKCp/1XV1gKcyNb9kfcHeB7I8ockoc7/ADkCsXDwoVxSs7qq1LzOLxbhU/uNvdSBY110Ell1mVs3mP4yr6+qhQh2E2ZkTlEsmtm5/CtcrGWpcUOW/Mx2voqxi7R3r5KxsTg5WU6gxRrUh9VvKjlq7dL5nrkcU2N9Oyow9W6es1Hsz5osdLryn0T04jbkVQfb4puV0zTmp62Yk+677rAorZ40xxhhjjDHGGGOMMeYJeBbK2UDtFu2oHQT2fWd3hu0KdpUikzBT5VAVBuOc7g5leXoMtUagdhTYjmr1WakJmEpmugvdydcEVSdqJzsLp/KjlEQBU1XsabDyekyVT3eXeb82VZmzvx3n+bjz33G8r1CK35NyVnWkrmffowKDjSOhIkTFbKXGjQOzsC5Y/t69e7fWulME7GM9KmcjjsjPhx9+eC8cKlgwzUxJi0rI169fr7XW+uSTT9ZaDxWzyJ4GK09WBmze25XJmA4bW9iuvFLzVvmZKrZ2sJ9FXHFvPGMoAFidMdVxFZaV90RdhdfYARKdORjbAQubqaX2cFkbUOseplhQCuwqn1MFbZZHVLezumAqtixuZRnA4jzhdM14wkR9pOI4zV+nrNg6aKKY7SpOmYK2o5g8bQ8dJZxauzILhkwhGTBrFEQdxLwWH2PYOhPj6FivVWr8DCyLjsKMHVylLAgylR1+ZvlQh9t2xmUGG2Or/HbfFbvvap18MTpzgrKcZdcrlei11LVVOeP3J+MEi1uNjbhe+t73vrfWWusXv/gFTe9YDZj0u24fZvmf9IPHmOe6+VJrnbUub2ud99JAKWfxcNuK7iHe6vmy65esofb79+dVB9irNWwW56X5RKycNcYYY4wxxhhjjDHGmCfg2Shnqx3BS3Y51G5tlZeushP9HgWd3XulBuzwGDsL07SmqoQdtUOJu8zV8yoVZbesOrv2GLYb90Td2i3vKr+s/C5RJbH8dL+v6PqPwvCX+i7O0g6q3cOuTyRUlEzUrtNd2g5K/ddVFFX5R/UaKlPjbyhT8b79/2xnF/MR4UKRGn+jnr773e9+c0+oBdDvVviYjbBRd/EZ7+v4ng3l7suXL9da95UJe7jJeBegKpvt/DLFbQd2T6bCRZQ/KKXKzfo4lgvWAVOmYrgsbuVfGZ+HpZ351mVrku5clSkaVH2r56nGF9a/mUoX10PVnKzmN6x/5mOyAuuMlUVnDpsqnjplgPlkMMVTNV5321R3np6si66Jshjp5KFTB/v3qj6ydRzrd8oneBZnFzVfZ8+rxguEKQ2rsmTKerXGquqUrZ2674zVc6oxpdsGK1S7QJV/NW9O1gdVXjI/tlh33Tm/My6zuVKt5zCNDl0FbcWpgpb1lQ4q7GTcY2C5xzo51uL72QysjljZXPIuxtYs3fGtUjNO+0pVd12LITZWXeN9VbHnUZ1Tg8+KvmeDqizUGNn9rafDtC5PxsmT32dOfsPLsHLWGGOMMcYYY4wxxhhjnoBno5z97W9/K3cSOrvinbCRHvvc3Y1SO8KTnRG1gz3ZpZ0qBLrfV2GuqZ7onArfTXO6g16VXVdJGHR2TLtKlq4/m5N7VN/JyqLrY+aS9qD8R2G4DuyU+K4itXPq/emOXqbQUspHlWa2S6vqpqvs7exUY92gL9e4Hn5kM/+bqN5gyulQZMSOfyhTI85QBOyqD/R5+/HHH9+LC+OOv6wdZDvC8WyffvrpWutOQcv6X7Xzyna5UdmgFJMd31RdVReqRKv+iPWrFKjYXyd+HpnanSnYs+dTc2ilmN7T2vOCqms1r3XH6eoaG0PZWF+th1h5sVPAqzap4kSU+iML01XCnSjgrrnuUekrpexk3lFt6yROBWu/J+tNNSdN8q0s37pzcJYvNgaxOSxDWQ6xNlj19a5CEuPCOXjijxDHINUeJqok1hcmbaur5pq0267qUo3DWTyTfHTzpKwKWLmyebAa69n3bN5Aqv6HcxFyibWdWlNdoohkfbk7Xk/SwM+xXg6fs/s6OVS1AVMis/wGkzJiVnfXmLO68/Wkj3UsWfbvs3lHjRfX8IPMnomtGSslLb5fdteXHbpjPOb3pIyU2rmz3mNz6LHyfhTaGGOMMcYYY4wxxhhjzFV4NsrZtfSuyjV38TtM1bgV6mRSFY7laf+OhVV+2jq7WGwHoZuXCWwHZNIumIpKqRCYMm0P21Wkqp2zyb1MtVHt0p3WRVfNW8V9DSUR22li36O/rp2OwmPnkt03dR3rMPPfpfpXt247ddbdgVaKrh0cv2I3fvf3utZDlV18Rj9H+3eowIu/oZj9+uuv78WJO+97eYdi9sWLF/c+472Rb3yuajyJ/H722WdrrbXevn2bPnMw6TNq95upgU6sOdiYw9RTWXtgalUGU83s7UKpfLr+HrM8sTmI9YmJ4jOeIZTcSqk8WQsoFRLzE9t5DlRJ4Anv3fGiCqPaNWs3Vbuu5oWKLM2JFcFJmnscU8VeZw2gFCDdOSyLU6Vd5bP6vsoXtteTNohhlXK9s+ZC1BgaZGvdqSKvo/JhKtupuqcag7qK2UmbQ5Qq/ttU0XXSVOpmnPdwjK1g/mpZu6nUpawOVbtl8eD/q7jVu2Zl4RLgXMXSPlUfPxbqva/Tt0/TCMLS60RZjXFiG6zGMNU3VB1dU5VZfX+tuX6yFu/6TK6Uq91nxLMZKiW7eq9m9c7GvV2Bf+qXdjKHnaYxmfdOVc5WzhpjjDHGGGOMMcYYY8wT4B9njTHGGGOMMcYYY4wx5gl4Vm4Ngo4M+JomPvv1a9Ixv1B0zJ7UMypJ+SRv03K6hpsDRsfsQrmNyOT0a12nLLquLLJ0menXxDRXmcAzGT7e3zHfm5o2nqDGhcrEQpmisL9BJ//dgzuQyoUGpn/a/ybXpmnt9cIOAPvggw/WWg8PSIp72SFCWb4w3TDDigMN0CUB/g0XC2vdHQAWbguwneDhTSwPES7ystZan3/++VprrVevXq217szZ1WFe1QFKqj8pU9LK1LHbR1jcVR9hJoyYBh4AxspmD8PSRXN7NNNiB1jh/zHdzvfIySFYrM1lh4yxZ8O42HXm7mAH84vjrTJbzcZWZcIaqPG4WguwusQyUCbnFafzWzXms3xNTFu7B3cq0Ey4A1tvqOeZ5Eetl6r0MawaI7H9T9ZFXbcMFaoPTNpvt7+xMaqzrui6k1FuI/b7VXlN1scYJ9Y3jm/d8q9cUijzf5zzqwMx2TzM+ip7zsmBRJhfLJNLDthiZYVpTVxwXPO9k7nHiTTY9UsOcTpxAYN0217QeT/twubYLE71rN15MFtfsDgVVX6ncU3yoA6eVv2ukycVhl3PDrfFfHVdPpwcojd9L63aFxs7VZonvwf4QDBjjDHGGGOMMcYYY4z5G8CzUc52digyugdxXKKY7aqUOpyo0a4F2+2sdpeViiBQ6swqbFeV1CmTbrkpJYBSnHSYKEKm7ZPV2f5cJ06t97iqumTqk66S5ZIdbdXvKpUd281iO2ed3S82xqidXayzjprxRDFUfZ9d644T+P3+DKGYjb+YFqrvJuq62K198+bNWmutX/3qV/fSUIrZOPxrzx+qMuKwJkwb6zjijvy/fv36m2svX768lz+m0ELUIVR7PpR6jqVRqcyZIpbtMqv5McsHUwqxcTm7rpSaajc+VM6d8mVWEKwMOodZKCWQKl9UpWT34uFjWO7soLY9TaaYZc+oxsG9LKaHv6py3vOp+peKu0LNrd3+ORmXT1CKkNP4dq7xrOr6VF3bUbV21dhMEVfNUQpUsJ/Uz1SlVKnhA7W2mqwvuvnC7zuKJxUnxlWFU/OFKufOc3bLc2LBVx3oVaVdKZPZ2N05HEjRXS9gmqgeztpFN1/d+bqT367SM9jr9vR3gBM13jV+S6jaTPb9ZDzslu81VMTT985q3lH5U+9qnbg771zZZ/X9tWH5m/4e01HxT+e7S9ZAbP2fpX3tsrZy1hhjjDHGGGOMMcYYY56AZ6Oczah2C05/kUe1SvZrencHlfnIqXbcLt3Fqnb41Pe4w8oUUpMdhqmysxNXd4f6MZjs+ChV1aQ8VZhQC+IuUKXCYztHp+Vbqb9UXNfcYb/E/6PagVS+RasdYRaG7XazNLI4mIqcqRqrdozXWFpsXMDvd0XARx99tNa6U6SyfGO7rXZH8RnDtywqZqOP4N9QDUbe3n///W/uQRUgq1/Vd0LFG/5l17pTZirfdQGqcKvwoYhk7VWpX4NKiTrty1W/VYoVppapfJZN1TsRF1OCZn2FjW+Rb/w72aVnba+rfNvDYVyYD6Z27She8JnxHrWuwD6erWGUQoQ9e6Ua684fJ/7OWLmptVRHHdrNw+R6V4HTTaMKe7qeqMYN5au6kwZbK6kzGTqKJ9W/WFxMNZrRfS9Rn/f/s3kB752Uf7dO2BoWx+kKtjZhfzOU5RNLk3Gi0MJ7O2mzdJQFSaffKdUau94Z4zths7zgfVV7xjn+ROl7qRqxo9xT4++0bDr5U+Ng9c6g0lBpX+MdnuWzyn/Xyrmr1uzAyqw7B2dh8R7m8/USphYEJ5wobdXc2bWoneRHlcUlbU1h5awxxhhjjDHGGGOMMcY8Ac9COXt7e7tub2/bOw147x6WXWcq187unVIGPIZ/WMbkdDsMq3bHqx12ZLL702Wa1okK5dSnVham66vqkh0npmZkaZxQqUGztLL0poqWTj5OVT5ZebNdNhU3C78z8U23p1WdDqyUul1FzqSPqDgw3+hfdq21vvvd797Lfyg8mdqu408s0vnqq6/u/Y24Ik2mnP3www/v5bMqE1TtqHbx9u3btdZaP//5z9dad6rePZ2pyq6qF7ajr3bYWV3u97E66O5YM7VmlW+sf4wDlQETpQizmmFqy1BYZ/lVu/GYh8kpxTgnoWqYjQVZnKycp2uUync5ps/WVJ00mQK8q84+mVPZ+k2dT3CSxiRcV32rFO4ddR0++yXlyfLRGc8uTav7uYK9G5wotIJLnznz191Vfam8VPm65JlV3BiXWh9PxhG23mFtMesjbDxQvqvZ+ijLj5q/J2vfrroS0+7MI+psBhau09a67xlYntXzsnkY41D9sjN2YppdsudWY/lJ3N2xhlnCVOXbHSNPUP50u2cKVGcdsDSY9USljGRpKKq6xXQvaQdI9336GmsANp6pNUG2HsIwXfD+ql0wuu8BFad92spZY4wxxhhjjDHGGGOMeQL846wxxhhjjDHGGGOMMcY8Ac/CrcFav5MLK8flFUw6rJyQZ/L1rvy4K9VW16rrymSzQ9cxvPo+y1fXdD8ziZ+6RpjIw5XDaeXe4pLyZSZUnfbckftn31dmT10zSPUcj2GOWNUla2PdOCuT7W6amAZzSVDlT4XrOCpXdaFMGrP+d2o2gu4MdrcGYaYccaGpNpqUq/F6rTtXAeHOINIIM3Qcy8MU/sWLF2ut+weAsWcJE3L8y8yL4jCyOAAs8lYdKsVMiTFcwA4Iy+5l5ltqzKzacZQj1inC2m/HjI9dx/ZThWUH2AUYF/ap7D5lronuOtClCTuga/9/XIuwWL74faQV7T4rS3SnwA4dY64dOm6TME7lcke11SwMgnU1OcSLuY+4BPWsymQwKxscF6brs6qvd/voZE3bRblWOFnnX9OtQTB1ZTK9tla/DU7aKDP37azfWHvFzzgW4ZjaWX9217Isng7KLUBn3FBrLNZPO+bKDFwndfqdcieEceB6ohqH2TjLDr7rMF0/PMb71CSccjmhDvK85BAylmYnru5vCdP374zpe3PVbnBtotwWdNqBei/qXq9+H+q6Y8Dr11yPdDh1V4Bu+7JrgXJZM8lD14WbKr9OO7nElQNyrfq0ctYYY4wxxhhjjDHGGGOegGejnF1LO51+jLSuSUfFGCjl6eSX/NMdMLXDc8IlaudTx8mTfKDaCum0C7XjNTlgZKq2VMrkzDE8S4MdYNVV8Ezy2VFFdJVvTAE+UcIF6iABpvKo2olSG3wbO6WV0hdVrGr3OP6GkjKUsnj41/5/pkJSY1Xk6euvv/7mu3fv3t0LE8pBVLnG9x999NFa6+4gMMzDfvATUz7i9fgbiskvvvhirXV3IFj2fF0FHKZdjYfqYAvW5zuKfExPHdbFlFqZ4pf1s67iezIud61NJvMMO5SE5bMz9rP8MIVWpVTtKqVZn+8cvnOqwMH2lCkwWPmpOSpLU6m+WD4ZleKwe09nflHKsG7frujmWyl/O/d2VbiddXN3LTJV1XSYrEtVWJWfah2n4lRrnD3t6FfqkGBmbYDh1Xc7GLdSTk7KAvOgVP37/0/rDtPK8othu9er90FWN2yeYHF1xjc2Nl1TcYZxTt5Pp+t79X5YfafewVBpyKxU1uLzcDfNDmosnyhQleJ0ejhddo+KQ7XNiWUOe/Zqnap+y1H5xzVNFv7bfFdk79MdBbb6zW7abqs1wOnc3jnUrXvvyVrgFCtnjTHGGGOMMcYYY4wx5gl4VsrZgP0ivu9AKZ9wyGQngvlp6/4SnqlTuqqB7o7eRHEYdP1cdfxpogqm2plWTHYxp2lN1TGX7FCy8r1EeXFJuapdwa4KZZJvFedJXEyxFzC/wZ002O4xPsdEVd7xa53loVO307o8ade4Ox5K01DMxmf0u7l/F6ASQCnI4u+unI04Qrkb6ePf8DEbyllULmS+OrGOWHlGHl6/fr3WWuuzzz5LnzdTzaBSEBUtrD1ndabyqZQt1XjSUddWaVW75REGVSS7ijlL8xKVD96jVLo7rI5UO1aK2v1aV0XHxqI9D6jsZm2OPR/GXeWHxan6ToZal03XBtm1rtKUKbU6ik72/cl8fWm4qo+w/HXXWlWcwalarVJTKfA5KrVaN47p9dOw1f0TlAI1U3+xdLqKvsy/KVNAsnUcK6vMFzcbV5mir1OO2GaUL22lDJ+s45TPRpZm53nQp/kkLvVMajzBcJO48XpHlafa8WP6+VRr72Cfk1mbP83f3u7Ve0ZXdV6tDVk/7I7bJ2d2KKXvNdXc3ffZSbq4Bp7MccqvrQpfMS2vql107+2+d681Px+IzT8Vl643drrrYpmnUWhjjDHGGGOMMcYYY4wxV+FZKmeRiQ+Ra+6esF3Nk1230x0mvD/jVCkyoaNm3jnxX8tOBVQ71dd4PsbJLhF79qysWJuann6ZtStVB0pFU+34dHcJT3aN1K6lOgU1KwulfJsqli9pcx2f2mp3ULWxyt+iGoPQ3+MHH3yw1rpTrjJF856OKi/0effXf/3Xa6075V+odPd0457wdRufP/7443t/sczw/j0v2Xf7vcGbN2/WWmu9fPlyrbXWL3/5y3vPmfVTVO5i20OVDNtxzXy3qlNRWR0xpcZO9UxZ/vA+9Gm8g5YWXX+JVX9Tfq+wLUZ7CCKf2fNi+TE1PHueSsGn1H7dtpnB4jpRUWF+WZlM1BCYPqbRXd9lfYQpJrqKoYCtR/awU2VvZ32q+uwldBWyJ+2hq7Jj8XT6+Mm9GBbzxT6r+yf5OVHCqnu7bazyuafG34iDjR+dE7y7feVkXT8dc6o1eDf/LI2O4vC0T2dpqnLtKtg7Y5H6ns0JVTrdPsHG5Uotiu0ya6dZ3BO6aypmXZrFhXTfA6vr17DIqPzFV9+fjHun75Yn6vKuWvfkdwBVp0HHsqgTVqHe6y/pCzjWTPxFZ3mp8nONPnGte6p8Z3PNpD9YOWuMMcYYY4wxxhhjjDFPwLNRzt7e3spf7k/UmME1fMxcIw72DJfsYlxbSXqJ769OnAHbbUMmqo6pUlMpHTo+RabXO5yeRNjxw4Sc+O7p3tNVQu10n12p2Tr+E7uKi05ZdHb49+/Z5+waS4Mp8yZtEOP83ve+d+9vKFUjXKhGs7SU0gLLIpSyv/jFL9Za+fOEX9JQPMbf8C0bfyN/v/rVr+6F66hFs2dZa62vvvpqrbXWq1ev1lp3z97xachUzEohWylXlZ8lTIP5Zkf/Tfs1/Ix+TDvqKYyv62uKjd+ZCggVKXgvU3uESrtS06O6mdVZtLGIE/Od3c+Ubd35uxqrWB0qJW01DjKltxrv8D7Mf5UvjJOpo7OyuubYjvcxtY7KA0trj/sSZSm7fmmcE9Uz+76rvutc66pwT+iuM6u2x/rw6bp0/3933Oiszdj6QLVX5Y81y6+yEDhRk7J8Vvnaw3X6Hbt3srZSbeoSa0ysdywTNl/j/Vl+mAVUdW/1fRVWlT9rL9WcqlCWOtU9yppnohDutj2sy2sqKifpB6fjc1ZmSpWr0uxer/I3HZ+ze1l+mAVXBSvvriVl9Q7czUfnt6r/v713jd1tu8r7xhKcvc++HHqAxAnCUBJhtSBRYytCjqgiwFUhblQQiqMU2lCExBd/SKRULc2XqpUitV+SElIhoeAWqkCNyA2VqKpFErX5EIoTU0hrUCmXYKC2z9nXs2/W8Vn9sN9x/vP/7PGMMeZa7z7va5/nJ23997suc84172vNZ4zZbW9d39qZX/TnWce7YbM5b3RubxuVclYIIYQQQgghhBBCCCFOgD7OCiGEEEIIIYQQQgghxAk4G7cGx6JyD7DVtG2GbIMfZp6wdaMws9occqsT+jFdz/O+reYKmUlVFRYzBcvy8pgOtJ2t+cvMG0YToK1mIp3nmq1THTOSWfMFZhqRmRtW6ULzkWOW8Z52yMLsbnrTMcF0E+1r166Z2bMmbh4XmoVn7RDj8DDdVN7dBjCTaLOLeux/mTsDNNHu5IGD/fGjR4/M7MKdgbtd2OICxJ+165B/pv05s65Aot/MTBbHJGam3jFRQhcJeB7rQbaxloe11/VOZtKG6fJ0e9y4udiMCw1GZeo6Y0rMNhWrxsls/MN0eR4wFwSZKRiLr3LX0jWzHMOuzAtZe+yYujL3IRUdN0QzrhHw/KwpdjUP6jxXlb4Z89MuW8bWqg/d40LhGG4jZmH53nFVwuoH2+yvs+EhhsHeefa4M8A+qVvXon6ZbVbJ0pDlL8JMnCtzZRa3Wd1HVmFFddTzgLlNmt2gNktD932qci8S3XvMd7XuGM7qRdSX+jksQxxPqvlENEfDdFRtu+viJDo3Ow+d6e+6Y9Hz6EM77ovwXNWvsTq6ZfO8ar7RcRlZtYlsQ9StbDH179apqq/f0xfteVfbipSzQgghhBBCCCGEEEIIcQJK5eyyLF9lZj9pZn/UzN4wsx9b1/WHl2X5MjP7iJl9jZn9tpn9uXVdby9PPyX/sJl9wMwemtl/vK7rvzhGYqONqmac4GdEX923fhXPvtDjSlmljtmjBGDnWdhbFFt7Vg62KBJGsg1zZldh2UpZZ+OA57l6wqhWQ83qFedqRbizQREqs9gKH1MZdJRDeL5SRu7ZDOt5rtJuqSdZfRyPs7CzMvZ7fMMvV8yiut+VsqigdSK1Nq4mu7rON+tyxSxTu0ZKgOvXr5uZ2UsvvRQ+G67w4kYD0QYZfszD8g2/bt26dSmdngeMqG5iX/88LBuq9LDj2SYMqG6t2hMqjqI+mKkXUfVckSnAcRMTtmLO+rVIieP1FvMJ46zyKspnpnCZVXZG11R1im2iGKW/Uoixes7S0tmQr6tiwzgzuuqIjlKqu8nfjMJi61y1UuTPxDU7b8quZQr7mbnWrOI760eq/KmUp1la9s4PKpUYi7dDJyw2/rJ7UR02poltGsbiYCrNTHHoVO9/GFc036jmWFXcmVKxmz7W93fmtHs3lOyocfE5OuNGFzYuVONKNL9w8B2n22a29P04F+i8V+MzV1aAM+/s1bMea5PvDmwjzzENbE7Inn12TBjvmd3MLWq/LB1dK8YqnIgtm4rNho33zLyXVBsQV9dlYTI6FguzsLqF8/wsblaHZttd5+rXzewvr+v6dWb2PjP70LIsX29mP2Rmv7Cu67vM7BcOv83M/rSZvevw7wfN7EenUiSEEEIIIYQQQgghhBBvA0rl7Lquf2Bmf3D4//1lWT5hZl9pZt9pZt9yuOwnzOyfmNl/djj+k+vTT8r/bFmWl5dl+YpDOFVcl35nX+yZz5tqxayzGrBXwbCFKv0zK+ns6z+uHs34batWJ6rVlmjlia2MVCsmzM/bCPq3YsysulQr5VtWnFgc3TBY2ZpxdQ/Lk2pFMrqvSidTRThdxVwURreejLAynFURZ6v2LL0VM+qqrrojW6m+evWqmZnduHHjUtheJvg3U8wiqFZ15elrr7126V4sD7zP7FnFLFMtYliV/67oWVwxe/fu3fAZq7Ls+DViysJOm8fynFFrVOnH8YDVecxPpv5wBW4G87mG6e0oiFi+sjKc6Z+ZP1UPyxW2nRX2SqHXVYlm6Wd+Hh0vGyzjaN7ErJTwXs8D9CudqT7Y3KUaF7I2w56lUh91FJ3dOtNV90TjCEtvd47VmcfNPHP1HFV9ZGHOKFGrPnOPf+ZuWWX5Wykeq36tijtLz557WT53lVDRcbRg6I5vmRqXxYdxseuy+o3jBLMq6KRrvC6Ld1ZpFuUZ9st+LfPt2/GpXF1T1WdkRtnZ9X06Mz9iYTPVduZfs+q/tvhS7r6LVWNDFCZTObN0bfHNicfZ+J35oZ9VPrK+P/Kvz/rs2XfzPd92tsw3WVlU33ZmwkZmlLwsTPZtqau0j75fsG8IrE9ifcD4u5uvM2PsbN9YMaWzXZbla8zsPWb2i2b2R/yD6+HvOw6XfaWZ/e5w2ycPxzCsH1yW5WPLsnys8xInhBBCCCGEEEIIIYQQX0iUyllnWZabZvZ3zOwvret6L/m6Hp145tPxuq4/ZmY/ZmZ248aNdV3XXasCzK/xUxABAAAgAElEQVQc812WKeWYuqBij2KSpR+Z8VtRffWvVEtjOli83ZW058nMjn+VIrmzwtZdVWFqhEzlw+KtVD8RbLUY/SPOKrei9DKV2gzdOlOt0rMdyrOwK+VLJ9+76qMZsGyq9t9RKblvWf+LSjdXuWKZdnbo9XjQx6wrUVkY6NvT1bxmZjdv3rx0Dd7L1A7Yf0eruv5sd+7cuZROXDCcUX3hNVUbr9QyWXvAtsz8tqHKFc9H6WK/2diKfnkzH9Wev0yNi+lC38BjvJj3M36txjhfeOGFZ8LGa9hf1taj1X82FqGqoJqHjHlUKcRYP4bnIyU23stUENhP4HNgfRmp+nz0F80U5BHV3KVbliOz86JOf8FUUTMqVsbs2Nq5vpqjzCo7Z+YyGBbzc9qJ5xj5i/d05n7RdVHc3fowo9ir4scwmQop6uNxPoHgODEzB2dzVoQpDbMw2e/uO06WJqYsY+9gnTkA67/YfKjj771SqzGrmU67c7p9EJt3zFjwMWUse54Rzxefd1bvdw4bE7K20m27HeU6O8b2B5n5pjDb5zuZmrDzXpGFnVG973X7ykx12U1DNccdqfJkj49nlr7ut4XOex+bk8/QtYZhY1M2X+7C+tSsj++Ub4dWq1yW5QV7+mH2b6/r+ncPhz+1LMtXHM5/hZl9+nD8k2b2VcPt7zSz39+VSiGEEEIIIYQQQgghhPgCo/w4uzz9DPzjZvaJdV3/2nDq58zs+w7//z4z+wfD8b+wPOV9ZnZ3bfibFUIIIYQQQgghhBBCiLcTHbcG32xm/5GZ/eqyLL98OPZXzOy/NrOfWZblB8zsX5nZBw/n/qGZfcDMfsPMHprZ929N3DFM4pmpdkdKz0yKK3n98zTp75hG4PHs3u752Q0CkMiUP7smY0Yiz8q9MofslrVZ30wuM/3ommxUdWsMpzLxweMzm6exjYgq86KOqXblwmGL2wNm9luZA7PfUXxV2bDnqUz0xnOVqQeaELuZiW/+ZWb24osvmtmz/YabG3rZdn2Bj8/l8T158sTMzO7du3cpLObGwH972ka3BujOwEEzkqqsorzz9L366qtmduGGgVGZ63TqNf5G09eOI3u22RJLT8dEqDLDwTbMNtrK2gG6M8Cwu64qsjAwL6rNPyKTQtbXZC5TzC5cI2AeRfmPfSirH2z+EZUXM+mq6gemN8p/Zk6GpqKVyWvHrQHbhMxB1wlZvaiO73E/U7mf2uOaoHIL0JkvVddUc6lZ1wRjmF0XIDPzucptR5bOapydPd6Z03bcFkTnO+moTPbxb5TPVbr2tA22IR8zr2f1Y+zn2OZc+Gw+ZzjGO1jVhvG6CMwDNtYeI72Yv+hCITPDx3u6fdCMewMWBuZRd64ePROjet+L6GykFqWhY9ZczVHYO/xMPanSy/qocQ5QuVJhYz+j860BmdnAnPE8vslspbMBG1KlvxNmtXFVtwwj2Ni+JaxZKndhHSo3HZ06t2fMHCk/zq7r+k/NQj+yZmbvD65fzexDO9MlhBBCCCGEEEIIIYQQX9C0NwR73nRWobP7ZtRSEeN1lUPvWbXdTHq30FVEdpW0HfVl5uA7IirfY6gJtrIl7K7j8u5K+8jWZ89WUmfbRFeVGZ2r4uyqi7P499SHbp1j92XHu3nAlAtZ2WXXROB1uPnXiKsYcYVxVgU0Kls9TN9gy3+7ohD7Il8Nv3LlipldbP41bs7ElB5MxY8KHeT+/ftv/v+VV14xswvFLFt9ZX8zZlVJlfIwit/rFFO8MAVolv5K6chW1rO8qSwRsO/x8s/yHY9V/RrmESvj6BlnNjwxe7ZcRioFHFMOYdrGdsfmJtgWWLqwTUXpRiUQU7Qz5V52LYLPzupkFkeloN3a90fxI3ssjTpKzSgNnbrGznf7h2xu2FWZzMRZlRWrF1l/UfVFTP2DZJvEZBsNdeLMzs2G2Qm7qiczG6MyxS5TILJNKqM+F9uVh8E2O9oy/jG2KL9ZPOyZ96SrUhNX90fHqg3MMJ/xumwc6W5u23ln3rthUtRf49hfzTfxeHZ/ZcnbZYv6koWRzZurutV9lz+WqnAk62u3jvFbvyNFsM0A98DqVkf1yp6lGley/MW6U30rm6Eqo5n+eG+cHY61Wdvz1xoLIYQQQgghhBBCCCGEeIazUc5uVSl0VWvd82a1n4zul/xz8W9yrC/5Zn1fMqjU2bJaNKPGre6d9Qc04yulW+dm/NjivU7mP6x7b/c+psLqxF+tMs+oy5misJuWkW5/wZRbUTiVytLp+n7KrmGgcuH69etmduHDdQR9yvqzZf4xx7Dx9+ib9rXXXrt0DFWK+Nt94Xp6XY2XqS8rX7MOtuEHDx6Ymdnt27ffvMYVs0zt020znbbN6u2Mkh3Vn+gXuPKxnY1RTE1ZqUY7iuVKLYr57v6PHeYDL0uP1yX0c8t8l2VhoxKI1UGmLBrp+k1k980oRaq6VflzHsNk/nZZnB21TKVQYcqMznyiO87OzDMqdegexU01PrA4Z/qqrmq10yZYvNUYz8bJKK/Y/Iu1s45v+66/z257jNJbzQXxd+fdoWpPrC+N1HWzKqlqzpKpGWfVaVh2Yx3ozqFQnTk7/8/ozvOie1h6q3l91h5ZHfJnxzkC61OjtFd7cyDZdd05LSv/rD1W6evO46LrcKzBuFgd66gYWRzVnOAYilkk6zOPocYej2f+bLvfX/Z8X+n2E3uo1P143UhnrsfuHa/P3qMqmBXhmJYqXd0+svMd4BjWD4xjhnWstinlrBBCCCGEEEIIIYQQQpyAs1DOrutqb7zxRqnuGb9uV6v1jFOpWavVbqe7OpCpOSr25FHld3Vm1eBYCuPOqsvWOLfsKolkK0+YPlQaz/pbieiqMyqF3MxKULULaQRbuWVl1fW1HIVV5Rtb8ZtR8TNQJRHFhfHgCi/bkdd9trpi1s+7QtTsQkmBioquDzD0K+Zq2TFMV+Sx1WNXzL700ktmduETN1LvMvWGH0e1LZbDo0ePzMzs1q1bZnahoB3TVZX31h17O9cyVU+mZHCYj1lMP/7OVtQx/sonGcubzu7gXVDtPYJ1zeNFZbjH7arcrL57fFjnmLK6UoFFvuyYXz6mavXrojxgcye2U/eMj8ZKwVL5n8Pj4/Oiqpkp4LAfxOuj9DIfb101xzHnikzNGM0FKr/XLOwZKgVwx3KoO4ZW18/Msar+rJNnrL9lc5VKCTye61oUVfOjLG+rcaSTXgyLhVHdF407lWIMLUaqPIvqdze/jul/EOPoWkyNxzB/u8/emXeyPKgsYMY0sLbQVb0yn5MjXh/87zHUobN94IwajymSWdyVgj0Kg81tt8Dy7RjjGZs3sHmSk9Wfqu+s5hNb6of/ZpZDGZUv4lmLi8zqYFbxvaWMZ1W50Xe4rjVHtx+J7kWOqRrHOCsf8lHdO/a3RSlnhRBCCCGEEEIIIYQQ4gSchXLWqfxsZF+mt3yZ76an4hgrDHhPtRoXqeyQKs6ZvJn1l4iMaWCrEt1dMbf43kMq5VNHBXkM9a3Ddj5nYTClVBRGpSJmq59MwROxtZ11lC0MtkI8s+rMyr1SlMyo1btKsk49xjbgu9q78hQVs5EPT+afC4+j4sxXmZ88eWJmFwpU9A86pguVvpjeK1euXEovXm8Wqw9HWJl4Ol955RUzM7t3794z11XtjsWFREqRasW3qwiIwuxaYlRKsmjllyloWXqZUmSsT6iiwvpZ5VXka9RVl2htwOoJU31EeYmKIcwbVLcyNaz/9no/gmpQlk5Uv2b+9Zi/V6awjsoK6agGsrQ4lRIiioP1x0wxOcbLxjUks2wZj2fprWCWENn9laKMhR2dq5jxe81gVlRbVI1VXaksHTJlImt3lXJrRoHK0s98gh8T5o85Umkjs8ejsaHTzmfi6LAnH2fjrepc9N7nMAuorhJ4pg6yPQQyRSeONew58HqMA/29j9cy9uwlcSw6fq9Z/zHzDsfmKLP+QGfOsbkMuz8aU7cyoxjvfE+Jwoq+B3TH8u78s0PXAjGCfb/qWu7NxFV9d2FE9ZiVwZ4xAC2ftvbTM2no+vqd+aazte1IOSuEEEIIIYQQQgghhBAnQB9nhRBCCCGEEEIIIYQQ4gSclVsDpGMW0DENft4w5/6jTJw9y6xp9h7TnyqsY+YdPteMSUfXnD7a8ANNHdDsprvZRmQ28DxcZzDJftfUYKY+sGuZ2WfHrchsfURzh5kwM3OsbrwsjsqMdmaDOxYnXtepN5hP6B7g+vXrZvasewB3NZBtpIQmwZVjeHcTcP/+fRommnl7/cb0+oZgaIKMJt1jWOjKgTnz93T5BmDuziAqQ2YG7lSbQGT1n5nsd1wMjL/H56xM/ypXJsxlQXSsW387pmOs38V63XVhYXaRL5XpMDNv75h1sT6QbXyCzx7V58okG10jVKb9WZjo8gHBPInC8b4EN3JhdYvNZTI3Elj+XdPMGZNzpBpPsnRW7m265nCZOThrK8c0962eY2aM7Zrs75nDds29t7h6YGayrP2NVOMHXtdJJ9I1k0TT+eyarWan6HIlco9TuQnpzsmye7v1YYvbMpZO1g6j61kfWcXJyMYRTCeb12XjPHvWzhiUpWH8fzX/6bqa6rjpqFxHdcB3ycqdwczckIVRHc/u726sxepvlO6qn+q6pOj0x8xtRJco/VUfVD1fZG6Pv6uN4jow9w/dsCp3jVE6cW7I6nc1Nx/pfrPJ3oG67Y3RcR/RcY0R3bflG8QsUs4KIYQQQgghhBBCCCHECThr5WzH6XW1OcLsitoeOsqB7gpTtWlWROWc2akUAtFqwKxaY4vD8ipv2IYv0apWtWFWNw0sng5bHEJ3lRSs/md1rnLKvkUR3G1HM+2tq3Jg9SNTjrD+oavIip6jWt3sqnoi9QmuVrpClilQP/vZz5rZs8rZLZuv4GZBrphF5cW48upqRlTM3rx581K68flQBRvlpYfFNmvy366UxfRGKh9X2eLqMYYZqYRHoo3MmGoG+wWW/5kqqbIcYRYE7PmiMLptgKVhjLO7wciWvtLxOs/GMTamshX68RqmeKxUBn6fq87H+CrQ2iOb21T9K9ZzppjFuMdz/tf7GIepIFgcHSsap6tsieJh9bY7J8hUz1XcyBYriUqV3Rknu3OWLWM/G9eYxVOlyJ+Ji53P8oTNmbob0FZxsWMsPdHvY76XZH3pXsUsHs/mnUx5VakHsd/D/2dhzpRDV+nbLbusv6gsJpFsjthVIDs4L47yl7XRrfWyo5ScVcJlysgZBWR2XUSl4Jst204Y3eu3UFm4RFRq8u54k+V71U9UG0RFedKdc22pm92NtWZVmiNsI0Ek6wsqy5uZDeK2UuVNdD6zwj4WWzfiy+aye8dyKWeFEEIIIYQQQgghhBDiBJylcnbmy3jXdwvSUaHsVd3OrFo4bLWo42Mm82cWHd/iK6dakdyzWtD1pZVRlX+1qtlZJZr1/+JEecSeqava6KSX+d+dVQJvoUrfTH3x9OJzsBXfyH+Nw/K9Up9v8VXG2nKnT/D4XVnqyln/7c+BitktZYyrsq72e/jw4aUwUcEe+Szz9LlS9tq1a+F5VKdlqgi2gurHXTHrvmY9Lxz0mZmxVakVraR2lepIpM6sFC2odmaKIv875tGsvyVMQ+abDdVHVRthzxelh/XpGBcqZTvzDKbsdiprjiiO6lmrPj9SN6Ev4U79jOKO8tJVt5VvOJaGDKYSdSq1Wja+dMceVicxnOgcU+NWFlyRGq+r9qqO77mWtctM9YrPwhTT2O9m+d6dF2C9nalzmWI+ChvTvUVd3L0+CnurYigKs3q36Y5/WRvDZ2AWejMqfqyHlUULhslUsOxYdc+Yliycre9FWX1g8wt2DyoOszbd7Ye76ucOWPfY+2n2HrhVEd4Jq6s4rN6vR7pqXMfnIVjvO/mM5T7zTsasCVh+d33lZvFW/UcnTBYHjlVMjTtTnyprts74Xj3LrDXNTPq71todywDW18ykoatA3/LtqRq/8HxXeR2FscWC2kzKWSGEEEIIIYQQQgghhDgJZ6mcdbZ8Ee/6x8h81HR9SHZ9/WT3IMf0p8F8b1Y+T8bVvGrnzJk8YPd02VIfcIWR+X2sVHlRvLPK6pl0VwqGjoIWV2Vnd7/M2tJepXTHb1SVLvY7wp/dV54r5fRM2DOqnSjs6Lk9TPez6spTP+5KWVRKoo/ZbBUc2z+qUR4/fnwpTExb5P/I89fT638R7Js6K77MP6z7lnXFLOYN3t9REDlbFJ3sXrZKXykyolXbyg8p1nOs/6gqHmF9fOUzq9N+WXor/2FZmOgDmSmKMJ2dFW2mfsBVcZY3W/zZVkq9LN1sjGJtHtOd5Xc19rMd4LOxoqpTlU/frA3tHa87ZVb5v6vijq6plDYzxyvlMYuLKWIyRScbB1Gl1BkvuxZDTAkVtRG/xvu+rhVCRzVYqWzxOqbqj6iu6b6PdNr0VpV2RwHOxodKoRWF3Z1rsTLM5gBdtT47H11bvY9W42IUx6ylJPbx2RyGqdor9WrnnaGKE8OKfH9jHN335mreFoXJFHBs7JmZ4zCFIWsj1Tt9xuy7WsdihPU9s+NjFJb/Ze9sHdVut16wecbMey6bk8/4ap1Vi86wVcU6Yz3KrCEqq7wZCzOnGvey9sfe89l3ocq6I2LvtzwpZ4UQQgghhBBCCCGEEOIE6OOsEEIIIYQQQgghhBBCnICzcWuwrmtpZtQxnXFQUsxMIyqzyvFc1wQsC4OF6TBzgT2O1rumuf57NKOtHCcz6XjHZIY960xYSNeh9ux9ZtykZKvpYHYP3luZlEbmW7NmnMxMZ2azh8qpeOZYu2ojs25Gomu67abK75FumJWJ23jcN/7yDbX8t5vmM7cGHTA/PWwP0zcAwzDdvAjdGYybJXl6b9y4cemaquyYSbQZrzuPHj0yM7NXXnnl0m9mXtTdPCRLp1O5hhjjw/zqth2Ma0wH1mf/zczIWJ2L6k1mPjieZ30TutYY08XqAaabjQGZy53KHUDlPqJjWtU158NyieYueC1LF3NnMIbJNgJjrgewLXnYXmcjk8bKHRLSGce7JsPd58jS0WVPX9+d50Xj0dZNM7P5xxZT9/E4q9/j/9lmeQ5zY4D1aqacWJjdujnGi+xJF5Yra4czc7Cq/6pcPURlOdsmunPc7Bp3J1G9y2D6o/eRLh33Ed0wZ10psPjGayr3ATPvpV2XFB3T6crtTZWWrO1U730MZnqcPVP1bpDNEap3mtl3tgjm6iV71igtmTuG6hsCy6OOqxVkdo7QuYa1XTwe5XtVVsyMHePYMyeo8nkLnXf0Y5O1ZTYXr/qNt4Io3axddd0aZu+pGO/W8pZyVgghhBBCCCGEEEIIIU7A2ShnOxxjxaFaYcuOsVXOGYUiU/AxBcis4m+G7kqrGV8J26JyrdTCs6udM8woIs1yNVW16lapjcdrKqfWjE79wNXDrspyZjWuq0jONuyonONHSopZuiv/s2qlkUrpgvXC/169evXNa1yB6huCVRswoJIMVzQjNZVf62o5ppj16zBsV0x5Wsf/Y9lh/+H3stX6SOXj5548eWJmZq+++mqYbqbE6ZbtGCcrZ6yDMxs+4W9UJGMaIrVadW13A5Js8wR/xkoF1lHXoDK6a8GSqTkq1SXWfXxmv97rf6S4YEomVoZss7fOJptMPYPXRfnbtQyqlFpR+TA1VKWe6ag0q00nKvVzZM3ClIQMvC4brxFWBysVbJTPbBONKh0zym9Md3deGfXLrB7jPAPHOawfWRkimZI3Skt0L6tjSHdzlvHaSnHMzmcK52ouWFlyYRqieKv8nlFAMTUgG6Oqd7KOYqtrFdFRM1bXRFYcjNn3tkpBm72nzig2GZXSt9qwEZnpO1nfiM8XxTlrvTajrJ9932R5EvVvXYVpdy6ZpbfzzeN50Wmv1caAzkyb2vrdBOt79P40Wy86z8H6xFnL6ShNW78xZCpdZk38PGHpZnPcLXWg6gc77P1eKeWsEEIIIYQQQgghhBBCnICzUs7O+NGYXbWoVKKZn6BZ/y8RXUWT013dj+7pMqMIQNgqeEeZyq7prhp3Vq7YivmMyrmi65+kU/ZVnrDrZtRJ2TUjM8rUWYVvpirtKgCYCq+Tlqp+blGCb1Vyez5fu3bNzC4rUL2u+LP6X/fb5n9Z+TMVmJnZiy++aGZmjx8/NrMLX6244s9UNZ5uT+/NmzefSXelmGVxRGXu8Xn6bt++bWZmDx48MDOufGNqmUiVy/oaNhZ0fF5W48YexVNXQcviwjwdr6kUcQ5Tk0Y+KNlqNlMTMCVapvTFuJgCo6N4wvKt1DBVvzIzDs5akpjxuuZ//TkqhV+Uz3gM/dJWKvI9/TM7P6NCqeZ+1fEZlRX7XfltNuOWI1Xdm1EFdpUfldI6ip+pK6s+aUZ1021nMwrJroIsq7/Ynx1znsnCYOmfmY9U4y+WaTVHz9LVHQ8zdWNV3lveB9kzRddGMGuJTvyVT8Ms7s6c2owr8meU4TPpmqV612HjzJ6wMQ68vjq2hSyf2Txj9rvBFjpzlQo239+T/kpJi2UXqTi31PHqvhl/uhGdcaQ63rXSHZkt507ezSp691CNc8e0GDjmc2xNl5SzQgghhBBCCCGEEEIIcQLORjm79etyV03pX8J9R/IOXWUkO5+tYsyuJGWrLVuVe51Vw0oZW62usN3Do7BxhbSrohmvm1Umv5VEq1uzK4szvma6bapSr0W73M+uYnf9pZlxVTa7DldtI+VFtcrGFEIdH1XdFTw/j4pZ/+v+Zc0ulLG+Gux+Vr0sMD2oVsTnGcP2PhB9tWI+MrUXKn0zlR37Wyk/Rzwv7t69a2Zmd+7cuZTuGT9iGEflh6mrFnUyZWe3HqMyPAqDqdTYOMiuG+sNqjawXmDZVgrULJ/xXr8WFZ5RWAhTdjMFH8ujSE2FeYDpm1WPRunBe6s6GI25e1WJMwqt7vjM1PuZym6rMu6YSq4s/6v2X80/K+UyOxbF8TxVKmx87yjAK8Uy1s1K+deBqUln1MSsTGZ8SM6qe5gvzygMdnxL3cf+jaWXHc+U61UbZX0mG6OiMZX1G9XcK8qzroUCq+cdqvlm5W888xe8ZbyIzkdhsHSztGxRoFVqbSfzyd1VYWO93zLPmJ1vdhSI2V4c1b1ml9/RusrOLRYt1bVV/5CpoKvxAsNi7ytRXrDfCPbHUXnM5iu773mqoqNymh0nuiremfQ4nbZTvXux55mxbN87h8recfD4bP5LOSuEEEIIIYQQQgghhBAn4CyUs+u6hj5fsxWqrqqS0fHftpeZcLaqX6MwnL1K2jGMras8W3Y0Zaua1epodq1zTMVsV7XdSVulUD5mOp0t6dwal5P5cGR1rKp7rJ+I1BHsXuSY+Y+KM/f56n+jPHG1qKtcUSXKVvxZHnh4Zhe+Wn2FGVfa8bf/vXHjhpldKGaj1W+/F3ePH5W7EUxBYmZ27949MzN79dVXn3mWKAy2eu90VpMrhYiT9W+VAnxWWTveg2Ezv7uY7qxNd5S7UZwsruwY1nkss44iqnpGzBOW39m4h1T+VGd8r1e+/yoV3tj+Zn2JVtePYWMZYf/AlFozcwUsq+5YlSnKsK0wNWhXbTf+v6uOYXTmUywfWT3eMk9mYVb+QaN0Id3+I2t/lZK+UtGMx1lfzfrpY8zfu2Fk9aGaG1aq3eg+ZhXRhZVLFP/s3Av7gDFtXcsnfK4tZcnSi5YDnT6VjWvMzzSmJSrDrP1E6Z7xIckUypWlQFaPq7DYPJQ9x5hXzKKIWWqxtjQzF2DM1D2mGq7Y0kd1fbhm87e970VZvWDlzmDlEt3Pnh3nBGxuM4bZnS/MqotnqOYPM3OB7L15PJ+pcbvWBs/z+9ae7xmz3zpm2sHWMVbKWSGEEEIIIYQQQgghhDgB+jgrhBBCCCGEEEIIIYQQJ+As3BogM5vFIF2H9p2w9prAR86CK2fFzBSos1lWV7bOru84BH+em1AwKvPfjmP4yuSgk3d7XGV0mTVPzeiYdc8QmVDMOsXPNgHpmuocs3+o2h27L2t/aLaCG4C5OwN/DncvMD63uzNwE/7KjJCZeGA4Zs+6SEAXBGjK4+l1twa4+Vhkdsg2uKjKzK977bXX3jx269atS89SmRQz08bM1Kfbd2JYuFle5kqj6y4gM9dhz8zMEfE6ZtI23lOZC1UuNTrmylVYWDejvGFmj8w8rnITkKXT6zzbPIhdj21tvBddOzDTfjye9QXYp7C8wHzNTE4j074RjwNNpfG+zLUDgq6N2HgdlSHr17pzAwwnG+OYGXvXDUPmLoDVT9Zfd+JjcbGxN3PbstXV1ZZ5J46DLC1ZXlTlzH4zorlLZXa/xfQS3c042LZZGUYburJ0MfPvLenFvMB2ydr4THvD46w9Zv111+1CdyPMLVRtOarf1Tuuw94Zo7kPmw/NvkvseU+s5ozR8e5GWsydUsfVHNZX/13lrxPNk/Fadg9en22OxuoSq7eddjdrEl/1c5F7jmpcq9wxzFDNZbLvHVjeWVnMUrn0mA0nm4PP1NfoNzs2hsXys3qHq54hgr0LHYNqbj4eczouUzKknBVCCCGEEEIIIYQQQogTcJbKWSdzAN5dmcbVLraCmq0eVquGndWiWafAbNUw2ixr6yZBndULlq5ZZ8wZXZUXpmFPHFvyhinz8PyedHVXi9jKXrZqt3VlacuGI0yRgcqXLWXJnPxjmB1FNaaX9TkzZY0Kt6tXr5rZsxuAPXny5FLYYxyoQmOr3tWmSI8fP770e7yH3evHPd2umMVNvTqKVAbLb1fMulrW7EI1VSkKu3VxhG220l0RzpTXleIQr0M6fQGGjWXkqinWHjPlLGsz1aYK0RhVbXbGFE7s+jEepvjuqpGivgnbCEs/i2vLRpisbNgYNSriOqrlLGy8f0w/CwvVxA7rjz1/s43MqmfHNGVtq5oXVfDL8AUAACAASURBVOejulilh80vK1XFeM3suIxkatzKcouFNaPOZSrsSjXfOcdUSsxyYIyT9VNej7ttN8oL7EsqKhVjppBk6lAWd9anVhsj7VEfdTc6rMbgrL/AsqrimqnHbJMpdl/U1lGpWc1RZtJbvX9ueT+pxl823s3Uk6hco/Q6LOxjvG914qrUuFV9npkn73mPng17y/cL/M36j5nvBF0Va0Unf9m7bBVXtCFY952SxdH5ztK1YMD72G8zrlDuzg0ytSiD9U0z3y+qdjabphlmLQdGxmedUc9KOSuEEEIIIYQQQgghhBAn4KyVs062KtddYWers9kqeKWmqr6CZys5bPW78jUy48+kq0LJ0sbyifnbmVFnMrXDrMo4g8Wf+e7t0l3Zm1ldqfzXVGF1Vg9nlTlR3ewqC5HR92lFt610nmdWiYNkSnu8xsO4fv26mV0oZv28K2ZRkRH5hqtWW5mC0/2z4nUZfs2VK1fM7FnFLFMmjmFXSl4W54MHD8zsQjH78OHDZ67d2h93Vog7/iWjuLP+Gvs1NvYw9VeUTlYPu6o7lm6zZ5UsHfWqWU8lyhS8Vf+WnWdqJKZI9efDPiizDGDKQcxv9PGK5zu+GSu1Eotr/H+mwIuuY4rbzriIyuXKyiBS5eI1XaVpR93anU+wuReGN5MePM766SxMlg7Wj2X1qOoXWJheVpm/7CpfWf3wdhjle9U/VPPgbJyu2h2bl7L87sDmMN3ro2Oz8+XMkqjqgyp/j5n/a0wve7/C66JwmKqW9bdoxZH1QVX6kc48pGrTXcVsp79gdb6ae43p79bLzvyH0R338B0ts6RFWLoqdWA0v6ji6OY785c9Xlv5WK/SEsXL3pcqH6/ZmOr4XAT3oajmEVHesvfN2b7yeSgnM47xLcGpnp1Zf1ThjMciy7YM/DYR1eOqL5xRJjvddO6x7thL9K0Mf29Nn5SzQgghhBBCCCGEEEIIcQLOUjm7Rzk5u3qRfdXG1YdqB+EsLd1nqb6yb/kKX6lckRm/TJWiL7qvq6ZjHGM3vmpVJkpjpRBiK6fo0yyi8mdV+TyMYCs3bAW3yvcxnK6/qGrlbNZnC0tPlV6EqRWrdGWKWS9n9DFb7SSLqsIZUH3iqlxcUY3KHOuzp//atWuXfldxR7C2gvXh0aNHZmZ2+/btS78zdR1TM1Z1LcvfrhKO1Qv09Tqmk93D+shsxbXyY1a1Q/w9xoE+RJlKhqlQmH/0LF1don4Q08tUUX6PtwFMZ9Q2mO9KNs75dR4WquAjVbynw5+D7cbesSxhCkcsZ6aWYXOcKN5ql3WmpuvUa2TLHLCai1Tq4Y4aLFPAzhyPVHZb5mVjOiPF0yxModi5p3r2qt82e7Y+O905bESlmmTztT2KWYe13ZmwZse7bA7evZa1FXZflD727JXVB/bbUXxVnasUW1uoLANGvN/v9m8srCj9bH47o6ZjYbNnxH6vmgN0rH8w3dUYlVG9l7B6vMU6t1Le+/EtliKMjloax3o8XvlYz/yUMnVrJ4wo7ihMTC9jZgyoypudj771sPrI+ppOe0PYHLyj+I/CidIRXdM5HsH65er7RScupiY+xncgZiWDzNSxY401Us4KIYQQQgghhBBCCCHECThL5Wy1WjtS+YRj11f+C8drUFk2q5bopGuPWhhhq5nVakamEOmugKC6JrvmWGT+dqp7qpXfkUp9Vimytvgg6a44dXx+YTqcatWrE0aVnk797raBY7SV7qosu28sW6Y49Wvdtx72Va6q6NQHVC6gqpUpZqOVX1yNddWn+5h15S+qizu7z1a7i/o9jx8/NrMLxaz7nI36DayPlaKJqX7wuiwMpshhSgH38RvlSdcPEyoSozzEayslk4eBys0ondWqfKVMxd+ZagZ/M19a/jca5yt1T6XeYKrSEdafoZIBf+N90RjVzU9Wr6N6zPIXld3M/1jUZph6kfkgw7Jj/ccYT1cB1/FTyZS8M6o/sznFbHcsysrQOeb8qFLWV5ZQHTVId7xmeTbTZ+LYWSlpx99M0YbpqixZtqh1u+8pM/WBtVk2pmVhV+MeXpf1F1V6mAqb1c1I/eVhYD/W7T+yZ6vmv5W6tVOGLIwqzEghyei+u2VjanZtxhY1G1pvYBkj0Zy2axHJ0jmer97fKusJDCe6Dtsmjg+YFzifi9oSa1+VpQtelyntHVa3ZtSwW5WPne9E1fjXnY9Gz8/eBRCWB5k1ymy6O7C6NkvUB1Xfkma+syCzit89VPmewa4d2/9MuUk5K4QQQgghhBBCCCGEECdAH2eFEEIIIYQQQgghhBDiBJylW4MtoJPmWYf3I5UD58oRP4szC/MYzDp27sjCZ510O51N07omw5Uc/3nI29mmN2M6KypzVbNn8wDN1dFMh5lcZaZLXYf2M3WyynPmUJ1tTpelz8lMWaPro2tnzU8ZYzm5OwP/y9wZ+G+sx12XIeO96B7Aw2bXR8e8DK5fv25mF+4M/Dia3TAznDEv0KWDg+ZYd+/eNTOze/fumdmzbSXbpILVGVa3ZvKX9e2s72Gm3eM5NymvNoHo1E0c51g+V2ZyuPlNdG22wVeW7qzOefo9Xv+LbQPThCaP4/+rfMPnQBcPaKY/ppOZTVfPjJuadNKF4PN1zNKwHjLzY/Y7crVSbZqA9dxhbkg6G/zgeewrs3xlrgPYGMDaSBZHZT5bPU/HBLM6z8btyG0Ey+fKVYy3zyjdzCUFpqsy/8z6+mqewzbRc8a6VqUTqUz9o/Rm5ZvRmYOxdodx+3F0w5blM3OlwuLONoes5lqs/GfmP3gP9l8srmhs2/s+kblm6WykF6Wzs9lNNQeoNs7JzOy76XQqd2ZZ2JUbCfaukLneYVQbWkVp7L4/s3fe6PkqV4PVN4fM7D7rA6N7Ou997H0O504z5upb2dvXdtgTZvW+kbnDYHUH+72OCzQE75n9lnNMZvrYGfcxXTAfu/3eFrcHWzdGlnJWCCGEEEIIIYQQQgghTsDZKGePpSTF1aBqZSw63nVezFaLMofPbEWMrUwxIgVDds1bTUetxvKpWmHNFA1dNdoWNTFTAHVXlrKwmbK0c283XuYQvrNJyXj/lvQw1UfWRp5H/UVFHK6cVc/l6jBXyZpdKE7ZM+KqPsYZ1R8sC1TiPXz40My4YjZTwvg53wDsxRdfNLMLpQ3GNbNCzVZ2PV9dMet/2aZIEdUGT061it8Za7p1sLMpREcp1g2LKazwN7Zppoodnw834GCbWlUqD98cLWrbTAFQKW8ipS9eg2H7Pa6mYhvcZQqGqm9HZeHMZjwOU6ZiO8wUI5ifqNZm6cE8itSxTC2OecTacKV2HM8x9R9TxWd5weoUUxcztqjsKuurjgKYzXO6G7tE12C5V8pqTP8xrJQ6m7pttczBsKK6xup+9x0kUttU7x3sON6f1YtqjoJWCWw+MtK1NKz6w+j9idUlnLN0+jf2DNjPYf/QUWtXcw/2HNhXRQpgVqe6Km52XQZew+a4UdthSrLZ9j+rzouoymXLpkKdzcXwnqwvGam+G8y8P7H2xupDtuFo9d7XGcPYNdWYz8LcUy8676csHexeNkecURdn6YjSkt1bqeHZ/JnNGcdjs3n/PCyTO0pUVlbd7wIdC5kt/SsLi53bWuelnBVCCCGEEEIIIYQQQogTcFbKWeYjJ1OT4srRW6Ei7fr7jFZnKx9EleK0o5LYuhrwVlH5+6n87WSr/JUCYCasCqaGmQHjwzzprrrMrM4cQ6Ve+bViv7O0dFTtGZ2y3Lp66AoN9886+lf0eFGBw5Sz7DnHPGLP7KrEJ0+eXLq38rM6Kg5dMeuK3646lCncRz9vWGaejvv375uZ2e3bty/dM1MXWb9WqeCZr8wxDKfyz1Yp+cb7mF8w1k9jmKjMiWBKF6b6yMZSTI+XEapV8V5Ue3UsGtA3YNV/Rb61MH+ysTFKbyefmQqbqRZZ3ozPhfFUatstFiMdf+fjfVleYPysH2B5lY25TPHmYD1h9TjLX5Y31TwzUkyx8sXz3XaZpbOKc2Yc6dYxDCvrOyt1MFNoMUuzMY1MPcksAjpqYtZGmWUAtrOOz04H6y1SjV0dSxLWJ7F0Z/MLphCryiECrZIq1aWnyxW1aJEWze+rdobp7x6P6Khvq7ArJS9eh3nndOoF3hP5VM/SkJ1jbddhauLxHILv8MzSYqYOdiw3s/vGtM++iznYHrO5Cxt7WFjZt5GupQt7V8v2A6naW/VtJBpPulYb3TY7825X5XPWRiq/r1tUt1vrFsbZyas93z6QysoOqcp8vJeNQVXZsXA6dMPOynav4ljKWSGEEEIIIYQQQgghhDgBZ6GcXdfVPve5z5WrydlqC/uCXak0O1/TK18yHSrftyzsTtwY1vNQ0O5dZYnKtOt3p1ox6SgO2fmZFSi2eomwfD9GXdvjH282Dlzl7KwEsVVXvDdTkFcKuC1hd8PE1WVXyF65cuXS3xFXfPjf7gp7tgqHakVXzPrf7oqp58XoIxd9zM62ZcyjyMeaH3v06JGZXShmUfHbWV3eq/yf6bu6K71MMZvVa7wW+wXmLy9q036P18fKIgDvj/wSogoD6yCqK70uYn3AuMZzlT9CpOr7R5jfMKaMzRShleIQy5I9F1MtRc+G/mIrNVtHzchUzVUaMsVTpZR1/Nm9X0Q/suP/me/hbn3JFGWszjDFdactzahhIqJ+plJCsnTOqDm6KiV2X6RirMbUyk9v1M+xOV618zhLd0bHj6rZs/3hGCebU7F+pJrDRFT3zCj7Zne3xzizufCMwnE872F5Px6NQ0xJmpXN+HuLmg2pworUl07V3vA3KrCj9xGnejfY846TWQiNcWdWC11lJNZj1obHvgDjzdSf0fGonTJFKfZBlcVIZBnA1JYsbyoLnhE272FzEdY3ZXnRpaOC9bArawMEw9pjNVpZXo90rUOr9pnNL7oKZNY2sn6uspphZGGxfmG2/5uNP0oDuz6b0+I1LExmddVhdsyRclYIIYQQQgghhBBCCCFOgD7OCiGEEEIIIYQQQgghxAk4C7cGy7JMm5p2zf9nTT08PRldNwczZuDdDZQiKrl0JV/vOGfuukqoymUPHVk4k6Uzk5ktcbB7umZnmWnSVjLzFryGlZHXxRm3ItWmIIzITGfW6TYzHe6YoVZ13s3F0QWA5020YQ5uclWZpaKZeGTWydwZMFNjrGPuzsCfY4y3cmSPYWMcWd/p7gteffVVMzN7+PChmXHT8sycBM1e8R6st8wkFtOYkW2cNR7vbNZVhY1mWZ0+s6pbaOKPZHGwto2wjaEi0OwJXWqwNoxl28kbNoZ6nJ43/jcyV8R7vf0x82pmht+pH2jGy8J0sP2O12D+onkn6yNnTNzcTUFFJw5WrtXmQRhWNI7Mmv1W6R7PVeZ6VR8Tmed3x86u65UsnWw+x+prZSY83lv1v5W7kU6YbD6XuThiZsZdt1NZmXfdF+D13eeI0le5+shgfTfWB0wHzoOi56tcJsyahGZxoEl0d7ybGUdm3wmysuua2c/EXbmR8LxhGxhlcaC7gsoFmpO5TMBr2O+qLLNNK9mGmFXdi+KsNvHe8s7L5ijYJ1Xm7dF4hGEydwbVxmBb3Dc6W9zMdPOxMknvxpeF3WkT1TcF9g7RGUcqN1T47uhtHN/lt7S/6p0nY4+LBDzOxuWu64RjuqWqvu08D6ScFUIIIYQQQgghhBBCiBNwFspZZ4uT3eor/57VZUZnlbvLVsf0kbNuttrGnDbPqB6rVfuOsqJLt6xmHGrj8WrlJgubqQyQalU5iq9aJWKrc3vyna3CdhSHe1eQsnqMVPmerfyyMPEZXWHqf3FzHl99jlbtu7/ZyvZ4nStPXbHHVkSZOgyfY9wwA1UErA6xPPM04SYcZhcruK6YvX//vpk9q4CqVm3HuJnSCVWiSCefEbbq2nV8H6mGqvGCpTODKZwq9QHbzCIKo6pjlVo3UnPgRmRsXKnKPHpWpsLF67H8O5tgsWeulGb4XFEYbAzFDasyqj5ndqOGEbYJBXsOppzbM36wuU2WXoQp8FlZR33VjGonApXNGVWZdu8zq+cX1byos+Fa1d6wfrB56nhv1Rdi+vG+SPUcxdch64vYOIHKpkoNv+Xdp2tFeIwNfpyqvxuvQdg42LHQ6c6HWRqiNDGrB3Yc05uFXSng8DnYnKxTV1kfj8+DaRrbLbuGxYH3ZeVThVlZ9FVxZXRU+piGrQq9GSXt1nY4Y11VKWaRTts+JlWdwjZQpT9rK8f4DsTKnamaGVFdrMa77ntsRDV/c6p0d+ZDeG1lWZSpW6txpKsAH/O7SjfLzxk1+d72I+WsEEIIIYQQQgghhBBCnICzUs7OfGnu+vfA62d8q7Gv/sdcUWIrps7MiohTpbfykRIxs5rSDZutsuLq0WzcWfzddGYKuL0rORmVao3FifdHVOoO9nuLL58tinWm3GMr1mxFOEsjU6u5QtaVpqi+Qz9XkVqzUll6HEyZ5YpUM7PHjx8/E34Ul+PpvXr1qpmZ3bhxI4xzTB9bSXVVV6UcccY6ePv2bTO7UM5W/S7mGV6fPTMLgx1nyoYobEwP3uN+N/f0mRgXU1xE/cbesSnyIVeNIyzuLQoWrGtMHZH1Iyx9TB1TpTNT2eHxWbVE1od6G/XfXrcqRSdLu9lFHjAlxozFRaUEqtTbmWoC7/XfqHys1DORuq5Sc2FYlbojSgejUspFPjIrdb5TqS9HqjKpFCzZXAD7p2754/1RX8TKpJobsOcY70GFOtYhbDuYV1Gdq8agqkzR/3XW5/u16P8V08X6BPYMY/wM5tt1RpWEdMedjKrPz6xmqvlNVf5Yb8a8YX1jd4zqqgUj2Hwnm9d332GYuhjTHcHaNFL5Rc7mLojfg37nM7rfCioFZQR7z+/OZfH4yNbvE9lcnZVZpV7d0j9X76WMznjNrIAq64/snYGNK6yNZO/slaqc5Q1LWycsZFY1P4bJ5lBbVLrd7yeVNUX2TonpwD6nSsOWPqiLlLNCCCGEEEIIIYQQQghxAs5KOetUqoORSjHb/VKfqWaqlRu2qrhFNYhhYvoqnzlR/EyRWN0fwRQXTE2zRV1V7XLOFLbZPV2ydHafYYtiFsHVN7YClZUlW8Gt2sQWVXk3nTPpniXzEYXpcrXalStXzOxCcerncfdLB3d6N+N1DFdU8bjz8OFDM8t3Qa/icMXvzZs3zeziuTp9Z6VScrBeeB7cu3fvzWN37twxs7oN4/msX2PtvFsHnWgFla0OM6XTjJ8rTEe1gu50+qyqD0dVFd4XlbnXGVSV4Eo7842Kqq/xOdCvK1OwVGPVTL/BFOpY5pWaKYqDqakwnVFZM6V0NW57XkXKIe/P8Bqk2/eP+cyUkd28wHoxnu+oGqLzWRtiCjdUtnUVUVnYrH6yfM3UKFU/VvULnfqLsDFqRlGNYXTVMpkqsGtFg+WPSvwRVsf8HlSse1ti40nkdx7j9bC7SqfO3IcptJyO0td92nv60Fom8sMdpTc7h/0Uy8dKbRydq1TxeG+kaq2oLARYfepYYFTseX9y2PjXibfr75wpqSOqdwDWT+D73owlkcPGiy3lU737Vsej9OBc3P9iW2d90Ex/3WVmrlUpOrN3YVbuXV+5mXUC9j3V/L1j9VGpxKt34C3z+0r12nm/rvZiqN5HsnRX7/usflbfvZ4XVTzd975Ov7x1DJByVgghhBBCCCGEEEIIIU7AWShn13W1N954o+2ramR2RXHGXxfS/fofpbvy21aB6oRo1Z75NWL+gzBtXR87IzMqZ2RWWcpWj7asKlcrf5magykAqjiiMHFVij1LpQpkcY7Htvgaju4f46/yEY/PsEd5jGD7QcWsH3clgPt/7a6gjel1qrzwsDLFbBWHK2bdx6w/V9afYR+CqhmnyvcHDx6Y2YV/WbMLRU6lntvS1yDVeIGrtpHKgK34YvpxtRnjinzaVb7s2HmmpsjuZeo1VF12+mdUjnmYTGHKdlMe043xoy9nphzJlLQYBusb2Wo+Pk9HZe5gnFXbidoj1rXKD2GmvGZzkErtNaNMdli+IzNzAZaOymIgGiO6KqrZNHWuZXWQ1Y+oL+qqR/b4oWS/MX0z4/iW+ft4nau/x3gqKwiMm1kcjfdgmD7+4nlU4VY+7scwsjEnS2fkK7pSxuLcpaOURD/XswrNTKk1O8az9EZ5x9RfTB3PlIaZurVS5lXjSfS8s221GsOy9HbbbNTfVMrSSrGM10Xvqd1nY/UhYqavjsKO0lApINHqB+dJTlTmzO81e0fHNGX9OMuL7vtfVzWd0VUXR+liY3ulHs2o5gQs3dF9s/5fq3q95f22mttkVtJbv7vg/Vm6tljxsDR109kt45kwj8HYxmfqrJSzQgghhBBCCCGEEEIIcQL0cVYIIYQQQgghhBBCCCFOwFm4NTB7KkWuZMkd6X4FMxGckRvPmJxgvEjXWfRM+irJdjct4zF0yj6blui59ppPdKTplUm/w8wwnoeLhygv0DQKqTan6LDVfUR2f1VfK5OOLW2mIjKr9nrrbgzc/B/Nvt2dAZoszcRXmfu66X/mzsDzCc3UHX+O69evX3oevI65LBiv7Zr/elo8jz7zmc+Ymdnjx4/fvIblW9fMZaZ/ma1jWNZjfJVpEquLaGY55jMz82VuZdgmdBld81/m7mCMy58BzUk9XV6X8HmY83+vJ2N81UYBzFVNxyyu6xqGbbKR9W/VBh4YR2ZejaZfVdlhWFGfgOnb6nYmagcsHaz8WZoiU7vIHUiUbuyvx7o1hmNWb4qGzIylxzJlzMyTmYuELePhrOunakOPaG5Y5UXV1p0xjeyZmTuZKq7xGDNLzUz1szRFx7pufCqT/gi8FjdlYn1BFEbXJUmV7uzdjF2L4x6bS45lzJ6x6ueqOVnnmu5YNUM1vrC4I7p9EnNVMMLGka7LlcxtC4O9AzFXFpHrj2O6rKnayJ5vCOy9n9Vnh9XzTrmwuXknz9i74KyJ/JZxhL0TdNymVH16NS53+rfKrVaVpsytiIPzTdYXzbiorDZY674X7gnrGMy0u+cZZ8f10kw+SDkrhBBCCCGEEEIIIYQQJ+BslLNm9Rfw5/n1ffzKXTnjxt8dNWa1Go/pmFmRqlQw1WpMJ+xqJXdGedbdOIkxs9JXrUQiWVpmV8aQbPW5qvt782wEVyK3Ou/u8FasnCFRnXWlqf91mFqwSveYh1X782tdKet/Z+qaP4tv5HHt2jUzu1CUoXKAbbA00lVBePpd8esbgLlidmxbTOWAcc6oTXC1GBUA+IyRipXFWSnF/HlQCcWeJ8oLptzdspFH5fCfnWfjTtYu8ZlZXrF0RxsIdtV1nTErq9vR8dmxIAvb6Y6DkfKi+xetJqJ8xz4d1aP+HEyp2sn/Sj3Drs/UKagiRli/ltXbGbXcGHenP6w2I/Hj1eZRUd2tyqBqyxhOdA5hqi8WV2aBUW2auEUliuVdWfVk/Vql2md1i80Jxvur+SaLs1LLR/G5BQOOgzP92+xclo0FTqZUZm14Vh04pqfTt0Tno/pTlQ3LA4dt7jTSmYuMcXWVftm9CFNOZnPZimqTpky1jf0u63+xf8CN+sZ7u++61dwru4aVzczGSXutAtEiqhNeNVdhFgSd8Ku2zuIcjzkz4zGGhfdV72ZVfZ/ZfAzfGRw2Lkb1qPvMODecUdpX87aqnmdhzszTqnR21L+dsLM07P0+MZP+N97QhmBCCCGEEEIIIYQQQghx9pyNcvZzn/sc9QUVsVdlm60Edf3rVKvH2ep3tSqASr5KLZGlb1bpma2YsRVK5uskWzmd8ZdThYlUfoCYr58t+Vxdy1bvR2ZWnqOwopXAbn511YzjiiBTu8yuRHZWkjzeSp2C6jBXlZpdKE5R5eNh4O+KMd1s5RaVkq40repkdMzDevHFF83sWQUwW8V334yjv1AMs1KFet7cuXPHzMzu3r176XikFj0mlc/LapU+U7FhGEwlmqkKzGLFMF7j9QD79spPU6a6rGDPF+HPgL5lMSzmaw3T3fFlh3UMlQDYbqN2x/oiVp8r5dwY36wVBBvTMpUPyz//6+WRKXUwPawdsmfHvBpVVqxdVWpFvC7q9zrKGrMLawOmmo+o1J/4zB3V1eycCtt4piyq5ohs3GD1aAyj+ttVD2bxV8+BbT3rB7FcsY13ffNF/vxQ6cj+4vN0lDysbXd9omZh+znmqx4VnnhfdgzTyfqaql5nYeJvTGdHSdvNXwetVzC/M2brAfbX0TXsOTCMaq4zHqviwnqRvad26ylLw4zqzvOpUmOzMp+x+Nsyr6/OsfTNxDmr3MMwozzoWiyw/jnqA6p0sjZRfSeI0lM9D17fUbcy5X+lGo6eu2MpPV7H+kx8joxq/t6xSuiq96uwI1j96H7P6LS7riqXPVem1t5a96Jj7L1zFilnhRBCCCGEEEIIIYQQ4gScjXLWrF7FH79EPw+FFlKtLHRVpDNUqyjRCkX3q/+sEji6p1qh6aSlqx6u0pmpqaJ4o9+Vz7UobV0lDrt+BqY26ChauqtWbGW9s7LGfE5Vq1pblL7V6qGnwRWzqC41u1CdoGK2Us5m/Q0qDv05XCnrf9GXUlaGqIBzH7PXr18P08PUdVFfxPz4IX789u3bZmZ269atS88R3VepCXCHeqTjf5AdR1Wdp4UpRqJjWD/ZDsF+HpWekQqF9VdsJbizqovPxtJf9a2jyoepYlCFxtp8x8eaK2GZHy6s93i809d3VY2sDKNnYT6psT5jXkQqYlYfKxUVHo8UnVutfpjPsDE+B9s/q8es3o/tFOtvtww7YxRT+FbKis54XY2tWF/ZPClSQWLdn53TjL8rJVulhsfroryr+i02n8+UWl2FY/aOgPfjHIr1u6zf7sDyr7KMytRflSKvGhejNFVWBDg/qlRXM6qkWUXReL/f233/68zru+MF+z2jpMYwulZrbTlBAwAAHcZJREFUnbpYvX/MzOsrxS/G2XnXYKpsls6Z+UbVZqt8jtoBU1Oy492yHNnzbhilYeZafI4tSr9qHtdRdFbzoWpO0Lmu2y93+ovqe8+WbwosvThWsedheRONDd22wI5n354qpSmre1XcY7oZrH+LxopK6duptxVMqd5FylkhhBBCCCGEEEIIIYQ4Afo4K4QQQgghhBBCCCGEECfgbNwaRCYK2TWVmRZji6kSY8aMvRtvV+6dmdsz+TQzeeyYM2x1Ju1EpknM9MGpnIx3TJsq+Tozc8A0RPd0TTAx7GzjC5YX3Q3DMrMc3LSoKtMt9aQKg5kojelkYbKydNNsd2MQbWjkYbgZKZopOyyOjqmE3+ObcKE7AwyLmayM53ADMFammF4Me4sbmPv375uZ2SuvvGJmz7qEiOpz11QG8zkzH0FTE9bn4wYTmM9R2BgmmvBjm2HPcYxxZSYMlu6uyTzGOcLytzLJ7bi4QdcTCDMRi9xhYFvojpmsb83GbYbnt//1NsLiGJ8F6w7mDW6Glm2IMFvvqro29hfYr3k7q8od64c/d7ZhDut3I1cOUZzRtZhfrD9mbhAyd1qVGR9el803qmdkcXbG5Wo8Y9d33KRg+6tMRfG+aPMuTCfLT+bWpTM/ZW6G0GWJ09nAim0+yUyhsb+I6hM7x1wEodsRPx9t8tc1j63KIWrTXXciVfvs9G1dtwvZ/KLrngPJ0sdcu3RBlztjXNVGVHtMcqsxv3J7ktWnbp9ZzRVm6NbzLWMqutqo6nN0TeX+htXJqM5WJvrVe2tUxswlQtcVQlYHu2Gw+sDmGx1Y/mabCOOxas7CyqHz3NU8nsUdpXeP+4ooLdGxyq3IzPtSpwxGWNuJvnd0vjFm121hNiwpZ4UQQgghhBBCCCGEEOIEnI1ydlmWTV/0mQPft1JBizBlYhS/UykbmCohCqvimKsBXbZsdOB0FTpRWN1yzjancDrKmg6jAgPrSnfVr7MCVSnJqnqQncf8YtfOqMursPEe3/jL/+KmWGO5MLVadxOkDA/r0aNHl/4y5Q1b6R2fzxWz/hfv3aL87j7HgwcPzIwrZmfCqlbpsRyyzWEYbJMQtoFE1F6rlV6HqXGjFWu2WszaPJ7PFL+zqphKzRg9I8PPe930MFzZkKnKqw0ZML34O1IxVm2D5S+2lUwZgPnHymZmjGDpZHMBTF+20UG3XqDKLqtzDpYzU2oxK4qOAqOrYoz6QczzSlEzo7SpLEMqFQ8+V6ScZf0di6szTrN8ZPOH6rfZs6q+WTVmtBGfM6vonIGpGat5XDavn1HtmF08ezZ+sPgxLzwsfB60IIrmnQ6GWW0Oy5TL47WziraZeTTrc7qWWtn8olKnIdk8m41jXeV6tjlgR9U+gn38zFhR1dMtfdHs+0iH7nyX5VWmFu3OUZBOm2ZUG75GVIpYVKBiG2KbC4/HZr85YFwj3bZcba6H4UWwut/9bhTBynCPct2Z/SbSub+rXmXvcFkbqdJTKVOz+2ffdfD3eH/VdrtzmawdbG0jb6Zh191CCCGEEEIIIYQQQgghNnE2ytkt/izNah9k1UpPtpK6VXUZpbdSYlUrIZlShNH1kZSFVfmLcvau8HToqAKn/Xo0fNghs/VjJm1MmdNd3cpW7Vkb6/qtiVbtq/KdUT0zv1V43ld2XTHrvhkxbWOceAz/Zv5fx7gjFYjnK/Mx61QqJVcimpldv349fLZMbRudj1YNWV168uSJmZndunXLzLgC2Jmpz5VqZs8qY+WPOVMJVYqhrrI9queV+gxVEDNKTraajaqIql7PjKkelrc/pkyM6rmfQ7+lrP9i4+SoBmOr9kyRzPqsTl+EZYVxu7ocnytSdVcqQL8X2z7zJzyCz8qeA9UxHldnfoHPjPVlRplV1R3mN7ZjNYNUc0zM/44f0KoPZIqMTCVb1TkM28suswhgfZHfwxSe1fkRpsjqzl0jZQvr07fAlFmVoq8zz6ssWTBupoicaSvY/1bzvRkrIHYv9h8+B/O5z0hHhR/FlfnH3/oe0lF0Iixfq/enzrvDbFoyKoUyPvtWn5NjHF2VaDQHZ2pQ9hys7KI0VOPDjPKzsuZAjvGO2w1zZr48O7eO5uxd5Tyq+Jm1YBYv+8360gw2v8Q6x8aEPVZre+pDFUf1jux03iHYtTguRj5/q/eK2e8Z43GWTvbujnTmLOzdkOVv95tKlP7XX399qi1KOSuEEEIIIYQQQgghhBAn4GyUsxkzKglUBHSVfdEXbVS9VKtxuLN3lk5caa9WP7Mv7mw1nsVdrVp0VHZItcoxc0/XnylevyXsLUoMzKfuauzMqiEe7yovxjhYmJlqZ5at/sWiuKu24CqNq1evmtmzPtVwFXRc6WNhexioMKwUMGMbd9VId3dZpgAelbOoOvHfqHBzsJ5gXzTWBcw3V8Ddvn3bzMzu379/6Z5qpTWqc7N1DPvrSAGeqZfxGUeYUjJKX6VqZHQUT5juTCHEwmS7xVfqLxZmVj4el9drpqaa2XWW+QGu+vroOFM6sraB6cbz43Gsc10VGJ6PxmSWHmyzbA6A/rPNLvoQVK5g+tlcBuvNWKbMYoXNN6o2P57vztNY3NE4zvr6ypKIqVC2WOjsschh97C/WT/IlLBb5mvs/Kx62MmU4KjWYUpqvJ7Ve7Nnn71S3uA46Wnxvx1VEvZrTF2Mc4JIcchgSlpkbNMYH7Y/9oxoGeCWEJ30sbnsbB2MwnC2KK2r8YGFjURxVRYhVVqyuCt1+axiskNHjWY2995X+RrtqC6RKg869aSymqryt9PXV8/WVQ9nfX5XFZqNI5jeatxmCvwO1bwS533sXW1MN4PVk+67xXhvt0zZ/SNM0dlt8+jTfCT75jWGhWNXFHf1TQzHt8qaYwy7O6+oLFVnyo598+umaSZ9FVLOCiGEEEIIIYQQQgghxAk4C+Xsuq7hKs0WhR9+pe5+6Y5WntgKQ7XjbbQiUa3S4zNWq+ARs1/ot6ywdv0rZf5MqlXL7opJthpdKeAqP5VZvHgtU6OxvMri6Cr3Kh9xI9XKNKOTNzNKvCzsKAz/i8pS5ufI04K7x48wn39VX+PH3S+rq01ZPFGcqJDLlMDMjyMLE493ys7T/eqrr5rZhXK2WrHutNeq7lequ45/o60+nSIV46xa358HlUQsHnbNeJyttGZKX6eyBGBxjNdXvvcwrBmVj4ftbdj9GTPFRccHKrOSqVRKbJf4rO9k/YaHhT5cO3UT65rH4c/O2lnUV2EfOKscwjg698z4HB7DjupZpvSI0tCpF1hPmd9apkDFOKNnwmvwPFMyO5nKp/KLh9d1+q4Z/55dmHqK/a78zo3X+BiJdY2VIZblOI4wZVM1rjEF0Xg9UwE6kdp9vA7zZLwfnw3D9rkIs9DI+nqmlGV5hM+TleHs+DyjOKvqGguzYwExq4DL+qKt6tVO3jG1H1NEzli5VVZIDMznzIq08lfpzLyjdfucKo8yWDus0pm9A3efkfUFnTLc88wsHYyZeSobr5lal40BHViZzahFWbq77/vsW09EpXLFuNj9EV2LjJnvAPidqyqjzG969T2rel/JVP5sLsgUvp1vPzPf6jpIOSuEEEIIIYQQQgghhBAnQB9nhRBCCCGEEEIIIYQQ4gSchVsDs3zzk458fdYEJTM/ZHJvZgLmEmm20c54jcMcD6NZVkey3zWfnTG57MIk5J0yY+lgzzNjJlmZFDATj8wB9EyZvFV0XBVUpj7M9Cdz3s3MNDOz6W66/R5vT+jOAJ2e46ZXHfcezBE5qxcel2+AMeNCBM3H3GzZTTajfqUytcU+B/MG83fsizztd+/eNTOzW7duXXpGZg7S3TjDrK5DzETJyfKkcoZfmZhG9yKVKWDHHJi5u0DTymjTtvF31O4qc3UsQ2ZWG5mXYdl18xsZj/u17haElRWOoZ5XeDyKF9sMM3/DfI/S3zX7Z+MFM/WPnglNi7HPwXRHprnMVBzLv5rbZPMhtkFKVT88bO+DonkRKyNkiylj9x6sk5049mxqhNex/qpqX8y8OQPbeNe9QccNA57HPpRtdtJJLzte9QXjMZauzOXE+DuqoywMTAeb92TufDDfsF2xfMc2P5YxmqF23w0wTJb/Yzo77mOi+zIqk2LWNrDMo7Sz9FXvNlHZsrk20jWJH6/runZAOmXddZnQvT+CjaXYJ23Ji6oPxOfJ5gKzrq6QqI10xxrWTmdMqNlcduZ5WP1Etz3suTquCJhrga67ra67vgiWF536Xm3AVrk7GPvlTp8ymz4kc9Uwpou1z864V7nGY2maqdc4rrH5Ref9r9rokJVplheRC5KZeauUs0IIIYQQQgghhBBCCHECzkY522H8ql6tZnU3QYq+2LNVIrYagF/RMwUfbgrEwphZBapWZtjzsDzKVhqqlRqmwsw2TWLP3F1liNJUbU7SCQOp1D2oUsL83LP5RrWy3lkFr+7BFeusDs6o5rowFR3bAMzTW7XLMWy2osvK0lVerphFNdt4LYJtABVz7PnGe5h6B58xUoRE583MHj58aGYXG4G5mpEx0z+w1WzWF1WKoygMTBdLb6cvxY0r2Grx7ApxBFvZZXj9iNRf+Lur9svaJSo3K2Uk69MjlStTrbJ2xzbAG2FqEqbe37I6zzYPczCdrP6M91eKPI+TKYcitSN7NhYG3rdl3jGruov6D2bZwpTVqNSJNk+rFJKotKj6lUy53p2jbFGSOVV6Z8CwMO7KCitTHLJ6zdTkTIU5nmPxV3MUNh5GzD5HdJ/PD7pU+Ry1EaZCi/rbKL1R/WIqLpxbYb+cKeHYBo0YZ1cpnpUhs1CoLEuyNlRdU9Wpjhq+insm7OjcDNk8uVJbVqrobNzO+pYsrKhcqjk4C3OG6j2aXRcdn61b3e8c2b3YNlhcHSvMqt/Fd16cK45xV3MoplpkdTKbCzjdehDdj3levYcwi9To/mjOH4VVveNkZdztJzpzwUrt3rVo8OORVVVVx5nqNftmwvKN9U1sjpuN0zMq2QgpZ4UQQgghhBBCCCGEEOIEnIVy9urVq/a1X/u1b34B//Vf/3UzM/ve7/1eMzP7qZ/6KTMz+8AHPvDmPR/5yEfMzOzbv/3bzczs4x//+JthmZm9//3vNzOz3/md3zEzswcPHpiZ2UsvvWRmFys5H/3oR83M7Ku/+qvfDPv3fu/3zMzsQx/6kJmZ/fRP/7SZmX33d3+3mZnduXPHzMw+9alPmZnZN3zDN1yK60u+5EvMzOzatWtvhvnhD3/YzMze8573mJnZr/zKr5iZ2Xd913ddygtXtX3pl36pmV2spLjK7ed//ucvhWNm9lu/9VtmZnb//n0zM/ue7/meS2H5qj7+xtWke/fuXcobswu/lGwV3MsMlYW+AoJKh/EcrrL4vZXvsve+971mZvaZz3zGzMy+9Vu/9c1rvV684x3vMLOLsvrgBz94Kc4f+ZEfCZ9HiM9HKnWg6rn4fMLHcSGEEEIIIb7Q6Ciqn1d8GXqHPD6ZBTki5awQQgghhBBCCCGEEEKcgOUcvoa/8MIL68svv1z6aol8YDA/YugDg/nU6uweWPnNYDuvjn5N/FpXwrJnZb5oM7+3zLeX43GyHSkzXxnM30fXX222iytLF/NpiP6wZnaIxeP4u8rDKCxWD7L6OsZhVteHKix2/QjzMdz1Yzvjs5P5tHPQd5n7DDQze/HFFy/9RR+MqNJm/h2xXpmZXbly5dIzor8ifI7Hjx9fihvTP+YV5i/6Qbx586aZmb388suXwvQ0+d+x7fu9fs5V+Gy3VvS743noavpf+7Vfe/NaV8N3dqo1437ponba9X+HO9Vn7Y71w55ubENR+Y+M6cVnqXz84vWebq+T4/VeBn4OxybMK8yjyN+px+9+gpn/YozDrRUyhXXlhxnL3+u5h43pHZ/Pw/J7PH1+r1+L5YD1PeqLPC/8GlfdMh+0GGfUB1f+xKsdvTEPxjqHdd7PYX3A8vA+yevVeD22DXxGTJdbEjmYB5F/L7/G+yRPD8sr5vd9TCu2WQfHKOxrPA0d/2kYNut7ME1eVyN/mphOTw97VuyfI99y2Lb9nPcfrO9haRmPYb+Az+rH/V5mxdTxR1j5rsY2gW1/TC9TmlRjVdS/eXmi33hMVzXXjdLE5qpYb1mf42Uezbn83m4YXob4PGMa2fydtdnKf23kCxXngp7/ns5qvM78lToYB/PJyHxYj//HsZK9e7E5TpRu5vfcYXMa9k6WvTuwvieam4zXRbBxAPdNwLaE42Pmf37mPSlKdzZeY1zsHYhdl6WTlRnzb+v1Pkojy1/WFqrnjNLL3uPwnS3b5Z75smfv/ywN2Ts7gmFj/4dzymzMYL5w2f4w1b4L0TFsA1jula/t8Rymu+Mre7yf+WyPwmA+wjt+V7H/rfzsYhjZtyfmo57NJzD/WVwjWGfY90KW3qy/iPq3O3fu2Ouvv96SR0s5K4QQQgghhBBCCCGEECdAH2eFEEIIIYQQQgghhBDiBJzFhmDvfve77Zd+6ZfCzaMYzNwYf0dmhdHviMisbcTNX5gpUGR2yEyRmImH50UmhUcJO6bDN0Fj5qfMjCdKB5qZorlAJT2PwmSmovislelg9GzMdA3x69GkMALLEJ8D6wUy1m80tfNnQlNoNBPwMDJTDgwzS0cEmkJHEn40L8UyQbMnzJNx4x/WJivTRjf5RzMdz8PxHGvLaGaK1+FzZGF4nozxZ2nAMo3O+V8vEwaGgWYaZs/mJ5ZdZbaHzxHVLzS9xPzDuonmMJ0xoOp/0b1E5M6DPQvWb2zjmYmrg/mJ5jkOc+2Q9VnYjrCuIej2IHJJgWWC9ZSZh6PZrZP1F2ysYu4XWBoiMB3Y92AeRPUY21mnTEaY+fgYFqvjaM7O8mLsO5l5HnO/kJnuj3GO6WCugqoxFd3QjM/dzU82lqFpY0aVF9VYFqWj229h/Y7GGTTjY+ambBzB5xiPVW3V8bgxLzrzToyzKpNsnoRthJnN4m82BoxhMTcnGLdf5+2MuYMyq/OTzQWxjWAaRljdQncYjKiNeTl7HrC8wOszk2jWVplrGuYCJALrs5cN5l81TxrzgpkSs3GkmidF4wgba7B+Yz3O5vAsP7Geo9sfJJtfYF6wMHAcifp1fNfF58B3GuxzsrlBd0zFvMB+fBxT2bz40aNHl8Ku6kX07t6dozDzeszLqFywD8d0oLscLLus//awfZNxxNNz/fr1S+mN+kHW92H/y/oFLKfouupbTjZ3He8fwXxzN0/VtxxW96J0IOwbCM4vMld17N2sm4axfjP3EOx9pGqnUTrwvQnbGZYNfufK0uEuwljfUs1xxv6CuZQY+85v+qZvSp74MlLOCiGEEEIIIYQQQgghxAk4C+Ws2eUv/GyVMVopY78dtkpXOVbuwMLKwq42zNqSLnYPU9xU9+/Jm2jDpK3xVmFkq8nd4w5bierAyhTDyJyKV/F363cnHV3w/hln7hgG+z2Tjip9zJF5J14WxpY8ZHnC+rUsbNZ/ZUq36P5xFZeVCTtePU8nb6p+OAureuZum++0FfyNqoNuvkfp7ubjTN85k56RSAk321a35AXe262LM2ytD1vmF7Np6IS1tUyPEVd0fGtesH5uzxjwPMcTJBtHqmfa0md1+6tjzl3Z8arPOkY6ZvKi2hxoJm3VmMrizq7bMj5k122Zb2wpj9n5Tiedx5rDzswr9vSZ1Vg0m66o76zCrjasjn6z+S9L7zHGkaoMt/QX3fTN9BfsOFNtR2FX6eluIj3zPtKtW50825OfFdUzb2kj7Pcx3jGP+Z6KVhtbwuimo0oDu39P/ajmMjPvJ93j2bVb5497nv0YYyqGORuWlLNCCCGEEEIIIYQQQghxApZqReEtScSyfMbMHpjZK6dOixCfx/whUxsSYi9qR0LsQ21IiH2oDQmxD7UhIfajdnQc/vV1Xf9w58Kz+DhrZrYsy8fWdf0Tp06HEJ+vqA0JsR+1IyH2oTYkxD7UhoTYh9qQEPtRO3rrkVsDIYQQQgghhBBCCCGEOAH6OCuEEEIIIYQQQgghhBAn4Jw+zv7YqRMgxOc5akNC7EftSIh9qA0JsQ+1ISH2oTYkxH7Ujt5izsbnrBBCCCGEEEIIIYQQQrydOCflrBBCCCGEEEIIIYQQQrxtOIuPs8uyfMeyLL++LMtvLMvyQ6dOjxDnyLIsH16W5dPLsvzL4diXLcvy0WVZ/p/D3y89HF+WZfkbhzb1K8uyvPd0KRfiPFiW5auWZfnHy7J8YlmW/2tZlr94OK52JESDZVleXJbl/1iW5f88tKH/8nD8jy3L8ouHNvSRZVmuHI5fPfz+jcP5rzll+oU4F5Zl+aJlWT6+LMv/fPitNiTEBMuy/PayLL+6LMsvL8vyscMxzeeEaLIsy8vLsvzssiy/dng3+pNqQ6fl5B9nl2X5IjP778zsT5vZ15vZf7Asy9efNlVCnCX/g5l9Bxz7ITP7hXVd32Vmv3D4bfa0Pb3r8O8HzexH36I0CnHOvG5mf3ld168zs/eZ2YcO443akRA9npjZt63r+m4z+0Yz+45lWd5nZv+Nmf31Qxu6bWY/cLj+B8zs9rquX2tmf/1wnRDC7C+a2SeG32pDQszzreu6fuO6rn/i8FvzOSH6/LCZ/S/ruv6bZvZuezomqQ2dkJN/nDWzbzKz31jX9TfXdf2smf1PZvadJ06TEGfHuq7/m5ndgsPfaWY/cfj/T5jZdw3Hf3J9yj8zs5eXZfmKtyalQpwn67r+wbqu/+Lw//v2dBLylaZ2JESLQ1t47fDzhcO/1cy+zcx+9nAc25C3rZ81s/cvy7K8RckV4ixZluWdZvbvmdnfOvxeTG1IiGOg+ZwQDZZl+RIz+1Nm9uNmZuu6fnZd1zumNnRSzuHj7Fea2e8Ovz95OCaEqPkj67r+gdnTD09m9o7DcbUrIRIOpqHvMbNfNLUjIdoczLF/2cw+bWYfNbP/18zurOv6+uGSsZ282YYO5++a2Ze/tSkW4uz4b83sPzWzNw6/v9zUhoSYZTWz/3VZln++LMsPHo5pPidEjz9uZp8xs//+4GLnby3LcsPUhk7KOXycjVZ/17c8FUJ8YaF2JQRhWZabZvZ3zOwvret6L7s0OKZ2JN7WrOv6uXVdv9HM3mlPrZ++Lrrs8FdtSIiBZVn+jJl9el3Xfz4eDi5VGxIi55vXdX2vPTW3/tCyLH8quVbtSIjLfLGZvdfMfnRd1/eY2QO7cGEQoTb0FnAOH2c/aWZfNfx+p5n9/onSIsTnG59yk4LD308fjqtdCRGwLMsL9vTD7N9e1/XvHg6rHQkxycH87Z/YU//NLy/L8sWHU2M7ebMNHc7/a/asex4h3k58s5n9+8uy/LY9deX2bfZUSas2JMQE67r+/uHvp83s79nTxULN54To8Ukz++S6rr94+P2z9vRjrdrQCTmHj7O/ZGbvOuxSesXM/ryZ/dyJ0yTE5ws/Z2bfd/j/95nZPxiO/4XDzorvM7O7bqIgxNuVg5++HzezT6zr+teGU2pHQjRYluUPL8vy8uH/18zs37Gnvpv/sZn92cNl2Ia8bf1ZM/tH67pKaSHetqzr+p+v6/rOdV2/xp6+8/yjdV2/19SGhGizLMuNZVle8v+b2b9rZv/SNJ8TosW6rv+fmf3usiz/xuHQ+83s/za1oZOynMP4vizLB+zpqvEXmdmH13X9qydOkhBnx7IsP21m32Jmf8jMPmVm/4WZ/X0z+xkz+2oz+1dm9sF1XW8dPkL9TTP7DjN7aGbfv67rx06RbiHOhWVZ/m0z+9/N7FftwtffX7GnfmfVjoQoWJbl37KnG0R8kT1d4P+ZdV3/q2VZ/rg9VQF+mZl93Mz+w3VdnyzL8qKZ/Y/21L/zLTP78+u6/uZpUi/EebEsy7eY2X+yruufURsSos+hvfy9w88vNrOfWtf1ry7L8uWm+ZwQLZZl+UZ7ujHlFTP7TTP7fjvM7Uxt6CScxcdZIYQQQgghhBBCCCGEeLtxDm4NhBBCCCGEEEIIIYQQ4m2HPs4KIYQQQgghhBBCCCHECdDHWSGEEEIIIYQQQgghhDgB+jgrhBBCCCGEEEIIIYQQJ0AfZ4UQQgghhBBCCCGEEOIE6OOsEEIIIYQQQgghhBBCnAB9nBVCCCGEEEIIIYQQQogToI+zQgghhBBCCCGEEEIIcQL+f3vb5AU8r0H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6" y="3656786"/>
            <a:ext cx="3842697" cy="1613562"/>
          </a:xfrm>
          <a:prstGeom prst="rect">
            <a:avLst/>
          </a:prstGeom>
        </p:spPr>
      </p:pic>
      <p:sp>
        <p:nvSpPr>
          <p:cNvPr id="19" name="Rectangle 18"/>
          <p:cNvSpPr/>
          <p:nvPr>
            <p:custDataLst>
              <p:tags r:id="rId12"/>
            </p:custDataLst>
          </p:nvPr>
        </p:nvSpPr>
        <p:spPr>
          <a:xfrm>
            <a:off x="307975" y="1409700"/>
            <a:ext cx="19851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Expected: Snow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 – 13.42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– 56.99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 – 29.59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altLang="en-US" sz="1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6" y="1409700"/>
            <a:ext cx="3860824" cy="1613562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215393" y="1454638"/>
            <a:ext cx="4000798" cy="4174002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endParaRPr lang="en-GB" dirty="0" smtClean="0">
              <a:solidFill>
                <a:schemeClr val="accent6"/>
              </a:solidFill>
            </a:endParaRPr>
          </a:p>
          <a:p>
            <a:r>
              <a:rPr lang="en-GB" dirty="0" smtClean="0">
                <a:solidFill>
                  <a:schemeClr val="accent6"/>
                </a:solidFill>
              </a:rPr>
              <a:t>Accuracy evaluation:</a:t>
            </a:r>
            <a:endParaRPr lang="en-GB" dirty="0"/>
          </a:p>
          <a:p>
            <a:pPr lvl="1"/>
            <a:r>
              <a:rPr lang="en-GB" dirty="0" smtClean="0"/>
              <a:t>Validation set: 96.10%</a:t>
            </a:r>
            <a:endParaRPr lang="en-GB" dirty="0"/>
          </a:p>
          <a:p>
            <a:pPr lvl="1"/>
            <a:r>
              <a:rPr lang="en-GB" dirty="0" smtClean="0"/>
              <a:t>Test set</a:t>
            </a:r>
            <a:r>
              <a:rPr lang="en-GB" dirty="0"/>
              <a:t>: </a:t>
            </a:r>
            <a:r>
              <a:rPr lang="en-GB" dirty="0" smtClean="0"/>
              <a:t>86.62%</a:t>
            </a:r>
          </a:p>
          <a:p>
            <a:pPr lvl="1"/>
            <a:endParaRPr lang="en-GB" dirty="0" smtClean="0"/>
          </a:p>
          <a:p>
            <a:pPr marL="233680" lvl="1" indent="0">
              <a:buNone/>
            </a:pPr>
            <a:endParaRPr lang="en-GB" dirty="0"/>
          </a:p>
          <a:p>
            <a:r>
              <a:rPr lang="en-GB" dirty="0" smtClean="0">
                <a:solidFill>
                  <a:schemeClr val="accent6"/>
                </a:solidFill>
              </a:rPr>
              <a:t>Prediction time evaluation</a:t>
            </a:r>
          </a:p>
          <a:p>
            <a:pPr lvl="1"/>
            <a:r>
              <a:rPr lang="en-GB" dirty="0" smtClean="0"/>
              <a:t>~10 fps</a:t>
            </a:r>
          </a:p>
          <a:p>
            <a:pPr lvl="1"/>
            <a:r>
              <a:rPr lang="en-GB" dirty="0" smtClean="0"/>
              <a:t>Depends on the model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7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RO_Clj_AE"/>
  <p:tag name="ML_2" val="Bosch2.mcr"/>
  <p:tag name="ML_LAYOUT_RESOURCE" val="BOSCH2_16_9.mcr"/>
  <p:tag name="FIELD.DATE.CONTENT" val="2018-03-12"/>
  <p:tag name="FIELD.DATE.VALUE" val="2018-03-12"/>
  <p:tag name="FIELD.CONF.SUFFIX.CONTENT" val="\n | "/>
  <p:tag name="FIELD.CONF.COMBOINDEX" val="0"/>
  <p:tag name="FIELD.REM_ABL.SUFFIX.CONTENT" val="&#10;\n"/>
  <p:tag name="FIELD.COPY.CONTENT" val="© Robert Bosch GmbH 2018. All rights reserved, also regarding any disposal, exploitation, reproduction, editing, distribution, as well as in the event of applications for industrial property rights."/>
  <p:tag name="FIELD.COPY.VALUE" val="© Robert Bosch GmbH 2018. All rights reserved, also regarding any disposal, exploitation, reproduction, editing, distribution, as well as in the event of applications for industrial property rights."/>
  <p:tag name="FIELD.COPY.COMBOINDEX" val="0"/>
  <p:tag name="FIELD.BGROUP.CONTENT" val="Automotive Electronics"/>
  <p:tag name="FIELD.BGROUP.VALUE" val="Automotive Electronics | "/>
  <p:tag name="FIELD.BGROUP.SUFFIX.CONTENT" val=" | "/>
  <p:tag name="FIELD.BGROUP.COMBOINDEX" val="0"/>
  <p:tag name="FIELD.CHAPTER.CONTENT" val="Header of section"/>
  <p:tag name="FIELD.CHAPTER.VALUE" val="Header of section"/>
  <p:tag name="FIELD.DPT.CONTENT" val="RBRO/ESA1"/>
  <p:tag name="FIELD.DPT.VALUE" val="RBRO/ESA1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6"/>
  <p:tag name="SLIDEMASTERFONTSETGROUPCLASSNAME" val="FontSetGroup1"/>
  <p:tag name="SLIDEMASTERSTYLESETGROUPCLASSNAME" val="StyleSetGroup1"/>
  <p:tag name="SLIDEMASTERMODIFIED" val="1"/>
  <p:tag name="TITLEMASTERMASTERNAME" val="TitleSlide"/>
  <p:tag name="TITLEMASTERSHAPESETGROUPCLASSNAME" val="ShapeSetGroup1"/>
  <p:tag name="TITLEMASTERFONTSETGROUPCLASSNAME" val="FontSetGroup1"/>
  <p:tag name="TITLEMASTERSTYLESETGROUPCLASSNAME" val="StyleSetGroup1"/>
  <p:tag name="TITLEMASTERMODIFIED" val="1"/>
  <p:tag name="TITLEMASTERCOLORSETGROUPCLASSNAME" val="ColorSetGroup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ML_1" val="RBRO_Clj_AE"/>
  <p:tag name="ML_2" val="Bosch2.mcr"/>
  <p:tag name="ML_LAYOUT_RESOURCE" val="BOSCH2_16_9.mcr"/>
  <p:tag name="SHAPESETGROUPCLASSNAME" val="ShapeSetGroup1"/>
  <p:tag name="SHAPESETCLASSNAME" val="TwoObjectsStacked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6_SHAPECLASSPROTECTIONTYPE" val="31"/>
  <p:tag name="RECTANGLE 7_SHAPECLASSPROTECTIONTYPE" val="3"/>
  <p:tag name="RECTANGLE 8_SHAPECLASSPROTECTIONTYPE" val="63"/>
  <p:tag name="RECTANGLE 9_SHAPECLASSPROTECTIONTYPE" val="63"/>
  <p:tag name="RECTANGLE 10_SHAPECLASSPROTECTIONTYPE" val="63"/>
  <p:tag name="CONTENT PLACEHOLDER 5_SHAPECLASSPROTECTIONTYPE" val="0"/>
  <p:tag name="CONTENT PLACEHOLDER 4_SHAPECLASSPROTECTIONTYPE" val="0"/>
  <p:tag name="CONTENT PLACEHOLDER 3_SHAPECLASSPROTECTIONTYPE" val="0"/>
  <p:tag name="CONTENT PLACEHOLDER 2_SHAPECLASSPROTECTIONTYPE" val="0"/>
  <p:tag name="TEXTBOX 11_SHAPECLASSPROTECTIONTYPE" val="25"/>
  <p:tag name="TITLE 1_SHAPECLASSPROTECTIONTYPE" val="9"/>
  <p:tag name="CONTENT PLACEHOLDER 18_SHAPECLASSPROTECTIONTYP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3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Attachment"/>
  <p:tag name="SHAPECLASSPROTECTIONTYP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tNavba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LeftObject2"/>
  <p:tag name="SHAPECLASSPROTECTIONTYPE" val="0"/>
  <p:tag name="COLORS" val="-2;-2;-2;-2;-3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RightObject2"/>
  <p:tag name="SHAPECLASSPROTECTIONTYPE" val="0"/>
  <p:tag name="COLORS" val="-2;-2;-2;-2;-3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LeftObject2"/>
  <p:tag name="SHAPECLASSPROTECTIONTYPE" val="0"/>
  <p:tag name="COLORS" val="-2;-2;-2;-2;-3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ML_1" val="RBRO_Clj_AE"/>
  <p:tag name="ML_2" val="Bosch2.mcr"/>
  <p:tag name="ML_LAYOUT_RESOURCE" val="BOSCH2_16_9.mcr"/>
  <p:tag name="SHAPESETGROUPCLASSNAME" val="ShapeSetGroup1"/>
  <p:tag name="SHAPESETCLASSNAME" val="ChapterTitle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6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ETCLASSNAME" val="ColorSet1"/>
  <p:tag name="MLI" val="1"/>
  <p:tag name="SHAPESETGROUPCLASSNAME" val="ShapeSetGroup1"/>
  <p:tag name="SHAPESETCLASSNAME" val="ChapterTitle"/>
  <p:tag name="COLORSETGROUPCLASSNAME" val="ColorSetGroup6"/>
  <p:tag name="FONTSETGROUPCLASSNAME" val="FontSetGroup1"/>
  <p:tag name="SHAPECLASSNAME" val="TextOnChapterSlide"/>
  <p:tag name="SHAPECLASSPROTECTIONTYPE" val="3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ML_1" val="RBRO_Clj_AE"/>
  <p:tag name="ML_2" val="Bosch2.mcr"/>
  <p:tag name="ML_LAYOUT_RESOURCE" val="BOSCH2_16_9.mcr"/>
  <p:tag name="SHAPESETGROUPCLASSNAME" val="ShapeSetGroup1"/>
  <p:tag name="SHAPESETCLASSNAME" val="TwoObjectsStacked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6_SHAPECLASSPROTECTIONTYPE" val="31"/>
  <p:tag name="RECTANGLE 7_SHAPECLASSPROTECTIONTYPE" val="3"/>
  <p:tag name="RECTANGLE 8_SHAPECLASSPROTECTIONTYPE" val="63"/>
  <p:tag name="RECTANGLE 9_SHAPECLASSPROTECTIONTYPE" val="63"/>
  <p:tag name="RECTANGLE 10_SHAPECLASSPROTECTIONTYPE" val="63"/>
  <p:tag name="CONTENT PLACEHOLDER 5_SHAPECLASSPROTECTIONTYPE" val="0"/>
  <p:tag name="CONTENT PLACEHOLDER 4_SHAPECLASSPROTECTIONTYPE" val="0"/>
  <p:tag name="CONTENT PLACEHOLDER 3_SHAPECLASSPROTECTIONTYPE" val="0"/>
  <p:tag name="CONTENT PLACEHOLDER 2_SHAPECLASSPROTECTIONTYPE" val="0"/>
  <p:tag name="TEXTBOX 11_SHAPECLASSPROTECTIONTYPE" val="25"/>
  <p:tag name="TITLE 1_SHAPECLASSPROTECTIONTYPE" val="9"/>
  <p:tag name="CONTENT PLACEHOLDER 18_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Attachment"/>
  <p:tag name="SHAPECLASSPROTECTION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tNavbar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LeftObject2"/>
  <p:tag name="SHAPECLASSPROTECTIONTYPE" val="0"/>
  <p:tag name="COLORS" val="-2;-2;-2;-2;-3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HiddenSubtitle"/>
  <p:tag name="SHAPECLASSPROTECTIONTYPE" val="0"/>
  <p:tag name="COLORSETGROUPCLASSNAME" val="ColorSetGroup6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0_SHAPECLASSPROTECTIONTYP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3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TitleOnTitleSlides"/>
  <p:tag name="SHAPECLASSPROTECTIONTYPE" val="3"/>
  <p:tag name="COLORSETGROUPCLASSNAME" val="ColorSetGroup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RightObject2"/>
  <p:tag name="SHAPECLASSPROTECTIONTYPE" val="0"/>
  <p:tag name="COLORS" val="-2;-2;-2;-2;-3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ML_1" val="RBRO_Clj_AE"/>
  <p:tag name="ML_2" val="Bosch2.mcr"/>
  <p:tag name="ML_LAYOUT_RESOURCE" val="BOSCH2_16_9.mcr"/>
  <p:tag name="SHAPESETGROUPCLASSNAME" val="ShapeSetGroup1"/>
  <p:tag name="SHAPESETCLASSNAME" val="ChapterTitle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Stacked"/>
  <p:tag name="COLORSETGROUPCLASSNAME" val="ColorSetGroup6"/>
  <p:tag name="FONTSETGROUPCLASSNAME" val="FontSetGroup1"/>
  <p:tag name="SHAPECLASSNAME" val="UpperRightObject2"/>
  <p:tag name="SHAPECLASSPROTECTIONTYPE" val="0"/>
  <p:tag name="COLORS" val="-2;-2;-2;-2;-3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6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0_SHAPECLASSPROTECTIONTYPE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ETCLASSNAME" val="ColorSet1"/>
  <p:tag name="MLI" val="1"/>
  <p:tag name="SHAPESETGROUPCLASSNAME" val="ShapeSetGroup1"/>
  <p:tag name="SHAPESETCLASSNAME" val="ChapterTitle"/>
  <p:tag name="COLORSETGROUPCLASSNAME" val="ColorSetGroup6"/>
  <p:tag name="FONTSETGROUPCLASSNAME" val="FontSetGroup1"/>
  <p:tag name="SHAPECLASSNAME" val="TextOnChapterSlide"/>
  <p:tag name="SHAPECLASSPROTECTIONTYPE" val="3"/>
  <p:tag name="COLORS" val="-2;-2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RO_Clj_AE"/>
  <p:tag name="ML_2" val="Bosch2.mcr"/>
  <p:tag name="ML_LAYOUT_RESOURCE" val="BOSCH2_16_9.mcr"/>
  <p:tag name="FIELD.CHAPTER.CONTENT" val="Header of section"/>
  <p:tag name="FIELD.CHAPTER.VALUE" val="Header of section"/>
  <p:tag name="FIELD.DPT.CONTENT" val="RBRO/ESA1"/>
  <p:tag name="FIELD.DPT.VALUE" val="RBRO/ESA1 | "/>
  <p:tag name="FIELDS.INITIALIZED" val="1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0_SHAPECLASSPROTECTIONTYPE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753</Words>
  <Application>Microsoft Office PowerPoint</Application>
  <PresentationFormat>Custom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Bosch Office Sans</vt:lpstr>
      <vt:lpstr>Courier New</vt:lpstr>
      <vt:lpstr>Wingdings</vt:lpstr>
      <vt:lpstr>Wingdings 3</vt:lpstr>
      <vt:lpstr>Bosch</vt:lpstr>
      <vt:lpstr>RECAP OF LAST YEAR</vt:lpstr>
      <vt:lpstr>Car trajectory estimation</vt:lpstr>
      <vt:lpstr>ROAD CONDITION MONITORING</vt:lpstr>
      <vt:lpstr>Overview</vt:lpstr>
      <vt:lpstr>Dataset</vt:lpstr>
      <vt:lpstr>Literature study </vt:lpstr>
      <vt:lpstr>Architecture </vt:lpstr>
      <vt:lpstr>Evaluation – favourable scenarios </vt:lpstr>
      <vt:lpstr>Evaluation – difficult scenarios </vt:lpstr>
      <vt:lpstr>Future steps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Cristea Lucian (RBRO/ESA1)</dc:creator>
  <cp:lastModifiedBy>FIXED-TERM Maca George-Bogdan (RBRO/ESA1)</cp:lastModifiedBy>
  <cp:revision>68</cp:revision>
  <dcterms:created xsi:type="dcterms:W3CDTF">2018-03-12T06:56:23Z</dcterms:created>
  <dcterms:modified xsi:type="dcterms:W3CDTF">2018-06-13T11:41:55Z</dcterms:modified>
</cp:coreProperties>
</file>