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C6BD9-2B2F-40E4-9E0B-B0C69E5C8A8B}" v="6" dt="2019-04-02T15:33:28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iula" userId="6751575b4ddf27b5" providerId="LiveId" clId="{142C6BD9-2B2F-40E4-9E0B-B0C69E5C8A8B}"/>
    <pc:docChg chg="undo custSel addSld modSld">
      <pc:chgData name="Frank iula" userId="6751575b4ddf27b5" providerId="LiveId" clId="{142C6BD9-2B2F-40E4-9E0B-B0C69E5C8A8B}" dt="2019-04-02T15:37:04.641" v="1319" actId="5793"/>
      <pc:docMkLst>
        <pc:docMk/>
      </pc:docMkLst>
      <pc:sldChg chg="modSp">
        <pc:chgData name="Frank iula" userId="6751575b4ddf27b5" providerId="LiveId" clId="{142C6BD9-2B2F-40E4-9E0B-B0C69E5C8A8B}" dt="2019-04-02T14:24:36.237" v="61" actId="20577"/>
        <pc:sldMkLst>
          <pc:docMk/>
          <pc:sldMk cId="430987705" sldId="257"/>
        </pc:sldMkLst>
        <pc:spChg chg="mod">
          <ac:chgData name="Frank iula" userId="6751575b4ddf27b5" providerId="LiveId" clId="{142C6BD9-2B2F-40E4-9E0B-B0C69E5C8A8B}" dt="2019-04-02T14:24:36.237" v="61" actId="20577"/>
          <ac:spMkLst>
            <pc:docMk/>
            <pc:sldMk cId="430987705" sldId="257"/>
            <ac:spMk id="3" creationId="{1ADB2C8B-841F-46BA-9E7E-E5FA62325187}"/>
          </ac:spMkLst>
        </pc:spChg>
      </pc:sldChg>
      <pc:sldChg chg="modSp add">
        <pc:chgData name="Frank iula" userId="6751575b4ddf27b5" providerId="LiveId" clId="{142C6BD9-2B2F-40E4-9E0B-B0C69E5C8A8B}" dt="2019-04-02T14:37:00.299" v="762" actId="20577"/>
        <pc:sldMkLst>
          <pc:docMk/>
          <pc:sldMk cId="339017999" sldId="258"/>
        </pc:sldMkLst>
        <pc:spChg chg="mod">
          <ac:chgData name="Frank iula" userId="6751575b4ddf27b5" providerId="LiveId" clId="{142C6BD9-2B2F-40E4-9E0B-B0C69E5C8A8B}" dt="2019-04-02T14:25:12.997" v="150" actId="20577"/>
          <ac:spMkLst>
            <pc:docMk/>
            <pc:sldMk cId="339017999" sldId="258"/>
            <ac:spMk id="2" creationId="{6B2E221F-02EC-45CF-B4BA-A6BA56893A9F}"/>
          </ac:spMkLst>
        </pc:spChg>
        <pc:spChg chg="mod">
          <ac:chgData name="Frank iula" userId="6751575b4ddf27b5" providerId="LiveId" clId="{142C6BD9-2B2F-40E4-9E0B-B0C69E5C8A8B}" dt="2019-04-02T14:37:00.299" v="762" actId="20577"/>
          <ac:spMkLst>
            <pc:docMk/>
            <pc:sldMk cId="339017999" sldId="258"/>
            <ac:spMk id="3" creationId="{2579AD6A-ED66-4A2C-886A-9F03D2978E60}"/>
          </ac:spMkLst>
        </pc:spChg>
      </pc:sldChg>
      <pc:sldChg chg="addSp delSp modSp add">
        <pc:chgData name="Frank iula" userId="6751575b4ddf27b5" providerId="LiveId" clId="{142C6BD9-2B2F-40E4-9E0B-B0C69E5C8A8B}" dt="2019-04-02T15:32:42.878" v="792" actId="11529"/>
        <pc:sldMkLst>
          <pc:docMk/>
          <pc:sldMk cId="90319630" sldId="259"/>
        </pc:sldMkLst>
        <pc:spChg chg="mod">
          <ac:chgData name="Frank iula" userId="6751575b4ddf27b5" providerId="LiveId" clId="{142C6BD9-2B2F-40E4-9E0B-B0C69E5C8A8B}" dt="2019-04-02T14:37:42.147" v="786" actId="313"/>
          <ac:spMkLst>
            <pc:docMk/>
            <pc:sldMk cId="90319630" sldId="259"/>
            <ac:spMk id="2" creationId="{A425CE6B-6A4D-4CEB-A4E1-991D095D5500}"/>
          </ac:spMkLst>
        </pc:spChg>
        <pc:spChg chg="del">
          <ac:chgData name="Frank iula" userId="6751575b4ddf27b5" providerId="LiveId" clId="{142C6BD9-2B2F-40E4-9E0B-B0C69E5C8A8B}" dt="2019-04-02T15:27:54.678" v="787" actId="931"/>
          <ac:spMkLst>
            <pc:docMk/>
            <pc:sldMk cId="90319630" sldId="259"/>
            <ac:spMk id="3" creationId="{7660FD19-4300-4E1F-BC3E-8309272EF053}"/>
          </ac:spMkLst>
        </pc:spChg>
        <pc:picChg chg="add mod">
          <ac:chgData name="Frank iula" userId="6751575b4ddf27b5" providerId="LiveId" clId="{142C6BD9-2B2F-40E4-9E0B-B0C69E5C8A8B}" dt="2019-04-02T15:28:02.337" v="788" actId="1076"/>
          <ac:picMkLst>
            <pc:docMk/>
            <pc:sldMk cId="90319630" sldId="259"/>
            <ac:picMk id="5" creationId="{5A11EEE8-D079-4F61-B915-C03DD150E965}"/>
          </ac:picMkLst>
        </pc:picChg>
        <pc:cxnChg chg="add del mod">
          <ac:chgData name="Frank iula" userId="6751575b4ddf27b5" providerId="LiveId" clId="{142C6BD9-2B2F-40E4-9E0B-B0C69E5C8A8B}" dt="2019-04-02T15:32:42.878" v="792" actId="11529"/>
          <ac:cxnSpMkLst>
            <pc:docMk/>
            <pc:sldMk cId="90319630" sldId="259"/>
            <ac:cxnSpMk id="7" creationId="{28CCF0BA-DFCE-4CE6-A944-D8F6A9EE1B65}"/>
          </ac:cxnSpMkLst>
        </pc:cxnChg>
      </pc:sldChg>
      <pc:sldChg chg="modSp add">
        <pc:chgData name="Frank iula" userId="6751575b4ddf27b5" providerId="LiveId" clId="{142C6BD9-2B2F-40E4-9E0B-B0C69E5C8A8B}" dt="2019-04-02T15:37:04.641" v="1319" actId="5793"/>
        <pc:sldMkLst>
          <pc:docMk/>
          <pc:sldMk cId="3071680290" sldId="260"/>
        </pc:sldMkLst>
        <pc:spChg chg="mod">
          <ac:chgData name="Frank iula" userId="6751575b4ddf27b5" providerId="LiveId" clId="{142C6BD9-2B2F-40E4-9E0B-B0C69E5C8A8B}" dt="2019-04-02T15:33:35.516" v="807" actId="20577"/>
          <ac:spMkLst>
            <pc:docMk/>
            <pc:sldMk cId="3071680290" sldId="260"/>
            <ac:spMk id="2" creationId="{17C2A832-2B64-498E-B9D0-1FFC55F5E7F2}"/>
          </ac:spMkLst>
        </pc:spChg>
        <pc:spChg chg="mod">
          <ac:chgData name="Frank iula" userId="6751575b4ddf27b5" providerId="LiveId" clId="{142C6BD9-2B2F-40E4-9E0B-B0C69E5C8A8B}" dt="2019-04-02T15:37:04.641" v="1319" actId="5793"/>
          <ac:spMkLst>
            <pc:docMk/>
            <pc:sldMk cId="3071680290" sldId="260"/>
            <ac:spMk id="3" creationId="{0E84FBBA-4700-43AE-9CD4-98921E5841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CEA-D9F4-4189-87E6-2AE5398D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51246"/>
            <a:ext cx="8825658" cy="2194489"/>
          </a:xfrm>
        </p:spPr>
        <p:txBody>
          <a:bodyPr/>
          <a:lstStyle/>
          <a:p>
            <a:r>
              <a:rPr lang="en-CA" dirty="0"/>
              <a:t>Workout Log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194E-63E8-4666-81ED-2FE4EDFA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06864"/>
            <a:ext cx="8825658" cy="1170658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Cmpt</a:t>
            </a:r>
            <a:r>
              <a:rPr lang="en-CA" dirty="0"/>
              <a:t> 350 Project  by:</a:t>
            </a:r>
          </a:p>
          <a:p>
            <a:r>
              <a:rPr lang="en-CA" dirty="0"/>
              <a:t>Alex Mac</a:t>
            </a:r>
          </a:p>
          <a:p>
            <a:r>
              <a:rPr lang="en-CA" dirty="0"/>
              <a:t>Frank Iula</a:t>
            </a:r>
          </a:p>
          <a:p>
            <a:r>
              <a:rPr lang="en-CA" dirty="0" err="1"/>
              <a:t>Chunyi</a:t>
            </a:r>
            <a:r>
              <a:rPr lang="en-CA" dirty="0"/>
              <a:t> Paul </a:t>
            </a:r>
            <a:r>
              <a:rPr lang="en-CA" dirty="0" err="1"/>
              <a:t>lai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4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3048-10FC-4FFD-8997-D1389B25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 workout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2C8B-841F-46BA-9E7E-E5FA6232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you to keep an accurate record of your personal workout routine</a:t>
            </a:r>
          </a:p>
          <a:p>
            <a:r>
              <a:rPr lang="en-CA" dirty="0"/>
              <a:t>Convenient and user friendly interface that caters to your schedule</a:t>
            </a:r>
          </a:p>
          <a:p>
            <a:r>
              <a:rPr lang="en-CA" dirty="0"/>
              <a:t>Separates data into personalized profiles</a:t>
            </a:r>
          </a:p>
          <a:p>
            <a:r>
              <a:rPr lang="en-CA" dirty="0"/>
              <a:t>No longer need to keep a paper log of previous routines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9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221F-02EC-45CF-B4BA-A6BA5689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AD6A-ED66-4A2C-886A-9F03D297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is unable to access the App until the they create a unique profile</a:t>
            </a:r>
          </a:p>
          <a:p>
            <a:r>
              <a:rPr lang="en-CA" dirty="0"/>
              <a:t>Upon a valid account creation, a login table is filled with the username and password.</a:t>
            </a:r>
          </a:p>
          <a:p>
            <a:r>
              <a:rPr lang="en-CA" dirty="0"/>
              <a:t>A second table is created which logs the chosen date to </a:t>
            </a:r>
          </a:p>
          <a:p>
            <a:pPr marL="0" indent="0">
              <a:buNone/>
            </a:pPr>
            <a:r>
              <a:rPr lang="en-CA" dirty="0"/>
              <a:t>      weight, sets, reps of the following 3 exercise:</a:t>
            </a:r>
          </a:p>
          <a:p>
            <a:pPr lvl="2"/>
            <a:r>
              <a:rPr lang="en-CA" dirty="0"/>
              <a:t>Bench Press</a:t>
            </a:r>
          </a:p>
          <a:p>
            <a:pPr lvl="2"/>
            <a:r>
              <a:rPr lang="en-CA" dirty="0"/>
              <a:t>Dead Life</a:t>
            </a:r>
          </a:p>
          <a:p>
            <a:pPr lvl="2"/>
            <a:r>
              <a:rPr lang="en-CA" dirty="0"/>
              <a:t>Squats</a:t>
            </a:r>
          </a:p>
        </p:txBody>
      </p:sp>
    </p:spTree>
    <p:extLst>
      <p:ext uri="{BB962C8B-B14F-4D97-AF65-F5344CB8AC3E}">
        <p14:creationId xmlns:p14="http://schemas.microsoft.com/office/powerpoint/2010/main" val="3390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CE6B-6A4D-4CEB-A4E1-991D09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Initialization Visual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1EEE8-D079-4F61-B915-C03DD150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231" y="2838034"/>
            <a:ext cx="5250635" cy="3337849"/>
          </a:xfrm>
        </p:spPr>
      </p:pic>
    </p:spTree>
    <p:extLst>
      <p:ext uri="{BB962C8B-B14F-4D97-AF65-F5344CB8AC3E}">
        <p14:creationId xmlns:p14="http://schemas.microsoft.com/office/powerpoint/2010/main" val="9031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A832-2B64-498E-B9D0-1FFC55F5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FBBA-4700-43AE-9CD4-98921E58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Follows REST architecture</a:t>
            </a:r>
          </a:p>
          <a:p>
            <a:r>
              <a:rPr lang="en-CA" dirty="0"/>
              <a:t>Available to Scale with future growth</a:t>
            </a:r>
          </a:p>
          <a:p>
            <a:r>
              <a:rPr lang="en-CA" dirty="0"/>
              <a:t>Has a local MySQL data base</a:t>
            </a:r>
          </a:p>
          <a:p>
            <a:r>
              <a:rPr lang="en-CA" dirty="0"/>
              <a:t>Live social medial update – implemented with Facebook developer 								     plugin</a:t>
            </a:r>
          </a:p>
          <a:p>
            <a:r>
              <a:rPr lang="en-CA" dirty="0"/>
              <a:t>Launch locally with Node JS or Heroku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168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150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Workout Log Web App</vt:lpstr>
      <vt:lpstr>Why a workout App?</vt:lpstr>
      <vt:lpstr>How it Works</vt:lpstr>
      <vt:lpstr>Initialization Visual</vt:lpstr>
      <vt:lpstr>App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Log Web App</dc:title>
  <dc:creator>Frank iula</dc:creator>
  <cp:lastModifiedBy>Frank iula</cp:lastModifiedBy>
  <cp:revision>4</cp:revision>
  <dcterms:created xsi:type="dcterms:W3CDTF">2019-04-02T13:54:35Z</dcterms:created>
  <dcterms:modified xsi:type="dcterms:W3CDTF">2019-04-02T15:37:05Z</dcterms:modified>
</cp:coreProperties>
</file>