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35"/>
  </p:normalViewPr>
  <p:slideViewPr>
    <p:cSldViewPr snapToGrid="0" snapToObjects="1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9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55B4B0F-F885-EB4C-869F-13F8054766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583EE-87B0-0842-9752-649407DDEF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90841-CD10-BC4C-9128-3A837D44A7D8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7D49F-8071-4345-AB2F-4EE0298C3E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E5FBA-C247-0C4A-B5D4-7AB0ECEC0C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1718F-6B3D-F542-A242-FEC14478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27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C03BC6B-C917-DE40-A78F-ADF4ED9D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5022"/>
            <a:ext cx="10515600" cy="240795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3D2BFC8-ECC0-6343-BA4E-94B7D39D6B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28658" y="6356350"/>
            <a:ext cx="3425142" cy="365125"/>
          </a:xfrm>
        </p:spPr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3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355B-CD4E-B247-B8B8-BFF49FA6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72E79-B04D-7D41-BB85-C8D9E2BA2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262CB-6D4F-494E-9DE6-DD28C7DB1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B25F1-2CA6-BD43-B55A-4B27D3F3A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D3C27-D85E-5749-A395-06B1C3CAA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7F7D0-DE8C-0C4F-8AFC-B917DBE7D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-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8B27A-EA14-0B4D-99F9-E6F7D3C1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35507B-95B0-AE4B-891A-E155A34FB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26C5DF-9B11-E448-9AA4-3754B5141964}"/>
              </a:ext>
            </a:extLst>
          </p:cNvPr>
          <p:cNvSpPr/>
          <p:nvPr/>
        </p:nvSpPr>
        <p:spPr>
          <a:xfrm>
            <a:off x="838200" y="1851347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CD611B3-CF1D-584F-9CE5-A8242DFBE0CA}"/>
              </a:ext>
            </a:extLst>
          </p:cNvPr>
          <p:cNvSpPr txBox="1">
            <a:spLocks/>
          </p:cNvSpPr>
          <p:nvPr userDrawn="1"/>
        </p:nvSpPr>
        <p:spPr>
          <a:xfrm>
            <a:off x="1640209" y="1895010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796AEA-DF00-6940-B873-1B8B38CA5E96}"/>
              </a:ext>
            </a:extLst>
          </p:cNvPr>
          <p:cNvSpPr/>
          <p:nvPr userDrawn="1"/>
        </p:nvSpPr>
        <p:spPr>
          <a:xfrm>
            <a:off x="838200" y="3159286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5C0D4EB-C3E4-6448-9CC5-4BC6C3DFAEAB}"/>
              </a:ext>
            </a:extLst>
          </p:cNvPr>
          <p:cNvSpPr txBox="1">
            <a:spLocks/>
          </p:cNvSpPr>
          <p:nvPr userDrawn="1"/>
        </p:nvSpPr>
        <p:spPr>
          <a:xfrm>
            <a:off x="1640209" y="3202949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F98F71-C6AF-1A40-AFED-7FA910D6DE22}"/>
              </a:ext>
            </a:extLst>
          </p:cNvPr>
          <p:cNvSpPr/>
          <p:nvPr userDrawn="1"/>
        </p:nvSpPr>
        <p:spPr>
          <a:xfrm>
            <a:off x="838200" y="4423562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8E1CAE5-846B-3444-B561-215926CF7D5A}"/>
              </a:ext>
            </a:extLst>
          </p:cNvPr>
          <p:cNvSpPr txBox="1">
            <a:spLocks/>
          </p:cNvSpPr>
          <p:nvPr userDrawn="1"/>
        </p:nvSpPr>
        <p:spPr>
          <a:xfrm>
            <a:off x="1640209" y="4467225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25E576-E4FE-9B41-BF18-5FD31F4FC28C}"/>
              </a:ext>
            </a:extLst>
          </p:cNvPr>
          <p:cNvSpPr/>
          <p:nvPr userDrawn="1"/>
        </p:nvSpPr>
        <p:spPr>
          <a:xfrm>
            <a:off x="5632510" y="1851347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4964EA7F-080A-EF4D-9514-399A98105782}"/>
              </a:ext>
            </a:extLst>
          </p:cNvPr>
          <p:cNvSpPr txBox="1">
            <a:spLocks/>
          </p:cNvSpPr>
          <p:nvPr userDrawn="1"/>
        </p:nvSpPr>
        <p:spPr>
          <a:xfrm>
            <a:off x="6434519" y="1895010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81CB8C3-D660-B44F-892A-6F039E9FBD6B}"/>
              </a:ext>
            </a:extLst>
          </p:cNvPr>
          <p:cNvSpPr/>
          <p:nvPr userDrawn="1"/>
        </p:nvSpPr>
        <p:spPr>
          <a:xfrm>
            <a:off x="5632510" y="3159286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FB04BEF-A560-4649-AB61-D4B140F7552D}"/>
              </a:ext>
            </a:extLst>
          </p:cNvPr>
          <p:cNvSpPr txBox="1">
            <a:spLocks/>
          </p:cNvSpPr>
          <p:nvPr userDrawn="1"/>
        </p:nvSpPr>
        <p:spPr>
          <a:xfrm>
            <a:off x="6434519" y="3202949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0705D-3153-B340-AE17-2380B5D75CE3}"/>
              </a:ext>
            </a:extLst>
          </p:cNvPr>
          <p:cNvSpPr/>
          <p:nvPr userDrawn="1"/>
        </p:nvSpPr>
        <p:spPr>
          <a:xfrm>
            <a:off x="5632510" y="4423562"/>
            <a:ext cx="636607" cy="6366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D053E01-2C56-A047-99DF-E152970F6CAE}"/>
              </a:ext>
            </a:extLst>
          </p:cNvPr>
          <p:cNvSpPr txBox="1">
            <a:spLocks/>
          </p:cNvSpPr>
          <p:nvPr userDrawn="1"/>
        </p:nvSpPr>
        <p:spPr>
          <a:xfrm>
            <a:off x="6434519" y="4467225"/>
            <a:ext cx="3826899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204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5181-0243-B84E-9691-E60AA620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F6C7B-768C-2C48-8164-892FB4AA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5E041-9DBF-1746-914E-5274350C2D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2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6202-E769-F64F-B943-3F21C2D1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DFD42-0D86-A445-ADDE-DEF3EF4B0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C9B31-15C7-254A-A0FC-765B99CDD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5433-E517-904D-A25E-181A26D0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E5BE-7758-744D-A0CA-FC917BA73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EB47F-1845-0F4B-AE53-AFA333030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368518-F4DF-E841-B452-E8C54C9ED5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98873-F8C9-1346-BB88-18DBC6A0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148D8-CCD3-004F-84CB-F0A49E8CC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6EF50-642B-2E40-A700-60614AB2C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2BB94-FED8-BD4B-ADEF-0B27BAC82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7556F-23C7-4944-9355-37DB4883F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BBFEF2-B41A-B147-AC59-2B0BE748F8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D2F0-FDE0-4E47-AACB-CDE6F82A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17E0-A436-CB47-9FD8-DD68A9739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86394-6399-1F4B-94AA-0B204EABE7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E4AD-D33B-ED4E-A107-DD2DFC0A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FCDC5-34A4-4E4A-8BDA-6FEC9AD32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E39EF-4B5B-A94A-AA1D-C9290A948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F11F220-C2B5-B143-A398-30F2A788C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95A3-9291-6145-8B1E-9F7EDD30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056FB-5D4C-344C-B3A7-4B351B84E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1CAEB-26DC-EC4F-88F4-6B6DB82CB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ED4EA3-4C5A-7544-8F35-3D5E473BE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1E4BB-B912-C84A-BA18-B85DCFD8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76BF3-558C-7A47-8576-E7AB3ED52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8020"/>
            <a:ext cx="10515600" cy="50889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95EA-70B8-484E-80D9-80B2B38E4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4908" y="6356350"/>
            <a:ext cx="6288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641A6-11BB-B843-9093-FF298437B3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4EA32-433E-B541-B279-23019F088184}"/>
              </a:ext>
            </a:extLst>
          </p:cNvPr>
          <p:cNvSpPr/>
          <p:nvPr/>
        </p:nvSpPr>
        <p:spPr>
          <a:xfrm>
            <a:off x="11563109" y="-1"/>
            <a:ext cx="628891" cy="6858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E64CDF0-0F60-FF4C-9330-DBE0A1C613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6076097"/>
            <a:ext cx="2060294" cy="8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3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769402"/>
      </p:ext>
    </p:extLst>
  </p:cSld>
  <p:clrMapOvr>
    <a:masterClrMapping/>
  </p:clrMapOvr>
</p:sld>
</file>

<file path=ppt/theme/theme1.xml><?xml version="1.0" encoding="utf-8"?>
<a:theme xmlns:a="http://schemas.openxmlformats.org/drawingml/2006/main" name="grocerycart-templ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4E2DC3-6EBD-DD41-983C-8A85BA943F8A}" vid="{3F71D22B-2751-EA4E-81A3-F12F639D5B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grocerycart-template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grocerycart-template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Amiri</dc:creator>
  <cp:lastModifiedBy>Mohammad Amiri</cp:lastModifiedBy>
  <cp:revision>1</cp:revision>
  <dcterms:created xsi:type="dcterms:W3CDTF">2022-04-05T04:43:24Z</dcterms:created>
  <dcterms:modified xsi:type="dcterms:W3CDTF">2022-04-05T04:43:37Z</dcterms:modified>
</cp:coreProperties>
</file>