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Ubuntu"/>
      <p:regular r:id="rId26"/>
      <p:bold r:id="rId27"/>
      <p:italic r:id="rId28"/>
      <p:boldItalic r:id="rId29"/>
    </p:embeddedFont>
    <p:embeddedFont>
      <p:font typeface="Ubuntu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Ubuntu-regular.fntdata"/><Relationship Id="rId25" Type="http://schemas.openxmlformats.org/officeDocument/2006/relationships/slide" Target="slides/slide19.xml"/><Relationship Id="rId28" Type="http://schemas.openxmlformats.org/officeDocument/2006/relationships/font" Target="fonts/Ubuntu-italic.fntdata"/><Relationship Id="rId27" Type="http://schemas.openxmlformats.org/officeDocument/2006/relationships/font" Target="fonts/Ubuntu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Ubuntu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UbuntuLight-bold.fntdata"/><Relationship Id="rId30" Type="http://schemas.openxmlformats.org/officeDocument/2006/relationships/font" Target="fonts/UbuntuLight-regular.fntdata"/><Relationship Id="rId11" Type="http://schemas.openxmlformats.org/officeDocument/2006/relationships/slide" Target="slides/slide5.xml"/><Relationship Id="rId33" Type="http://schemas.openxmlformats.org/officeDocument/2006/relationships/font" Target="fonts/Ubuntu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UbuntuLigh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8a3784b3cb_4_67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4" name="Google Shape;724;g8a3784b3cb_4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8a3784b3c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3" name="Google Shape;1173;g8a3784b3c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8b81edd09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7" name="Google Shape;1217;g8b81edd09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8b81edd096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4" name="Google Shape;1254;g8b81edd096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8a3784b3cb_4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7" name="Google Shape;1277;g8a3784b3cb_4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8c0506c11d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4" name="Google Shape;1324;g8c0506c11d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8c0506c11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7" name="Google Shape;1347;g8c0506c1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8c0506c11d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5" name="Google Shape;1405;g8c0506c11d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8c0506c11d_4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1" name="Google Shape;1431;g8c0506c11d_4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a3784b3cb_4_1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3" name="Google Shape;1473;g8a3784b3cb_4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8a3784b3cb_4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6" name="Google Shape;1546;g8a3784b3cb_4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8a3784b3cb_4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8" name="Google Shape;778;g8a3784b3cb_4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8a3784b3cb_4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3" name="Google Shape;863;g8a3784b3cb_4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8a3784b3c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8a3784b3c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8a3784b3c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0" name="Google Shape;980;g8a3784b3c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8a3784b3cb_4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7" name="Google Shape;1017;g8a3784b3cb_4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8b81edd09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3" name="Google Shape;1053;g8b81edd09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8bebf14f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6" name="Google Shape;1096;g8bebf14f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8bebf14f5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0" name="Google Shape;1130;g8bebf14f5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272525" y="4762120"/>
            <a:ext cx="86022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2328950" y="4762120"/>
            <a:ext cx="65457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2322791" y="4762120"/>
            <a:ext cx="22410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618650" y="1915050"/>
            <a:ext cx="5906708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1702668" y="1980489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713250" y="1075992"/>
            <a:ext cx="77175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1884890" y="1904300"/>
            <a:ext cx="5373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4"/>
          <p:cNvSpPr/>
          <p:nvPr/>
        </p:nvSpPr>
        <p:spPr>
          <a:xfrm>
            <a:off x="6580500" y="4762120"/>
            <a:ext cx="22941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7493119" y="3118200"/>
            <a:ext cx="207081" cy="40103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7885768" y="2677872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8019467" y="82797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1018996" y="2764025"/>
            <a:ext cx="2743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1529143" y="682947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8061192" y="415832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6869868" y="3734060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3935903" y="723025"/>
            <a:ext cx="201277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6036693" y="539497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2672689" y="416733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941542" y="41708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1372617" y="33093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" type="subTitle"/>
          </p:nvPr>
        </p:nvSpPr>
        <p:spPr>
          <a:xfrm>
            <a:off x="728700" y="1164875"/>
            <a:ext cx="77022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 2">
  <p:cSld name="CUSTOM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1053919" y="547825"/>
            <a:ext cx="7030200" cy="4060800"/>
          </a:xfrm>
          <a:prstGeom prst="roundRect">
            <a:avLst>
              <a:gd fmla="val 806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2">
                <a:alpha val="11764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814150" y="534378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1091218" y="590439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1540300" y="534375"/>
            <a:ext cx="55473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1574275" y="1246575"/>
            <a:ext cx="6246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2" type="subTitle"/>
          </p:nvPr>
        </p:nvSpPr>
        <p:spPr>
          <a:xfrm>
            <a:off x="1574275" y="2096223"/>
            <a:ext cx="62463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3" type="subTitle"/>
          </p:nvPr>
        </p:nvSpPr>
        <p:spPr>
          <a:xfrm>
            <a:off x="1574275" y="2936430"/>
            <a:ext cx="6246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4" type="subTitle"/>
          </p:nvPr>
        </p:nvSpPr>
        <p:spPr>
          <a:xfrm>
            <a:off x="1574275" y="3777135"/>
            <a:ext cx="6246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5" type="subTitle"/>
          </p:nvPr>
        </p:nvSpPr>
        <p:spPr>
          <a:xfrm>
            <a:off x="1574275" y="1526353"/>
            <a:ext cx="6246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6" type="subTitle"/>
          </p:nvPr>
        </p:nvSpPr>
        <p:spPr>
          <a:xfrm>
            <a:off x="1574275" y="2370712"/>
            <a:ext cx="6246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7" type="subTitle"/>
          </p:nvPr>
        </p:nvSpPr>
        <p:spPr>
          <a:xfrm>
            <a:off x="1574275" y="3208624"/>
            <a:ext cx="6246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8" type="subTitle"/>
          </p:nvPr>
        </p:nvSpPr>
        <p:spPr>
          <a:xfrm>
            <a:off x="1574275" y="4052134"/>
            <a:ext cx="6246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16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7715897" y="48956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2831643" y="4895635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873792" y="14688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795217" y="44396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7273714" y="2127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7962892" y="1484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380068" y="2739197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1856989" y="1484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2911398" y="220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1483368" y="360260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5380617" y="47874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2">
  <p:cSld name="TITLE_AND_BODY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" type="subTitle"/>
          </p:nvPr>
        </p:nvSpPr>
        <p:spPr>
          <a:xfrm>
            <a:off x="886638" y="2262398"/>
            <a:ext cx="30315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133" name="Google Shape;133;p17"/>
          <p:cNvSpPr txBox="1"/>
          <p:nvPr>
            <p:ph idx="2" type="subTitle"/>
          </p:nvPr>
        </p:nvSpPr>
        <p:spPr>
          <a:xfrm>
            <a:off x="886650" y="1893138"/>
            <a:ext cx="3031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4" name="Google Shape;134;p17"/>
          <p:cNvSpPr/>
          <p:nvPr/>
        </p:nvSpPr>
        <p:spPr>
          <a:xfrm>
            <a:off x="566058" y="2881612"/>
            <a:ext cx="154834" cy="142838"/>
          </a:xfrm>
          <a:custGeom>
            <a:rect b="b" l="l" r="r" t="t"/>
            <a:pathLst>
              <a:path extrusionOk="0" h="8168" w="8854">
                <a:moveTo>
                  <a:pt x="4207" y="340"/>
                </a:moveTo>
                <a:cubicBezTo>
                  <a:pt x="4731" y="340"/>
                  <a:pt x="5254" y="445"/>
                  <a:pt x="5735" y="675"/>
                </a:cubicBezTo>
                <a:cubicBezTo>
                  <a:pt x="7619" y="1533"/>
                  <a:pt x="8456" y="3752"/>
                  <a:pt x="7598" y="5614"/>
                </a:cubicBezTo>
                <a:cubicBezTo>
                  <a:pt x="6984" y="6996"/>
                  <a:pt x="5627" y="7814"/>
                  <a:pt x="4205" y="7814"/>
                </a:cubicBezTo>
                <a:cubicBezTo>
                  <a:pt x="3687" y="7814"/>
                  <a:pt x="3161" y="7706"/>
                  <a:pt x="2659" y="7477"/>
                </a:cubicBezTo>
                <a:cubicBezTo>
                  <a:pt x="1738" y="7079"/>
                  <a:pt x="1047" y="6326"/>
                  <a:pt x="691" y="5405"/>
                </a:cubicBezTo>
                <a:cubicBezTo>
                  <a:pt x="356" y="4463"/>
                  <a:pt x="377" y="3438"/>
                  <a:pt x="796" y="2538"/>
                </a:cubicBezTo>
                <a:cubicBezTo>
                  <a:pt x="1424" y="1156"/>
                  <a:pt x="2784" y="340"/>
                  <a:pt x="4207" y="340"/>
                </a:cubicBezTo>
                <a:close/>
                <a:moveTo>
                  <a:pt x="4201" y="0"/>
                </a:moveTo>
                <a:cubicBezTo>
                  <a:pt x="2646" y="0"/>
                  <a:pt x="1158" y="885"/>
                  <a:pt x="482" y="2391"/>
                </a:cubicBezTo>
                <a:cubicBezTo>
                  <a:pt x="22" y="3396"/>
                  <a:pt x="1" y="4505"/>
                  <a:pt x="377" y="5531"/>
                </a:cubicBezTo>
                <a:cubicBezTo>
                  <a:pt x="754" y="6535"/>
                  <a:pt x="1528" y="7351"/>
                  <a:pt x="2512" y="7812"/>
                </a:cubicBezTo>
                <a:cubicBezTo>
                  <a:pt x="3056" y="8042"/>
                  <a:pt x="3642" y="8168"/>
                  <a:pt x="4187" y="8168"/>
                </a:cubicBezTo>
                <a:cubicBezTo>
                  <a:pt x="5756" y="8168"/>
                  <a:pt x="7242" y="7268"/>
                  <a:pt x="7933" y="5761"/>
                </a:cubicBezTo>
                <a:cubicBezTo>
                  <a:pt x="8854" y="3710"/>
                  <a:pt x="7933" y="1282"/>
                  <a:pt x="5882" y="361"/>
                </a:cubicBezTo>
                <a:cubicBezTo>
                  <a:pt x="5336" y="116"/>
                  <a:pt x="4765" y="0"/>
                  <a:pt x="42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713217" y="4266832"/>
            <a:ext cx="621856" cy="5876"/>
          </a:xfrm>
          <a:custGeom>
            <a:rect b="b" l="l" r="r" t="t"/>
            <a:pathLst>
              <a:path extrusionOk="0" h="336" w="35560">
                <a:moveTo>
                  <a:pt x="0" y="0"/>
                </a:moveTo>
                <a:lnTo>
                  <a:pt x="0" y="335"/>
                </a:lnTo>
                <a:lnTo>
                  <a:pt x="35559" y="335"/>
                </a:lnTo>
                <a:lnTo>
                  <a:pt x="3555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1219318" y="1577398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1335068" y="4757273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3751220" y="4476082"/>
            <a:ext cx="299413" cy="27441"/>
          </a:xfrm>
          <a:custGeom>
            <a:rect b="b" l="l" r="r" t="t"/>
            <a:pathLst>
              <a:path extrusionOk="0" h="1544" w="16847">
                <a:moveTo>
                  <a:pt x="756" y="1"/>
                </a:moveTo>
                <a:cubicBezTo>
                  <a:pt x="333" y="1"/>
                  <a:pt x="0" y="334"/>
                  <a:pt x="0" y="757"/>
                </a:cubicBezTo>
                <a:cubicBezTo>
                  <a:pt x="0" y="1211"/>
                  <a:pt x="333" y="1543"/>
                  <a:pt x="756" y="1543"/>
                </a:cubicBezTo>
                <a:lnTo>
                  <a:pt x="16060" y="1543"/>
                </a:lnTo>
                <a:cubicBezTo>
                  <a:pt x="16483" y="1543"/>
                  <a:pt x="16846" y="1211"/>
                  <a:pt x="16846" y="757"/>
                </a:cubicBezTo>
                <a:cubicBezTo>
                  <a:pt x="16846" y="334"/>
                  <a:pt x="16483" y="1"/>
                  <a:pt x="16060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2280639" y="4448111"/>
            <a:ext cx="156434" cy="27956"/>
          </a:xfrm>
          <a:custGeom>
            <a:rect b="b" l="l" r="r" t="t"/>
            <a:pathLst>
              <a:path extrusionOk="0" h="1573" w="8802">
                <a:moveTo>
                  <a:pt x="787" y="0"/>
                </a:moveTo>
                <a:cubicBezTo>
                  <a:pt x="333" y="0"/>
                  <a:pt x="1" y="363"/>
                  <a:pt x="1" y="786"/>
                </a:cubicBezTo>
                <a:cubicBezTo>
                  <a:pt x="1" y="1210"/>
                  <a:pt x="333" y="1573"/>
                  <a:pt x="787" y="1573"/>
                </a:cubicBezTo>
                <a:lnTo>
                  <a:pt x="8046" y="1573"/>
                </a:lnTo>
                <a:cubicBezTo>
                  <a:pt x="8469" y="1573"/>
                  <a:pt x="8802" y="1210"/>
                  <a:pt x="8802" y="786"/>
                </a:cubicBezTo>
                <a:cubicBezTo>
                  <a:pt x="8802" y="363"/>
                  <a:pt x="8469" y="0"/>
                  <a:pt x="8046" y="0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" type="subTitle"/>
          </p:nvPr>
        </p:nvSpPr>
        <p:spPr>
          <a:xfrm>
            <a:off x="4841825" y="1733250"/>
            <a:ext cx="33816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9" name="Google Shape;149;p18"/>
          <p:cNvSpPr txBox="1"/>
          <p:nvPr>
            <p:ph idx="2" type="subTitle"/>
          </p:nvPr>
        </p:nvSpPr>
        <p:spPr>
          <a:xfrm>
            <a:off x="4841825" y="1524496"/>
            <a:ext cx="30315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0" name="Google Shape;150;p18"/>
          <p:cNvSpPr/>
          <p:nvPr/>
        </p:nvSpPr>
        <p:spPr>
          <a:xfrm>
            <a:off x="1562814" y="4161621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1612768" y="1634086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2690727" y="4678448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482643" y="4841673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4070714" y="4161621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742164" y="4080446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432118" y="1371323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618489" y="2218296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ix columns 1">
  <p:cSld name="CUSTOM_2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814150" y="534378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1091218" y="590439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9"/>
          <p:cNvSpPr txBox="1"/>
          <p:nvPr>
            <p:ph type="title"/>
          </p:nvPr>
        </p:nvSpPr>
        <p:spPr>
          <a:xfrm>
            <a:off x="1540300" y="534375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66" name="Google Shape;166;p19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9">
            <a:hlinkClick/>
          </p:cNvPr>
          <p:cNvSpPr txBox="1"/>
          <p:nvPr>
            <p:ph idx="1" type="subTitle"/>
          </p:nvPr>
        </p:nvSpPr>
        <p:spPr>
          <a:xfrm>
            <a:off x="1638522" y="1951250"/>
            <a:ext cx="20409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0" name="Google Shape;170;p19">
            <a:hlinkClick/>
          </p:cNvPr>
          <p:cNvSpPr txBox="1"/>
          <p:nvPr>
            <p:ph idx="2" type="subTitle"/>
          </p:nvPr>
        </p:nvSpPr>
        <p:spPr>
          <a:xfrm>
            <a:off x="3570884" y="3687388"/>
            <a:ext cx="2039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71" name="Google Shape;171;p19">
            <a:hlinkClick/>
          </p:cNvPr>
          <p:cNvSpPr txBox="1"/>
          <p:nvPr>
            <p:ph idx="3" type="subTitle"/>
          </p:nvPr>
        </p:nvSpPr>
        <p:spPr>
          <a:xfrm>
            <a:off x="1624679" y="3687388"/>
            <a:ext cx="2039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2" name="Google Shape;172;p19">
            <a:hlinkClick/>
          </p:cNvPr>
          <p:cNvSpPr txBox="1"/>
          <p:nvPr>
            <p:ph idx="4" type="subTitle"/>
          </p:nvPr>
        </p:nvSpPr>
        <p:spPr>
          <a:xfrm>
            <a:off x="5466364" y="1951250"/>
            <a:ext cx="2039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3" name="Google Shape;173;p19"/>
          <p:cNvSpPr/>
          <p:nvPr/>
        </p:nvSpPr>
        <p:spPr>
          <a:xfrm>
            <a:off x="1010743" y="4789535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701306" y="4597993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1483364" y="25641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558242" y="29295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380067" y="201187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488573" y="12189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9">
            <a:hlinkClick/>
          </p:cNvPr>
          <p:cNvSpPr txBox="1"/>
          <p:nvPr>
            <p:ph idx="5" type="subTitle"/>
          </p:nvPr>
        </p:nvSpPr>
        <p:spPr>
          <a:xfrm>
            <a:off x="3585176" y="1951250"/>
            <a:ext cx="2039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84" name="Google Shape;184;p19">
            <a:hlinkClick/>
          </p:cNvPr>
          <p:cNvSpPr txBox="1"/>
          <p:nvPr>
            <p:ph idx="6" type="subTitle"/>
          </p:nvPr>
        </p:nvSpPr>
        <p:spPr>
          <a:xfrm>
            <a:off x="5484355" y="3687388"/>
            <a:ext cx="2039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0"/>
          <p:cNvSpPr txBox="1"/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0"/>
          <p:cNvSpPr/>
          <p:nvPr/>
        </p:nvSpPr>
        <p:spPr>
          <a:xfrm>
            <a:off x="3728847" y="46961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7409543" y="4903485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721392" y="13164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566617" y="4896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1919817" y="49034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6461092" y="477142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4872225" y="326378"/>
            <a:ext cx="64293" cy="64293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965573" y="12189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2007997" y="1890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6035368" y="297660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1"/>
          <p:cNvGrpSpPr/>
          <p:nvPr/>
        </p:nvGrpSpPr>
        <p:grpSpPr>
          <a:xfrm>
            <a:off x="270825" y="111595"/>
            <a:ext cx="8602334" cy="4930561"/>
            <a:chOff x="270825" y="111595"/>
            <a:chExt cx="8602334" cy="4930561"/>
          </a:xfrm>
        </p:grpSpPr>
        <p:sp>
          <p:nvSpPr>
            <p:cNvPr id="209" name="Google Shape;209;p21"/>
            <p:cNvSpPr/>
            <p:nvPr/>
          </p:nvSpPr>
          <p:spPr>
            <a:xfrm>
              <a:off x="270825" y="111595"/>
              <a:ext cx="8602334" cy="4930561"/>
            </a:xfrm>
            <a:custGeom>
              <a:rect b="b" l="l" r="r" t="t"/>
              <a:pathLst>
                <a:path extrusionOk="0" h="145853" w="240507">
                  <a:moveTo>
                    <a:pt x="3715" y="1"/>
                  </a:moveTo>
                  <a:cubicBezTo>
                    <a:pt x="1656" y="1"/>
                    <a:pt x="1" y="1656"/>
                    <a:pt x="1" y="3716"/>
                  </a:cubicBezTo>
                  <a:lnTo>
                    <a:pt x="1" y="142137"/>
                  </a:lnTo>
                  <a:cubicBezTo>
                    <a:pt x="1" y="144185"/>
                    <a:pt x="1656" y="145852"/>
                    <a:pt x="3715" y="145852"/>
                  </a:cubicBezTo>
                  <a:lnTo>
                    <a:pt x="236780" y="145852"/>
                  </a:lnTo>
                  <a:cubicBezTo>
                    <a:pt x="238840" y="145852"/>
                    <a:pt x="240507" y="144185"/>
                    <a:pt x="240507" y="142137"/>
                  </a:cubicBezTo>
                  <a:lnTo>
                    <a:pt x="240507" y="3716"/>
                  </a:lnTo>
                  <a:cubicBezTo>
                    <a:pt x="240507" y="1656"/>
                    <a:pt x="238840" y="1"/>
                    <a:pt x="236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57163" rotWithShape="0" algn="bl" dir="3420000" dist="66675">
                <a:srgbClr val="000000">
                  <a:alpha val="3176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482650" y="250775"/>
              <a:ext cx="75600" cy="75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605675" y="250775"/>
              <a:ext cx="75600" cy="75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728700" y="250775"/>
              <a:ext cx="75600" cy="75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21"/>
          <p:cNvGrpSpPr/>
          <p:nvPr/>
        </p:nvGrpSpPr>
        <p:grpSpPr>
          <a:xfrm>
            <a:off x="326011" y="326378"/>
            <a:ext cx="2449272" cy="4547268"/>
            <a:chOff x="326011" y="326378"/>
            <a:chExt cx="2449272" cy="4547268"/>
          </a:xfrm>
        </p:grpSpPr>
        <p:sp>
          <p:nvSpPr>
            <p:cNvPr id="214" name="Google Shape;214;p21"/>
            <p:cNvSpPr/>
            <p:nvPr/>
          </p:nvSpPr>
          <p:spPr>
            <a:xfrm>
              <a:off x="2558647" y="4821463"/>
              <a:ext cx="216636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611317" y="348128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750617" y="1246452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380067" y="77988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552867" y="4576414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444367" y="2791127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326011" y="1797625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1375100" y="326378"/>
              <a:ext cx="64293" cy="64293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1375092" y="480933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370211" y="4106388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369936" y="1070700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21"/>
          <p:cNvSpPr/>
          <p:nvPr/>
        </p:nvSpPr>
        <p:spPr>
          <a:xfrm>
            <a:off x="1112444" y="881950"/>
            <a:ext cx="6879600" cy="3726600"/>
          </a:xfrm>
          <a:prstGeom prst="roundRect">
            <a:avLst>
              <a:gd fmla="val 5212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1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1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1"/>
          <p:cNvSpPr txBox="1"/>
          <p:nvPr>
            <p:ph type="title"/>
          </p:nvPr>
        </p:nvSpPr>
        <p:spPr>
          <a:xfrm>
            <a:off x="1543600" y="589633"/>
            <a:ext cx="5882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9" name="Google Shape;229;p21"/>
          <p:cNvSpPr txBox="1"/>
          <p:nvPr>
            <p:ph idx="1" type="subTitle"/>
          </p:nvPr>
        </p:nvSpPr>
        <p:spPr>
          <a:xfrm>
            <a:off x="1619921" y="2864785"/>
            <a:ext cx="59043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6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2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2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8" name="Google Shape;238;p22"/>
          <p:cNvSpPr txBox="1"/>
          <p:nvPr>
            <p:ph idx="1" type="subTitle"/>
          </p:nvPr>
        </p:nvSpPr>
        <p:spPr>
          <a:xfrm>
            <a:off x="1320425" y="2174825"/>
            <a:ext cx="27528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9" name="Google Shape;239;p22"/>
          <p:cNvSpPr txBox="1"/>
          <p:nvPr>
            <p:ph idx="2" type="subTitle"/>
          </p:nvPr>
        </p:nvSpPr>
        <p:spPr>
          <a:xfrm>
            <a:off x="1439400" y="2574931"/>
            <a:ext cx="25149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0" name="Google Shape;240;p22"/>
          <p:cNvSpPr txBox="1"/>
          <p:nvPr>
            <p:ph idx="3" type="subTitle"/>
          </p:nvPr>
        </p:nvSpPr>
        <p:spPr>
          <a:xfrm>
            <a:off x="5002150" y="2174825"/>
            <a:ext cx="27522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4" type="subTitle"/>
          </p:nvPr>
        </p:nvSpPr>
        <p:spPr>
          <a:xfrm>
            <a:off x="5111350" y="2576131"/>
            <a:ext cx="25146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2" name="Google Shape;242;p22"/>
          <p:cNvSpPr/>
          <p:nvPr/>
        </p:nvSpPr>
        <p:spPr>
          <a:xfrm>
            <a:off x="2558647" y="4821463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2"/>
          <p:cNvSpPr/>
          <p:nvPr/>
        </p:nvSpPr>
        <p:spPr>
          <a:xfrm>
            <a:off x="611317" y="34812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750617" y="12464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2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2"/>
          <p:cNvSpPr/>
          <p:nvPr/>
        </p:nvSpPr>
        <p:spPr>
          <a:xfrm>
            <a:off x="552867" y="457641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444367" y="279112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326011" y="179762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1375100" y="326378"/>
            <a:ext cx="64293" cy="64293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2"/>
          <p:cNvSpPr/>
          <p:nvPr/>
        </p:nvSpPr>
        <p:spPr>
          <a:xfrm>
            <a:off x="1375092" y="48093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2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2"/>
          <p:cNvSpPr/>
          <p:nvPr/>
        </p:nvSpPr>
        <p:spPr>
          <a:xfrm>
            <a:off x="369936" y="107070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 4">
  <p:cSld name="TITLE_AND_TWO_COLUMNS_2_1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3"/>
          <p:cNvSpPr txBox="1"/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1" name="Google Shape;261;p23"/>
          <p:cNvSpPr txBox="1"/>
          <p:nvPr>
            <p:ph idx="1" type="subTitle"/>
          </p:nvPr>
        </p:nvSpPr>
        <p:spPr>
          <a:xfrm>
            <a:off x="993850" y="1679338"/>
            <a:ext cx="34878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262" name="Google Shape;262;p23"/>
          <p:cNvSpPr txBox="1"/>
          <p:nvPr>
            <p:ph idx="2" type="subTitle"/>
          </p:nvPr>
        </p:nvSpPr>
        <p:spPr>
          <a:xfrm>
            <a:off x="993850" y="3176275"/>
            <a:ext cx="3552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263" name="Google Shape;263;p23"/>
          <p:cNvSpPr/>
          <p:nvPr/>
        </p:nvSpPr>
        <p:spPr>
          <a:xfrm>
            <a:off x="3728847" y="46961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7409543" y="4903485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3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721392" y="13164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3"/>
          <p:cNvSpPr/>
          <p:nvPr/>
        </p:nvSpPr>
        <p:spPr>
          <a:xfrm>
            <a:off x="795217" y="44396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3"/>
          <p:cNvSpPr/>
          <p:nvPr/>
        </p:nvSpPr>
        <p:spPr>
          <a:xfrm>
            <a:off x="1919817" y="49034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3"/>
          <p:cNvSpPr/>
          <p:nvPr/>
        </p:nvSpPr>
        <p:spPr>
          <a:xfrm>
            <a:off x="6461092" y="477142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3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3"/>
          <p:cNvSpPr/>
          <p:nvPr/>
        </p:nvSpPr>
        <p:spPr>
          <a:xfrm>
            <a:off x="4872225" y="326378"/>
            <a:ext cx="64293" cy="64293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3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3"/>
          <p:cNvSpPr/>
          <p:nvPr/>
        </p:nvSpPr>
        <p:spPr>
          <a:xfrm>
            <a:off x="965573" y="12189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3"/>
          <p:cNvSpPr/>
          <p:nvPr/>
        </p:nvSpPr>
        <p:spPr>
          <a:xfrm>
            <a:off x="2007997" y="1890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4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4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4"/>
          <p:cNvSpPr txBox="1"/>
          <p:nvPr>
            <p:ph type="title"/>
          </p:nvPr>
        </p:nvSpPr>
        <p:spPr>
          <a:xfrm>
            <a:off x="1541075" y="532381"/>
            <a:ext cx="64746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9pPr>
          </a:lstStyle>
          <a:p/>
        </p:txBody>
      </p:sp>
      <p:sp>
        <p:nvSpPr>
          <p:cNvPr id="282" name="Google Shape;282;p24"/>
          <p:cNvSpPr/>
          <p:nvPr/>
        </p:nvSpPr>
        <p:spPr>
          <a:xfrm>
            <a:off x="611317" y="34812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4"/>
          <p:cNvSpPr/>
          <p:nvPr/>
        </p:nvSpPr>
        <p:spPr>
          <a:xfrm>
            <a:off x="750617" y="12464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4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4"/>
          <p:cNvSpPr/>
          <p:nvPr/>
        </p:nvSpPr>
        <p:spPr>
          <a:xfrm>
            <a:off x="552867" y="457641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4"/>
          <p:cNvSpPr/>
          <p:nvPr/>
        </p:nvSpPr>
        <p:spPr>
          <a:xfrm>
            <a:off x="444367" y="279112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326011" y="179762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4"/>
          <p:cNvSpPr/>
          <p:nvPr/>
        </p:nvSpPr>
        <p:spPr>
          <a:xfrm>
            <a:off x="1375100" y="326378"/>
            <a:ext cx="64293" cy="64293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4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4"/>
          <p:cNvSpPr/>
          <p:nvPr/>
        </p:nvSpPr>
        <p:spPr>
          <a:xfrm>
            <a:off x="369936" y="107070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">
  <p:cSld name="TITLE_AND_TWO_COLUMNS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5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5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5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5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5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9" name="Google Shape;299;p25"/>
          <p:cNvSpPr txBox="1"/>
          <p:nvPr>
            <p:ph idx="1" type="subTitle"/>
          </p:nvPr>
        </p:nvSpPr>
        <p:spPr>
          <a:xfrm>
            <a:off x="988824" y="2194231"/>
            <a:ext cx="2294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0" name="Google Shape;300;p25"/>
          <p:cNvSpPr txBox="1"/>
          <p:nvPr>
            <p:ph idx="2" type="subTitle"/>
          </p:nvPr>
        </p:nvSpPr>
        <p:spPr>
          <a:xfrm>
            <a:off x="1022274" y="2548613"/>
            <a:ext cx="22272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1" name="Google Shape;301;p25"/>
          <p:cNvSpPr txBox="1"/>
          <p:nvPr>
            <p:ph idx="3" type="subTitle"/>
          </p:nvPr>
        </p:nvSpPr>
        <p:spPr>
          <a:xfrm>
            <a:off x="3420563" y="2193481"/>
            <a:ext cx="22941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02" name="Google Shape;302;p25"/>
          <p:cNvSpPr txBox="1"/>
          <p:nvPr>
            <p:ph idx="4" type="subTitle"/>
          </p:nvPr>
        </p:nvSpPr>
        <p:spPr>
          <a:xfrm>
            <a:off x="3452063" y="2550413"/>
            <a:ext cx="22311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3" name="Google Shape;303;p25"/>
          <p:cNvSpPr txBox="1"/>
          <p:nvPr>
            <p:ph idx="5" type="subTitle"/>
          </p:nvPr>
        </p:nvSpPr>
        <p:spPr>
          <a:xfrm>
            <a:off x="5852337" y="2194231"/>
            <a:ext cx="2294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04" name="Google Shape;304;p25"/>
          <p:cNvSpPr txBox="1"/>
          <p:nvPr>
            <p:ph idx="6" type="subTitle"/>
          </p:nvPr>
        </p:nvSpPr>
        <p:spPr>
          <a:xfrm>
            <a:off x="5883837" y="2550413"/>
            <a:ext cx="22311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05" name="Google Shape;305;p25"/>
          <p:cNvGrpSpPr/>
          <p:nvPr/>
        </p:nvGrpSpPr>
        <p:grpSpPr>
          <a:xfrm>
            <a:off x="370211" y="189025"/>
            <a:ext cx="7454476" cy="4778746"/>
            <a:chOff x="370211" y="189025"/>
            <a:chExt cx="7454476" cy="4778746"/>
          </a:xfrm>
        </p:grpSpPr>
        <p:sp>
          <p:nvSpPr>
            <p:cNvPr id="306" name="Google Shape;306;p25"/>
            <p:cNvSpPr/>
            <p:nvPr/>
          </p:nvSpPr>
          <p:spPr>
            <a:xfrm>
              <a:off x="3728847" y="4696125"/>
              <a:ext cx="216636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7409543" y="4903485"/>
              <a:ext cx="415144" cy="40086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488567" y="364013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721392" y="1316452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380067" y="77988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795217" y="443968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1919817" y="4903464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6461092" y="4771427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412198" y="1593750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4872225" y="326378"/>
              <a:ext cx="64293" cy="64293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370211" y="4106388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965573" y="1218975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2007997" y="189025"/>
              <a:ext cx="216636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6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6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6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6"/>
          <p:cNvSpPr txBox="1"/>
          <p:nvPr>
            <p:ph hasCustomPrompt="1" type="title"/>
          </p:nvPr>
        </p:nvSpPr>
        <p:spPr>
          <a:xfrm>
            <a:off x="1063325" y="1368500"/>
            <a:ext cx="65892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5" name="Google Shape;325;p26"/>
          <p:cNvSpPr txBox="1"/>
          <p:nvPr>
            <p:ph idx="1" type="body"/>
          </p:nvPr>
        </p:nvSpPr>
        <p:spPr>
          <a:xfrm>
            <a:off x="2744600" y="3566000"/>
            <a:ext cx="36549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6" name="Google Shape;326;p26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6"/>
          <p:cNvSpPr/>
          <p:nvPr/>
        </p:nvSpPr>
        <p:spPr>
          <a:xfrm>
            <a:off x="573798" y="13926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6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6"/>
          <p:cNvSpPr/>
          <p:nvPr/>
        </p:nvSpPr>
        <p:spPr>
          <a:xfrm>
            <a:off x="566617" y="45920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6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6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6"/>
          <p:cNvSpPr/>
          <p:nvPr/>
        </p:nvSpPr>
        <p:spPr>
          <a:xfrm>
            <a:off x="478854" y="1142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6"/>
          <p:cNvSpPr/>
          <p:nvPr/>
        </p:nvSpPr>
        <p:spPr>
          <a:xfrm>
            <a:off x="1283317" y="47752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6"/>
          <p:cNvSpPr/>
          <p:nvPr/>
        </p:nvSpPr>
        <p:spPr>
          <a:xfrm>
            <a:off x="552873" y="249143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6"/>
          <p:cNvSpPr/>
          <p:nvPr/>
        </p:nvSpPr>
        <p:spPr>
          <a:xfrm>
            <a:off x="982304" y="67070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6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6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6"/>
          <p:cNvSpPr txBox="1"/>
          <p:nvPr>
            <p:ph idx="2" type="title"/>
          </p:nvPr>
        </p:nvSpPr>
        <p:spPr>
          <a:xfrm>
            <a:off x="1540300" y="543900"/>
            <a:ext cx="5176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 5">
  <p:cSld name="CUSTOM_5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7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7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7"/>
          <p:cNvSpPr txBox="1"/>
          <p:nvPr>
            <p:ph idx="1" type="subTitle"/>
          </p:nvPr>
        </p:nvSpPr>
        <p:spPr>
          <a:xfrm>
            <a:off x="1692688" y="2926348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345" name="Google Shape;345;p27"/>
          <p:cNvSpPr txBox="1"/>
          <p:nvPr>
            <p:ph idx="2" type="subTitle"/>
          </p:nvPr>
        </p:nvSpPr>
        <p:spPr>
          <a:xfrm>
            <a:off x="1692688" y="3512975"/>
            <a:ext cx="27342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346" name="Google Shape;346;p27"/>
          <p:cNvSpPr txBox="1"/>
          <p:nvPr>
            <p:ph idx="3" type="subTitle"/>
          </p:nvPr>
        </p:nvSpPr>
        <p:spPr>
          <a:xfrm>
            <a:off x="1692688" y="2291910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347" name="Google Shape;347;p27"/>
          <p:cNvSpPr txBox="1"/>
          <p:nvPr>
            <p:ph idx="4" type="subTitle"/>
          </p:nvPr>
        </p:nvSpPr>
        <p:spPr>
          <a:xfrm>
            <a:off x="1692688" y="1703059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348" name="Google Shape;348;p27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7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7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7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7"/>
          <p:cNvSpPr/>
          <p:nvPr/>
        </p:nvSpPr>
        <p:spPr>
          <a:xfrm>
            <a:off x="573798" y="13926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7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7"/>
          <p:cNvSpPr/>
          <p:nvPr/>
        </p:nvSpPr>
        <p:spPr>
          <a:xfrm>
            <a:off x="566617" y="45920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7"/>
          <p:cNvSpPr/>
          <p:nvPr/>
        </p:nvSpPr>
        <p:spPr>
          <a:xfrm>
            <a:off x="3593714" y="47136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7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7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7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7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7"/>
          <p:cNvSpPr/>
          <p:nvPr/>
        </p:nvSpPr>
        <p:spPr>
          <a:xfrm>
            <a:off x="478854" y="1142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7"/>
          <p:cNvSpPr/>
          <p:nvPr/>
        </p:nvSpPr>
        <p:spPr>
          <a:xfrm>
            <a:off x="1932211" y="4725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7"/>
          <p:cNvSpPr/>
          <p:nvPr/>
        </p:nvSpPr>
        <p:spPr>
          <a:xfrm>
            <a:off x="329898" y="276163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7"/>
          <p:cNvSpPr/>
          <p:nvPr/>
        </p:nvSpPr>
        <p:spPr>
          <a:xfrm>
            <a:off x="4357892" y="487570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7"/>
          <p:cNvSpPr txBox="1"/>
          <p:nvPr>
            <p:ph type="title"/>
          </p:nvPr>
        </p:nvSpPr>
        <p:spPr>
          <a:xfrm>
            <a:off x="1540300" y="543900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tle and four columns 1">
  <p:cSld name="CUSTOM_1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8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8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8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8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8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8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3" name="Google Shape;373;p28"/>
          <p:cNvSpPr txBox="1"/>
          <p:nvPr>
            <p:ph idx="1" type="subTitle"/>
          </p:nvPr>
        </p:nvSpPr>
        <p:spPr>
          <a:xfrm>
            <a:off x="1714971" y="2070634"/>
            <a:ext cx="23622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74" name="Google Shape;374;p28"/>
          <p:cNvSpPr txBox="1"/>
          <p:nvPr>
            <p:ph idx="2" type="subTitle"/>
          </p:nvPr>
        </p:nvSpPr>
        <p:spPr>
          <a:xfrm>
            <a:off x="5159644" y="2070034"/>
            <a:ext cx="2359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75" name="Google Shape;375;p28"/>
          <p:cNvSpPr txBox="1"/>
          <p:nvPr>
            <p:ph idx="3" type="subTitle"/>
          </p:nvPr>
        </p:nvSpPr>
        <p:spPr>
          <a:xfrm>
            <a:off x="1666921" y="3879424"/>
            <a:ext cx="2359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76" name="Google Shape;376;p28"/>
          <p:cNvSpPr txBox="1"/>
          <p:nvPr>
            <p:ph idx="4" type="subTitle"/>
          </p:nvPr>
        </p:nvSpPr>
        <p:spPr>
          <a:xfrm>
            <a:off x="5159644" y="3877665"/>
            <a:ext cx="2359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77" name="Google Shape;377;p28"/>
          <p:cNvSpPr txBox="1"/>
          <p:nvPr>
            <p:ph idx="5" type="subTitle"/>
          </p:nvPr>
        </p:nvSpPr>
        <p:spPr>
          <a:xfrm>
            <a:off x="5391994" y="3660602"/>
            <a:ext cx="18945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8" name="Google Shape;378;p28"/>
          <p:cNvSpPr txBox="1"/>
          <p:nvPr>
            <p:ph idx="6" type="subTitle"/>
          </p:nvPr>
        </p:nvSpPr>
        <p:spPr>
          <a:xfrm>
            <a:off x="5391994" y="1853536"/>
            <a:ext cx="18945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79" name="Google Shape;379;p28"/>
          <p:cNvSpPr txBox="1"/>
          <p:nvPr>
            <p:ph idx="7" type="subTitle"/>
          </p:nvPr>
        </p:nvSpPr>
        <p:spPr>
          <a:xfrm>
            <a:off x="1948821" y="1853536"/>
            <a:ext cx="18945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80" name="Google Shape;380;p28"/>
          <p:cNvSpPr txBox="1"/>
          <p:nvPr>
            <p:ph idx="8" type="subTitle"/>
          </p:nvPr>
        </p:nvSpPr>
        <p:spPr>
          <a:xfrm>
            <a:off x="1899271" y="3660602"/>
            <a:ext cx="18945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81" name="Google Shape;381;p28"/>
          <p:cNvSpPr/>
          <p:nvPr/>
        </p:nvSpPr>
        <p:spPr>
          <a:xfrm>
            <a:off x="3728847" y="46961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8"/>
          <p:cNvSpPr/>
          <p:nvPr/>
        </p:nvSpPr>
        <p:spPr>
          <a:xfrm>
            <a:off x="7409543" y="4903485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8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8"/>
          <p:cNvSpPr/>
          <p:nvPr/>
        </p:nvSpPr>
        <p:spPr>
          <a:xfrm>
            <a:off x="721392" y="13164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8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8"/>
          <p:cNvSpPr/>
          <p:nvPr/>
        </p:nvSpPr>
        <p:spPr>
          <a:xfrm>
            <a:off x="795217" y="44396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8"/>
          <p:cNvSpPr/>
          <p:nvPr/>
        </p:nvSpPr>
        <p:spPr>
          <a:xfrm>
            <a:off x="1919817" y="49034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8"/>
          <p:cNvSpPr/>
          <p:nvPr/>
        </p:nvSpPr>
        <p:spPr>
          <a:xfrm>
            <a:off x="6461092" y="477142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8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8"/>
          <p:cNvSpPr/>
          <p:nvPr/>
        </p:nvSpPr>
        <p:spPr>
          <a:xfrm>
            <a:off x="4872225" y="326378"/>
            <a:ext cx="64293" cy="64293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8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8"/>
          <p:cNvSpPr/>
          <p:nvPr/>
        </p:nvSpPr>
        <p:spPr>
          <a:xfrm>
            <a:off x="965573" y="12189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8"/>
          <p:cNvSpPr/>
          <p:nvPr/>
        </p:nvSpPr>
        <p:spPr>
          <a:xfrm>
            <a:off x="2007997" y="1890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 2">
  <p:cSld name="TITLE_AND_TWO_COLUMNS_2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9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9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9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9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9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9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2" name="Google Shape;402;p29"/>
          <p:cNvSpPr txBox="1"/>
          <p:nvPr>
            <p:ph idx="1" type="subTitle"/>
          </p:nvPr>
        </p:nvSpPr>
        <p:spPr>
          <a:xfrm>
            <a:off x="2116900" y="1517713"/>
            <a:ext cx="1332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03" name="Google Shape;403;p29"/>
          <p:cNvSpPr txBox="1"/>
          <p:nvPr>
            <p:ph idx="2" type="subTitle"/>
          </p:nvPr>
        </p:nvSpPr>
        <p:spPr>
          <a:xfrm>
            <a:off x="995200" y="1905125"/>
            <a:ext cx="35754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404" name="Google Shape;404;p29"/>
          <p:cNvSpPr txBox="1"/>
          <p:nvPr>
            <p:ph idx="3" type="subTitle"/>
          </p:nvPr>
        </p:nvSpPr>
        <p:spPr>
          <a:xfrm>
            <a:off x="2115400" y="3172738"/>
            <a:ext cx="1335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05" name="Google Shape;405;p29"/>
          <p:cNvSpPr txBox="1"/>
          <p:nvPr>
            <p:ph idx="4" type="subTitle"/>
          </p:nvPr>
        </p:nvSpPr>
        <p:spPr>
          <a:xfrm>
            <a:off x="993850" y="3565313"/>
            <a:ext cx="3578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406" name="Google Shape;406;p29"/>
          <p:cNvSpPr/>
          <p:nvPr/>
        </p:nvSpPr>
        <p:spPr>
          <a:xfrm>
            <a:off x="566622" y="323587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9"/>
          <p:cNvSpPr/>
          <p:nvPr/>
        </p:nvSpPr>
        <p:spPr>
          <a:xfrm>
            <a:off x="1156293" y="326372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9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9"/>
          <p:cNvSpPr/>
          <p:nvPr/>
        </p:nvSpPr>
        <p:spPr>
          <a:xfrm>
            <a:off x="573798" y="13926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9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9"/>
          <p:cNvSpPr/>
          <p:nvPr/>
        </p:nvSpPr>
        <p:spPr>
          <a:xfrm>
            <a:off x="566617" y="45920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9"/>
          <p:cNvSpPr/>
          <p:nvPr/>
        </p:nvSpPr>
        <p:spPr>
          <a:xfrm>
            <a:off x="530554" y="22231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9"/>
          <p:cNvSpPr/>
          <p:nvPr/>
        </p:nvSpPr>
        <p:spPr>
          <a:xfrm>
            <a:off x="1091992" y="487337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9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9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9"/>
          <p:cNvSpPr/>
          <p:nvPr/>
        </p:nvSpPr>
        <p:spPr>
          <a:xfrm>
            <a:off x="478854" y="1142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 4">
  <p:cSld name="CUSTOM_5_1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0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0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0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0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0"/>
          <p:cNvSpPr/>
          <p:nvPr/>
        </p:nvSpPr>
        <p:spPr>
          <a:xfrm>
            <a:off x="814150" y="534378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0"/>
          <p:cNvSpPr/>
          <p:nvPr/>
        </p:nvSpPr>
        <p:spPr>
          <a:xfrm>
            <a:off x="1091218" y="590439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0"/>
          <p:cNvSpPr txBox="1"/>
          <p:nvPr>
            <p:ph type="title"/>
          </p:nvPr>
        </p:nvSpPr>
        <p:spPr>
          <a:xfrm>
            <a:off x="1540300" y="534375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5" name="Google Shape;425;p30"/>
          <p:cNvSpPr txBox="1"/>
          <p:nvPr>
            <p:ph idx="1" type="subTitle"/>
          </p:nvPr>
        </p:nvSpPr>
        <p:spPr>
          <a:xfrm>
            <a:off x="5144563" y="3004217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426" name="Google Shape;426;p30"/>
          <p:cNvSpPr txBox="1"/>
          <p:nvPr>
            <p:ph idx="2" type="subTitle"/>
          </p:nvPr>
        </p:nvSpPr>
        <p:spPr>
          <a:xfrm>
            <a:off x="5144563" y="3668701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427" name="Google Shape;427;p30"/>
          <p:cNvSpPr txBox="1"/>
          <p:nvPr>
            <p:ph idx="3" type="subTitle"/>
          </p:nvPr>
        </p:nvSpPr>
        <p:spPr>
          <a:xfrm>
            <a:off x="5144563" y="2339733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428" name="Google Shape;428;p30"/>
          <p:cNvSpPr txBox="1"/>
          <p:nvPr>
            <p:ph idx="4" type="subTitle"/>
          </p:nvPr>
        </p:nvSpPr>
        <p:spPr>
          <a:xfrm>
            <a:off x="5144563" y="1675249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429" name="Google Shape;429;p30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0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0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0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0"/>
          <p:cNvSpPr/>
          <p:nvPr/>
        </p:nvSpPr>
        <p:spPr>
          <a:xfrm>
            <a:off x="573798" y="13926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0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0"/>
          <p:cNvSpPr/>
          <p:nvPr/>
        </p:nvSpPr>
        <p:spPr>
          <a:xfrm>
            <a:off x="566617" y="45920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0"/>
          <p:cNvSpPr/>
          <p:nvPr/>
        </p:nvSpPr>
        <p:spPr>
          <a:xfrm>
            <a:off x="3593714" y="47136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0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0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0"/>
          <p:cNvSpPr/>
          <p:nvPr/>
        </p:nvSpPr>
        <p:spPr>
          <a:xfrm>
            <a:off x="478854" y="1142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0"/>
          <p:cNvSpPr/>
          <p:nvPr/>
        </p:nvSpPr>
        <p:spPr>
          <a:xfrm>
            <a:off x="1932211" y="4725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0"/>
          <p:cNvSpPr/>
          <p:nvPr/>
        </p:nvSpPr>
        <p:spPr>
          <a:xfrm>
            <a:off x="329898" y="276163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0"/>
          <p:cNvSpPr/>
          <p:nvPr/>
        </p:nvSpPr>
        <p:spPr>
          <a:xfrm>
            <a:off x="4357892" y="487570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 3">
  <p:cSld name="TITLE_AND_TWO_COLUMNS_2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1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1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1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1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1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1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1"/>
          <p:cNvSpPr txBox="1"/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1" name="Google Shape;451;p31"/>
          <p:cNvSpPr txBox="1"/>
          <p:nvPr>
            <p:ph idx="1" type="subTitle"/>
          </p:nvPr>
        </p:nvSpPr>
        <p:spPr>
          <a:xfrm>
            <a:off x="1029406" y="1564731"/>
            <a:ext cx="34878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452" name="Google Shape;452;p31"/>
          <p:cNvSpPr txBox="1"/>
          <p:nvPr>
            <p:ph idx="2" type="subTitle"/>
          </p:nvPr>
        </p:nvSpPr>
        <p:spPr>
          <a:xfrm>
            <a:off x="4453273" y="3356031"/>
            <a:ext cx="34839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453" name="Google Shape;453;p31"/>
          <p:cNvSpPr/>
          <p:nvPr/>
        </p:nvSpPr>
        <p:spPr>
          <a:xfrm>
            <a:off x="288918" y="3473285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1"/>
          <p:cNvSpPr/>
          <p:nvPr/>
        </p:nvSpPr>
        <p:spPr>
          <a:xfrm>
            <a:off x="389143" y="1302610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1"/>
          <p:cNvSpPr/>
          <p:nvPr/>
        </p:nvSpPr>
        <p:spPr>
          <a:xfrm>
            <a:off x="3328864" y="4583608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1"/>
          <p:cNvSpPr/>
          <p:nvPr/>
        </p:nvSpPr>
        <p:spPr>
          <a:xfrm>
            <a:off x="3006718" y="268535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1"/>
          <p:cNvSpPr/>
          <p:nvPr/>
        </p:nvSpPr>
        <p:spPr>
          <a:xfrm>
            <a:off x="495464" y="2636408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1"/>
          <p:cNvSpPr/>
          <p:nvPr/>
        </p:nvSpPr>
        <p:spPr>
          <a:xfrm>
            <a:off x="339202" y="1954883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5001489" y="4771558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1"/>
          <p:cNvSpPr/>
          <p:nvPr/>
        </p:nvSpPr>
        <p:spPr>
          <a:xfrm>
            <a:off x="1260993" y="326372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1"/>
          <p:cNvSpPr/>
          <p:nvPr/>
        </p:nvSpPr>
        <p:spPr>
          <a:xfrm>
            <a:off x="991889" y="1118108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1"/>
          <p:cNvSpPr/>
          <p:nvPr/>
        </p:nvSpPr>
        <p:spPr>
          <a:xfrm>
            <a:off x="1211039" y="4674020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ix columns">
  <p:cSld name="CUSTOM_2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2"/>
          <p:cNvSpPr txBox="1"/>
          <p:nvPr>
            <p:ph idx="1" type="subTitle"/>
          </p:nvPr>
        </p:nvSpPr>
        <p:spPr>
          <a:xfrm>
            <a:off x="655849" y="2010844"/>
            <a:ext cx="24060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469" name="Google Shape;469;p3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2"/>
          <p:cNvSpPr txBox="1"/>
          <p:nvPr>
            <p:ph idx="2" type="subTitle"/>
          </p:nvPr>
        </p:nvSpPr>
        <p:spPr>
          <a:xfrm>
            <a:off x="3167861" y="2011144"/>
            <a:ext cx="24048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473" name="Google Shape;473;p32"/>
          <p:cNvSpPr txBox="1"/>
          <p:nvPr>
            <p:ph idx="3" type="subTitle"/>
          </p:nvPr>
        </p:nvSpPr>
        <p:spPr>
          <a:xfrm>
            <a:off x="5668586" y="2011144"/>
            <a:ext cx="24048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474" name="Google Shape;474;p32"/>
          <p:cNvSpPr txBox="1"/>
          <p:nvPr>
            <p:ph idx="4" type="subTitle"/>
          </p:nvPr>
        </p:nvSpPr>
        <p:spPr>
          <a:xfrm>
            <a:off x="636086" y="3808938"/>
            <a:ext cx="24048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475" name="Google Shape;475;p32"/>
          <p:cNvSpPr txBox="1"/>
          <p:nvPr>
            <p:ph idx="5" type="subTitle"/>
          </p:nvPr>
        </p:nvSpPr>
        <p:spPr>
          <a:xfrm>
            <a:off x="3147499" y="3808938"/>
            <a:ext cx="24048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476" name="Google Shape;476;p32"/>
          <p:cNvSpPr txBox="1"/>
          <p:nvPr>
            <p:ph idx="6" type="subTitle"/>
          </p:nvPr>
        </p:nvSpPr>
        <p:spPr>
          <a:xfrm>
            <a:off x="5668586" y="3808938"/>
            <a:ext cx="24048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477" name="Google Shape;477;p32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2"/>
          <p:cNvSpPr/>
          <p:nvPr/>
        </p:nvSpPr>
        <p:spPr>
          <a:xfrm>
            <a:off x="573798" y="13926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2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2"/>
          <p:cNvSpPr/>
          <p:nvPr/>
        </p:nvSpPr>
        <p:spPr>
          <a:xfrm>
            <a:off x="566617" y="45920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2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2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2"/>
          <p:cNvSpPr/>
          <p:nvPr/>
        </p:nvSpPr>
        <p:spPr>
          <a:xfrm>
            <a:off x="478854" y="1142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2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2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2"/>
          <p:cNvSpPr txBox="1"/>
          <p:nvPr>
            <p:ph type="title"/>
          </p:nvPr>
        </p:nvSpPr>
        <p:spPr>
          <a:xfrm>
            <a:off x="1540300" y="534375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3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3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3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3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3"/>
          <p:cNvSpPr/>
          <p:nvPr/>
        </p:nvSpPr>
        <p:spPr>
          <a:xfrm>
            <a:off x="1018850" y="552950"/>
            <a:ext cx="7009200" cy="138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2">
                <a:alpha val="3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3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3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3"/>
          <p:cNvSpPr txBox="1"/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6" name="Google Shape;496;p33"/>
          <p:cNvSpPr txBox="1"/>
          <p:nvPr>
            <p:ph idx="1" type="subTitle"/>
          </p:nvPr>
        </p:nvSpPr>
        <p:spPr>
          <a:xfrm>
            <a:off x="1274825" y="1278175"/>
            <a:ext cx="65457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33"/>
          <p:cNvSpPr/>
          <p:nvPr/>
        </p:nvSpPr>
        <p:spPr>
          <a:xfrm>
            <a:off x="509614" y="3412221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3"/>
          <p:cNvSpPr/>
          <p:nvPr/>
        </p:nvSpPr>
        <p:spPr>
          <a:xfrm>
            <a:off x="327018" y="3106498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3"/>
          <p:cNvSpPr/>
          <p:nvPr/>
        </p:nvSpPr>
        <p:spPr>
          <a:xfrm>
            <a:off x="2690727" y="4678448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3"/>
          <p:cNvSpPr/>
          <p:nvPr/>
        </p:nvSpPr>
        <p:spPr>
          <a:xfrm>
            <a:off x="482643" y="4841673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3"/>
          <p:cNvSpPr/>
          <p:nvPr/>
        </p:nvSpPr>
        <p:spPr>
          <a:xfrm>
            <a:off x="1592614" y="4741721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33"/>
          <p:cNvSpPr/>
          <p:nvPr/>
        </p:nvSpPr>
        <p:spPr>
          <a:xfrm>
            <a:off x="742164" y="4080446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3"/>
          <p:cNvSpPr/>
          <p:nvPr/>
        </p:nvSpPr>
        <p:spPr>
          <a:xfrm>
            <a:off x="432118" y="1371323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3"/>
          <p:cNvSpPr/>
          <p:nvPr/>
        </p:nvSpPr>
        <p:spPr>
          <a:xfrm>
            <a:off x="942739" y="2375496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CUSTOM_4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4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4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4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4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4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4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4"/>
          <p:cNvSpPr txBox="1"/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3" name="Google Shape;513;p34"/>
          <p:cNvSpPr txBox="1"/>
          <p:nvPr>
            <p:ph idx="1" type="subTitle"/>
          </p:nvPr>
        </p:nvSpPr>
        <p:spPr>
          <a:xfrm>
            <a:off x="745600" y="1612575"/>
            <a:ext cx="4118400" cy="24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4" name="Google Shape;514;p34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4"/>
          <p:cNvSpPr/>
          <p:nvPr/>
        </p:nvSpPr>
        <p:spPr>
          <a:xfrm>
            <a:off x="573798" y="13926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4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4"/>
          <p:cNvSpPr/>
          <p:nvPr/>
        </p:nvSpPr>
        <p:spPr>
          <a:xfrm>
            <a:off x="566617" y="45920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4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4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4"/>
          <p:cNvSpPr/>
          <p:nvPr/>
        </p:nvSpPr>
        <p:spPr>
          <a:xfrm>
            <a:off x="478854" y="1142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tle and three columns 1">
  <p:cSld name="CUSTOM_1_1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5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5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5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5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5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5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5"/>
          <p:cNvSpPr txBox="1"/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9" name="Google Shape;529;p35"/>
          <p:cNvSpPr txBox="1"/>
          <p:nvPr>
            <p:ph idx="2" type="title"/>
          </p:nvPr>
        </p:nvSpPr>
        <p:spPr>
          <a:xfrm>
            <a:off x="3114801" y="1579500"/>
            <a:ext cx="29064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7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30" name="Google Shape;530;p35"/>
          <p:cNvSpPr txBox="1"/>
          <p:nvPr>
            <p:ph idx="3" type="title"/>
          </p:nvPr>
        </p:nvSpPr>
        <p:spPr>
          <a:xfrm>
            <a:off x="1130263" y="2992739"/>
            <a:ext cx="29079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7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31" name="Google Shape;531;p35"/>
          <p:cNvSpPr txBox="1"/>
          <p:nvPr>
            <p:ph idx="4" type="title"/>
          </p:nvPr>
        </p:nvSpPr>
        <p:spPr>
          <a:xfrm>
            <a:off x="5111713" y="2992739"/>
            <a:ext cx="29079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7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32" name="Google Shape;532;p35"/>
          <p:cNvSpPr txBox="1"/>
          <p:nvPr>
            <p:ph idx="1" type="subTitle"/>
          </p:nvPr>
        </p:nvSpPr>
        <p:spPr>
          <a:xfrm>
            <a:off x="2890463" y="2110200"/>
            <a:ext cx="3369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3" name="Google Shape;533;p35"/>
          <p:cNvSpPr txBox="1"/>
          <p:nvPr>
            <p:ph idx="5" type="subTitle"/>
          </p:nvPr>
        </p:nvSpPr>
        <p:spPr>
          <a:xfrm>
            <a:off x="901663" y="3554950"/>
            <a:ext cx="336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4" name="Google Shape;534;p35"/>
          <p:cNvSpPr txBox="1"/>
          <p:nvPr>
            <p:ph idx="6" type="subTitle"/>
          </p:nvPr>
        </p:nvSpPr>
        <p:spPr>
          <a:xfrm>
            <a:off x="4883113" y="3554950"/>
            <a:ext cx="3365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5" name="Google Shape;535;p35"/>
          <p:cNvSpPr/>
          <p:nvPr/>
        </p:nvSpPr>
        <p:spPr>
          <a:xfrm>
            <a:off x="490767" y="37045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5"/>
          <p:cNvSpPr/>
          <p:nvPr/>
        </p:nvSpPr>
        <p:spPr>
          <a:xfrm>
            <a:off x="647392" y="11522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5"/>
          <p:cNvSpPr/>
          <p:nvPr/>
        </p:nvSpPr>
        <p:spPr>
          <a:xfrm>
            <a:off x="382267" y="8442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5"/>
          <p:cNvSpPr/>
          <p:nvPr/>
        </p:nvSpPr>
        <p:spPr>
          <a:xfrm>
            <a:off x="607864" y="18846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5"/>
          <p:cNvSpPr/>
          <p:nvPr/>
        </p:nvSpPr>
        <p:spPr>
          <a:xfrm>
            <a:off x="1172842" y="48242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5"/>
          <p:cNvSpPr/>
          <p:nvPr/>
        </p:nvSpPr>
        <p:spPr>
          <a:xfrm>
            <a:off x="372404" y="4170800"/>
            <a:ext cx="178863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5"/>
          <p:cNvSpPr/>
          <p:nvPr/>
        </p:nvSpPr>
        <p:spPr>
          <a:xfrm>
            <a:off x="6077611" y="458852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numbers">
  <p:cSld name="CUSTOM_3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6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6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6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6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6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6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6"/>
          <p:cNvSpPr txBox="1"/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0" name="Google Shape;550;p36"/>
          <p:cNvSpPr txBox="1"/>
          <p:nvPr>
            <p:ph idx="1" type="subTitle"/>
          </p:nvPr>
        </p:nvSpPr>
        <p:spPr>
          <a:xfrm>
            <a:off x="2272025" y="1731086"/>
            <a:ext cx="47274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36"/>
          <p:cNvSpPr txBox="1"/>
          <p:nvPr>
            <p:ph idx="2" type="title"/>
          </p:nvPr>
        </p:nvSpPr>
        <p:spPr>
          <a:xfrm>
            <a:off x="2265789" y="1319253"/>
            <a:ext cx="46125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2" name="Google Shape;552;p36"/>
          <p:cNvSpPr txBox="1"/>
          <p:nvPr>
            <p:ph idx="3" type="subTitle"/>
          </p:nvPr>
        </p:nvSpPr>
        <p:spPr>
          <a:xfrm>
            <a:off x="2272025" y="2970186"/>
            <a:ext cx="4727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3" name="Google Shape;553;p36"/>
          <p:cNvSpPr txBox="1"/>
          <p:nvPr>
            <p:ph idx="4" type="title"/>
          </p:nvPr>
        </p:nvSpPr>
        <p:spPr>
          <a:xfrm>
            <a:off x="2265789" y="2504999"/>
            <a:ext cx="46125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4" name="Google Shape;554;p36"/>
          <p:cNvSpPr txBox="1"/>
          <p:nvPr>
            <p:ph idx="5" type="subTitle"/>
          </p:nvPr>
        </p:nvSpPr>
        <p:spPr>
          <a:xfrm>
            <a:off x="2272025" y="4211129"/>
            <a:ext cx="4727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36"/>
          <p:cNvSpPr txBox="1"/>
          <p:nvPr>
            <p:ph idx="6" type="title"/>
          </p:nvPr>
        </p:nvSpPr>
        <p:spPr>
          <a:xfrm>
            <a:off x="2265789" y="3745778"/>
            <a:ext cx="46125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6" name="Google Shape;556;p36"/>
          <p:cNvSpPr/>
          <p:nvPr/>
        </p:nvSpPr>
        <p:spPr>
          <a:xfrm>
            <a:off x="490767" y="37045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6"/>
          <p:cNvSpPr/>
          <p:nvPr/>
        </p:nvSpPr>
        <p:spPr>
          <a:xfrm>
            <a:off x="647392" y="11522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6"/>
          <p:cNvSpPr/>
          <p:nvPr/>
        </p:nvSpPr>
        <p:spPr>
          <a:xfrm>
            <a:off x="382267" y="8442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6"/>
          <p:cNvSpPr/>
          <p:nvPr/>
        </p:nvSpPr>
        <p:spPr>
          <a:xfrm>
            <a:off x="607864" y="18846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6"/>
          <p:cNvSpPr/>
          <p:nvPr/>
        </p:nvSpPr>
        <p:spPr>
          <a:xfrm>
            <a:off x="372404" y="4170800"/>
            <a:ext cx="178863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6"/>
          <p:cNvSpPr/>
          <p:nvPr/>
        </p:nvSpPr>
        <p:spPr>
          <a:xfrm>
            <a:off x="311336" y="3039863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7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7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7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7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37"/>
          <p:cNvSpPr txBox="1"/>
          <p:nvPr>
            <p:ph idx="1" type="body"/>
          </p:nvPr>
        </p:nvSpPr>
        <p:spPr>
          <a:xfrm flipH="1">
            <a:off x="962214" y="1941675"/>
            <a:ext cx="3858900" cy="11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568" name="Google Shape;568;p37"/>
          <p:cNvSpPr/>
          <p:nvPr/>
        </p:nvSpPr>
        <p:spPr>
          <a:xfrm flipH="1" rot="10800000">
            <a:off x="288918" y="1786363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7"/>
          <p:cNvSpPr/>
          <p:nvPr/>
        </p:nvSpPr>
        <p:spPr>
          <a:xfrm flipH="1" rot="10800000">
            <a:off x="1529143" y="3609988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37"/>
          <p:cNvSpPr/>
          <p:nvPr/>
        </p:nvSpPr>
        <p:spPr>
          <a:xfrm flipH="1" rot="10800000">
            <a:off x="2364764" y="1095635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7"/>
          <p:cNvSpPr/>
          <p:nvPr/>
        </p:nvSpPr>
        <p:spPr>
          <a:xfrm flipH="1" rot="10800000">
            <a:off x="6036693" y="4781413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7"/>
          <p:cNvSpPr/>
          <p:nvPr/>
        </p:nvSpPr>
        <p:spPr>
          <a:xfrm flipH="1" rot="10800000">
            <a:off x="6854068" y="286288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7"/>
          <p:cNvSpPr/>
          <p:nvPr/>
        </p:nvSpPr>
        <p:spPr>
          <a:xfrm flipH="1" rot="10800000">
            <a:off x="3125443" y="4781413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7"/>
          <p:cNvSpPr/>
          <p:nvPr/>
        </p:nvSpPr>
        <p:spPr>
          <a:xfrm flipH="1" rot="10800000">
            <a:off x="941939" y="3088285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7"/>
          <p:cNvSpPr/>
          <p:nvPr/>
        </p:nvSpPr>
        <p:spPr>
          <a:xfrm flipH="1" rot="10800000">
            <a:off x="2734127" y="4116860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7"/>
          <p:cNvSpPr/>
          <p:nvPr/>
        </p:nvSpPr>
        <p:spPr>
          <a:xfrm flipH="1" rot="10800000">
            <a:off x="5001489" y="478235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7"/>
          <p:cNvSpPr/>
          <p:nvPr/>
        </p:nvSpPr>
        <p:spPr>
          <a:xfrm flipH="1" rot="10800000">
            <a:off x="1260993" y="4611826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7"/>
          <p:cNvSpPr/>
          <p:nvPr/>
        </p:nvSpPr>
        <p:spPr>
          <a:xfrm flipH="1" rot="10800000">
            <a:off x="610889" y="4512685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37"/>
          <p:cNvSpPr/>
          <p:nvPr/>
        </p:nvSpPr>
        <p:spPr>
          <a:xfrm flipH="1" rot="10800000">
            <a:off x="1211039" y="575772"/>
            <a:ext cx="49954" cy="49942"/>
          </a:xfrm>
          <a:custGeom>
            <a:rect b="b" l="l" r="r" t="t"/>
            <a:pathLst>
              <a:path extrusionOk="0" fill="none" h="4297" w="4298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7"/>
          <p:cNvSpPr txBox="1"/>
          <p:nvPr>
            <p:ph idx="2" type="subTitle"/>
          </p:nvPr>
        </p:nvSpPr>
        <p:spPr>
          <a:xfrm flipH="1">
            <a:off x="2528114" y="3212827"/>
            <a:ext cx="21132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1" name="Google Shape;581;p37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37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 3">
  <p:cSld name="CUSTOM_5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8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8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8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8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8"/>
          <p:cNvSpPr/>
          <p:nvPr/>
        </p:nvSpPr>
        <p:spPr>
          <a:xfrm>
            <a:off x="814150" y="534378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8"/>
          <p:cNvSpPr/>
          <p:nvPr/>
        </p:nvSpPr>
        <p:spPr>
          <a:xfrm>
            <a:off x="1091218" y="590439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8"/>
          <p:cNvSpPr txBox="1"/>
          <p:nvPr>
            <p:ph type="title"/>
          </p:nvPr>
        </p:nvSpPr>
        <p:spPr>
          <a:xfrm>
            <a:off x="1540300" y="534375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1" name="Google Shape;591;p38"/>
          <p:cNvSpPr txBox="1"/>
          <p:nvPr>
            <p:ph idx="1" type="subTitle"/>
          </p:nvPr>
        </p:nvSpPr>
        <p:spPr>
          <a:xfrm>
            <a:off x="1682100" y="3625851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592" name="Google Shape;592;p38"/>
          <p:cNvSpPr txBox="1"/>
          <p:nvPr>
            <p:ph idx="2" type="subTitle"/>
          </p:nvPr>
        </p:nvSpPr>
        <p:spPr>
          <a:xfrm>
            <a:off x="5001588" y="3625851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593" name="Google Shape;593;p38"/>
          <p:cNvSpPr txBox="1"/>
          <p:nvPr>
            <p:ph idx="3" type="subTitle"/>
          </p:nvPr>
        </p:nvSpPr>
        <p:spPr>
          <a:xfrm>
            <a:off x="1682100" y="1738749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594" name="Google Shape;594;p38"/>
          <p:cNvSpPr txBox="1"/>
          <p:nvPr>
            <p:ph idx="4" type="subTitle"/>
          </p:nvPr>
        </p:nvSpPr>
        <p:spPr>
          <a:xfrm>
            <a:off x="5001588" y="1738749"/>
            <a:ext cx="2736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9pPr>
          </a:lstStyle>
          <a:p/>
        </p:txBody>
      </p:sp>
      <p:sp>
        <p:nvSpPr>
          <p:cNvPr id="595" name="Google Shape;595;p38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8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8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8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38"/>
          <p:cNvSpPr/>
          <p:nvPr/>
        </p:nvSpPr>
        <p:spPr>
          <a:xfrm>
            <a:off x="573798" y="13926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8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8"/>
          <p:cNvSpPr/>
          <p:nvPr/>
        </p:nvSpPr>
        <p:spPr>
          <a:xfrm>
            <a:off x="566617" y="45920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8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8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8"/>
          <p:cNvSpPr/>
          <p:nvPr/>
        </p:nvSpPr>
        <p:spPr>
          <a:xfrm>
            <a:off x="478854" y="1142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9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9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39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9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9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9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9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3" name="Google Shape;613;p39"/>
          <p:cNvSpPr txBox="1"/>
          <p:nvPr>
            <p:ph idx="1" type="subTitle"/>
          </p:nvPr>
        </p:nvSpPr>
        <p:spPr>
          <a:xfrm>
            <a:off x="4778845" y="2124500"/>
            <a:ext cx="30732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4" name="Google Shape;614;p39"/>
          <p:cNvSpPr/>
          <p:nvPr/>
        </p:nvSpPr>
        <p:spPr>
          <a:xfrm>
            <a:off x="3728847" y="46961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39"/>
          <p:cNvSpPr/>
          <p:nvPr/>
        </p:nvSpPr>
        <p:spPr>
          <a:xfrm>
            <a:off x="7409543" y="4903485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39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39"/>
          <p:cNvSpPr/>
          <p:nvPr/>
        </p:nvSpPr>
        <p:spPr>
          <a:xfrm>
            <a:off x="721392" y="13164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39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39"/>
          <p:cNvSpPr/>
          <p:nvPr/>
        </p:nvSpPr>
        <p:spPr>
          <a:xfrm>
            <a:off x="795217" y="44396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9"/>
          <p:cNvSpPr/>
          <p:nvPr/>
        </p:nvSpPr>
        <p:spPr>
          <a:xfrm>
            <a:off x="1919817" y="49034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39"/>
          <p:cNvSpPr/>
          <p:nvPr/>
        </p:nvSpPr>
        <p:spPr>
          <a:xfrm>
            <a:off x="6461092" y="477142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9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9"/>
          <p:cNvSpPr/>
          <p:nvPr/>
        </p:nvSpPr>
        <p:spPr>
          <a:xfrm>
            <a:off x="4872225" y="326378"/>
            <a:ext cx="64293" cy="64293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9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39"/>
          <p:cNvSpPr/>
          <p:nvPr/>
        </p:nvSpPr>
        <p:spPr>
          <a:xfrm>
            <a:off x="965573" y="12189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9"/>
          <p:cNvSpPr/>
          <p:nvPr/>
        </p:nvSpPr>
        <p:spPr>
          <a:xfrm>
            <a:off x="2007997" y="1890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-column text 1">
  <p:cSld name="ONE_COLUMN_TEXT_2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0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40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40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0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40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0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40"/>
          <p:cNvSpPr txBox="1"/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5" name="Google Shape;635;p40"/>
          <p:cNvSpPr txBox="1"/>
          <p:nvPr>
            <p:ph idx="1" type="subTitle"/>
          </p:nvPr>
        </p:nvSpPr>
        <p:spPr>
          <a:xfrm>
            <a:off x="1377385" y="2124500"/>
            <a:ext cx="30606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6" name="Google Shape;636;p40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40"/>
          <p:cNvSpPr/>
          <p:nvPr/>
        </p:nvSpPr>
        <p:spPr>
          <a:xfrm>
            <a:off x="573798" y="13926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0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40"/>
          <p:cNvSpPr/>
          <p:nvPr/>
        </p:nvSpPr>
        <p:spPr>
          <a:xfrm>
            <a:off x="566617" y="45920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40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40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0"/>
          <p:cNvSpPr/>
          <p:nvPr/>
        </p:nvSpPr>
        <p:spPr>
          <a:xfrm>
            <a:off x="478854" y="11427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6"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1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41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41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41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41"/>
          <p:cNvSpPr/>
          <p:nvPr/>
        </p:nvSpPr>
        <p:spPr>
          <a:xfrm>
            <a:off x="1053919" y="547825"/>
            <a:ext cx="7030200" cy="4060800"/>
          </a:xfrm>
          <a:prstGeom prst="roundRect">
            <a:avLst>
              <a:gd fmla="val 629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2">
                <a:alpha val="11764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41"/>
          <p:cNvSpPr/>
          <p:nvPr/>
        </p:nvSpPr>
        <p:spPr>
          <a:xfrm>
            <a:off x="814150" y="534378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41"/>
          <p:cNvSpPr/>
          <p:nvPr/>
        </p:nvSpPr>
        <p:spPr>
          <a:xfrm>
            <a:off x="1091218" y="590439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41"/>
          <p:cNvSpPr txBox="1"/>
          <p:nvPr>
            <p:ph type="title"/>
          </p:nvPr>
        </p:nvSpPr>
        <p:spPr>
          <a:xfrm>
            <a:off x="2266981" y="520350"/>
            <a:ext cx="46128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3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652" name="Google Shape;652;p41"/>
          <p:cNvSpPr txBox="1"/>
          <p:nvPr>
            <p:ph idx="1" type="subTitle"/>
          </p:nvPr>
        </p:nvSpPr>
        <p:spPr>
          <a:xfrm>
            <a:off x="1302870" y="1403100"/>
            <a:ext cx="65457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653" name="Google Shape;653;p41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1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1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41"/>
          <p:cNvSpPr/>
          <p:nvPr/>
        </p:nvSpPr>
        <p:spPr>
          <a:xfrm>
            <a:off x="8250697" y="360007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41"/>
          <p:cNvSpPr/>
          <p:nvPr/>
        </p:nvSpPr>
        <p:spPr>
          <a:xfrm>
            <a:off x="8354243" y="4463910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41"/>
          <p:cNvSpPr/>
          <p:nvPr/>
        </p:nvSpPr>
        <p:spPr>
          <a:xfrm>
            <a:off x="8157243" y="1480972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41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41"/>
          <p:cNvSpPr/>
          <p:nvPr/>
        </p:nvSpPr>
        <p:spPr>
          <a:xfrm>
            <a:off x="873792" y="14688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1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41"/>
          <p:cNvSpPr/>
          <p:nvPr/>
        </p:nvSpPr>
        <p:spPr>
          <a:xfrm>
            <a:off x="795217" y="44396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41"/>
          <p:cNvSpPr/>
          <p:nvPr/>
        </p:nvSpPr>
        <p:spPr>
          <a:xfrm>
            <a:off x="8120889" y="23203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41"/>
          <p:cNvSpPr/>
          <p:nvPr/>
        </p:nvSpPr>
        <p:spPr>
          <a:xfrm>
            <a:off x="7962892" y="1484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41"/>
          <p:cNvSpPr/>
          <p:nvPr/>
        </p:nvSpPr>
        <p:spPr>
          <a:xfrm>
            <a:off x="8605542" y="28652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41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1"/>
          <p:cNvSpPr/>
          <p:nvPr/>
        </p:nvSpPr>
        <p:spPr>
          <a:xfrm>
            <a:off x="8529654" y="3168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1"/>
          <p:cNvSpPr/>
          <p:nvPr/>
        </p:nvSpPr>
        <p:spPr>
          <a:xfrm>
            <a:off x="8411311" y="97742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41"/>
          <p:cNvSpPr/>
          <p:nvPr/>
        </p:nvSpPr>
        <p:spPr>
          <a:xfrm>
            <a:off x="380068" y="2739197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41"/>
          <p:cNvSpPr txBox="1"/>
          <p:nvPr/>
        </p:nvSpPr>
        <p:spPr>
          <a:xfrm>
            <a:off x="2213899" y="3404709"/>
            <a:ext cx="4716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accent4"/>
                </a:solidFill>
                <a:latin typeface="Ubuntu Light"/>
                <a:ea typeface="Ubuntu Light"/>
                <a:cs typeface="Ubuntu Light"/>
                <a:sym typeface="Ubuntu Light"/>
              </a:rPr>
              <a:t>CREDITS: This presentation template was created by</a:t>
            </a:r>
            <a:r>
              <a:rPr b="1" i="0" lang="es" sz="10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i="0" lang="es" sz="1000" u="none" cap="none" strike="noStrike">
                <a:solidFill>
                  <a:schemeClr val="accent4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2"/>
              </a:rPr>
              <a:t>Slidesgo</a:t>
            </a:r>
            <a:r>
              <a:rPr b="0" i="0" lang="es" sz="1000" u="none" cap="none" strike="noStrike">
                <a:solidFill>
                  <a:schemeClr val="accent4"/>
                </a:solidFill>
                <a:latin typeface="Ubuntu Light"/>
                <a:ea typeface="Ubuntu Light"/>
                <a:cs typeface="Ubuntu Light"/>
                <a:sym typeface="Ubuntu Light"/>
              </a:rPr>
              <a:t>, including icons by </a:t>
            </a:r>
            <a:r>
              <a:rPr b="1" i="0" lang="es" sz="1000" u="none" cap="none" strike="noStrike">
                <a:solidFill>
                  <a:schemeClr val="accent4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3"/>
              </a:rPr>
              <a:t>Flaticon</a:t>
            </a:r>
            <a:r>
              <a:rPr b="0" i="0" lang="es" sz="1000" u="none" cap="none" strike="noStrike">
                <a:solidFill>
                  <a:schemeClr val="accent4"/>
                </a:solidFill>
                <a:latin typeface="Ubuntu Light"/>
                <a:ea typeface="Ubuntu Light"/>
                <a:cs typeface="Ubuntu Light"/>
                <a:sym typeface="Ubuntu Light"/>
              </a:rPr>
              <a:t>, and infographics &amp; images by </a:t>
            </a:r>
            <a:r>
              <a:rPr b="1" i="0" lang="es" sz="1000" u="none" cap="none" strike="noStrike">
                <a:solidFill>
                  <a:schemeClr val="accent4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4"/>
              </a:rPr>
              <a:t>Freepik</a:t>
            </a:r>
            <a:r>
              <a:rPr b="1" i="0" lang="es" sz="10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b="0" i="0" lang="es" sz="1000" u="none" cap="none" strike="noStrike">
                <a:solidFill>
                  <a:schemeClr val="accent4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endParaRPr b="0" i="0" sz="1400" u="none" cap="none" strike="noStrike">
              <a:solidFill>
                <a:schemeClr val="accent4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71" name="Google Shape;671;p41"/>
          <p:cNvSpPr txBox="1"/>
          <p:nvPr>
            <p:ph idx="2" type="subTitle"/>
          </p:nvPr>
        </p:nvSpPr>
        <p:spPr>
          <a:xfrm>
            <a:off x="1274825" y="3907925"/>
            <a:ext cx="6545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 1">
  <p:cSld name="ONE_COLUMN_TEXT_1_1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2"/>
          <p:cNvSpPr/>
          <p:nvPr/>
        </p:nvSpPr>
        <p:spPr>
          <a:xfrm>
            <a:off x="270825" y="111595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4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4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4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42"/>
          <p:cNvSpPr/>
          <p:nvPr/>
        </p:nvSpPr>
        <p:spPr>
          <a:xfrm>
            <a:off x="814925" y="539503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42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42"/>
          <p:cNvSpPr txBox="1"/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0" name="Google Shape;680;p42"/>
          <p:cNvSpPr txBox="1"/>
          <p:nvPr>
            <p:ph idx="1" type="subTitle"/>
          </p:nvPr>
        </p:nvSpPr>
        <p:spPr>
          <a:xfrm>
            <a:off x="927702" y="1354275"/>
            <a:ext cx="3583500" cy="3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681" name="Google Shape;681;p42"/>
          <p:cNvGrpSpPr/>
          <p:nvPr/>
        </p:nvGrpSpPr>
        <p:grpSpPr>
          <a:xfrm>
            <a:off x="370211" y="507353"/>
            <a:ext cx="8430776" cy="4149043"/>
            <a:chOff x="370211" y="507353"/>
            <a:chExt cx="8430776" cy="4149043"/>
          </a:xfrm>
        </p:grpSpPr>
        <p:sp>
          <p:nvSpPr>
            <p:cNvPr id="682" name="Google Shape;682;p42"/>
            <p:cNvSpPr/>
            <p:nvPr/>
          </p:nvSpPr>
          <p:spPr>
            <a:xfrm>
              <a:off x="8479297" y="4438275"/>
              <a:ext cx="216636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8385843" y="1480972"/>
              <a:ext cx="415144" cy="40086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488567" y="364013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573798" y="1392652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380067" y="77988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566617" y="4592089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8577990" y="2320364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8614442" y="1154664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8605542" y="2865252"/>
              <a:ext cx="64307" cy="64307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412198" y="1593750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8398625" y="507353"/>
              <a:ext cx="64293" cy="64293"/>
            </a:xfrm>
            <a:custGeom>
              <a:rect b="b" l="l" r="r" t="t"/>
              <a:pathLst>
                <a:path extrusionOk="0" fill="none" h="5533" w="5533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370211" y="4106388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478854" y="1142775"/>
              <a:ext cx="301022" cy="40077"/>
            </a:xfrm>
            <a:custGeom>
              <a:rect b="b" l="l" r="r" t="t"/>
              <a:pathLst>
                <a:path extrusionOk="0" fill="none" h="3449" w="35719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5" name="Google Shape;695;p42"/>
          <p:cNvSpPr txBox="1"/>
          <p:nvPr>
            <p:ph idx="2" type="subTitle"/>
          </p:nvPr>
        </p:nvSpPr>
        <p:spPr>
          <a:xfrm>
            <a:off x="4643677" y="1354275"/>
            <a:ext cx="3583500" cy="3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noFill/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tle and four columns">
  <p:cSld name="CUSTOM_1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4"/>
          <p:cNvSpPr/>
          <p:nvPr/>
        </p:nvSpPr>
        <p:spPr>
          <a:xfrm>
            <a:off x="270825" y="106470"/>
            <a:ext cx="8602334" cy="4930561"/>
          </a:xfrm>
          <a:custGeom>
            <a:rect b="b" l="l" r="r" t="t"/>
            <a:pathLst>
              <a:path extrusionOk="0" h="145853" w="240507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rotWithShape="0" algn="bl" dir="3420000" dist="66675">
              <a:srgbClr val="000000">
                <a:alpha val="3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44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44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44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44"/>
          <p:cNvSpPr/>
          <p:nvPr/>
        </p:nvSpPr>
        <p:spPr>
          <a:xfrm>
            <a:off x="814925" y="534378"/>
            <a:ext cx="7432399" cy="500753"/>
          </a:xfrm>
          <a:custGeom>
            <a:rect b="b" l="l" r="r" t="t"/>
            <a:pathLst>
              <a:path extrusionOk="0" h="20331" w="285176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44"/>
          <p:cNvSpPr/>
          <p:nvPr/>
        </p:nvSpPr>
        <p:spPr>
          <a:xfrm>
            <a:off x="1091993" y="595564"/>
            <a:ext cx="392151" cy="388620"/>
          </a:xfrm>
          <a:custGeom>
            <a:rect b="b" l="l" r="r" t="t"/>
            <a:pathLst>
              <a:path extrusionOk="0" h="207264" w="209147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44"/>
          <p:cNvSpPr txBox="1"/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5" name="Google Shape;705;p44"/>
          <p:cNvSpPr txBox="1"/>
          <p:nvPr>
            <p:ph idx="1" type="subTitle"/>
          </p:nvPr>
        </p:nvSpPr>
        <p:spPr>
          <a:xfrm>
            <a:off x="1056800" y="1811225"/>
            <a:ext cx="2228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6" name="Google Shape;706;p44"/>
          <p:cNvSpPr txBox="1"/>
          <p:nvPr>
            <p:ph idx="2" type="subTitle"/>
          </p:nvPr>
        </p:nvSpPr>
        <p:spPr>
          <a:xfrm>
            <a:off x="3541878" y="1810625"/>
            <a:ext cx="2225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7" name="Google Shape;707;p44"/>
          <p:cNvSpPr txBox="1"/>
          <p:nvPr>
            <p:ph idx="3" type="subTitle"/>
          </p:nvPr>
        </p:nvSpPr>
        <p:spPr>
          <a:xfrm>
            <a:off x="1056800" y="3477156"/>
            <a:ext cx="2225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8" name="Google Shape;708;p44"/>
          <p:cNvSpPr txBox="1"/>
          <p:nvPr>
            <p:ph idx="4" type="subTitle"/>
          </p:nvPr>
        </p:nvSpPr>
        <p:spPr>
          <a:xfrm>
            <a:off x="3541878" y="3477156"/>
            <a:ext cx="2225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9" name="Google Shape;709;p44"/>
          <p:cNvSpPr/>
          <p:nvPr/>
        </p:nvSpPr>
        <p:spPr>
          <a:xfrm>
            <a:off x="3728847" y="46961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44"/>
          <p:cNvSpPr/>
          <p:nvPr/>
        </p:nvSpPr>
        <p:spPr>
          <a:xfrm>
            <a:off x="7409543" y="4903485"/>
            <a:ext cx="415144" cy="40086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44"/>
          <p:cNvSpPr/>
          <p:nvPr/>
        </p:nvSpPr>
        <p:spPr>
          <a:xfrm>
            <a:off x="488567" y="364013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44"/>
          <p:cNvSpPr/>
          <p:nvPr/>
        </p:nvSpPr>
        <p:spPr>
          <a:xfrm>
            <a:off x="721392" y="1316452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44"/>
          <p:cNvSpPr/>
          <p:nvPr/>
        </p:nvSpPr>
        <p:spPr>
          <a:xfrm>
            <a:off x="380067" y="7798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44"/>
          <p:cNvSpPr/>
          <p:nvPr/>
        </p:nvSpPr>
        <p:spPr>
          <a:xfrm>
            <a:off x="795217" y="4439689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44"/>
          <p:cNvSpPr/>
          <p:nvPr/>
        </p:nvSpPr>
        <p:spPr>
          <a:xfrm>
            <a:off x="1919817" y="4903464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44"/>
          <p:cNvSpPr/>
          <p:nvPr/>
        </p:nvSpPr>
        <p:spPr>
          <a:xfrm>
            <a:off x="6461092" y="4771427"/>
            <a:ext cx="64307" cy="64307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44"/>
          <p:cNvSpPr/>
          <p:nvPr/>
        </p:nvSpPr>
        <p:spPr>
          <a:xfrm>
            <a:off x="412198" y="1593750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44"/>
          <p:cNvSpPr/>
          <p:nvPr/>
        </p:nvSpPr>
        <p:spPr>
          <a:xfrm>
            <a:off x="4872225" y="326378"/>
            <a:ext cx="64293" cy="64293"/>
          </a:xfrm>
          <a:custGeom>
            <a:rect b="b" l="l" r="r" t="t"/>
            <a:pathLst>
              <a:path extrusionOk="0" fill="none" h="5533" w="5533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44"/>
          <p:cNvSpPr/>
          <p:nvPr/>
        </p:nvSpPr>
        <p:spPr>
          <a:xfrm>
            <a:off x="370211" y="4106388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44"/>
          <p:cNvSpPr/>
          <p:nvPr/>
        </p:nvSpPr>
        <p:spPr>
          <a:xfrm>
            <a:off x="965573" y="1218975"/>
            <a:ext cx="301022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44"/>
          <p:cNvSpPr/>
          <p:nvPr/>
        </p:nvSpPr>
        <p:spPr>
          <a:xfrm>
            <a:off x="2007997" y="189025"/>
            <a:ext cx="216636" cy="40077"/>
          </a:xfrm>
          <a:custGeom>
            <a:rect b="b" l="l" r="r" t="t"/>
            <a:pathLst>
              <a:path extrusionOk="0" fill="none" h="3449" w="35719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1844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14375" y="445025"/>
            <a:ext cx="821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06850" y="1152475"/>
            <a:ext cx="8325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Ubuntu"/>
              <a:buChar char="■"/>
              <a:defRPr b="0" i="0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Relationship Id="rId4" Type="http://schemas.openxmlformats.org/officeDocument/2006/relationships/slide" Target="/ppt/slides/slide16.xml"/><Relationship Id="rId5" Type="http://schemas.openxmlformats.org/officeDocument/2006/relationships/slide" Target="/ppt/slides/slide16.xml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.xml"/><Relationship Id="rId4" Type="http://schemas.openxmlformats.org/officeDocument/2006/relationships/slide" Target="/ppt/slides/slide17.xml"/><Relationship Id="rId5" Type="http://schemas.openxmlformats.org/officeDocument/2006/relationships/slide" Target="/ppt/slides/slide17.xml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slide" Target="/ppt/slides/slide2.xml"/><Relationship Id="rId5" Type="http://schemas.openxmlformats.org/officeDocument/2006/relationships/slide" Target="/ppt/slides/slide3.xml"/><Relationship Id="rId6" Type="http://schemas.openxmlformats.org/officeDocument/2006/relationships/slide" Target="/ppt/slides/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slide" Target="/ppt/slides/slide2.xml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slide" Target="/ppt/slides/slide2.xml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4"/>
        </a:solidFill>
      </p:bgPr>
    </p:bg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5"/>
          <p:cNvSpPr txBox="1"/>
          <p:nvPr>
            <p:ph type="ctrTitle"/>
          </p:nvPr>
        </p:nvSpPr>
        <p:spPr>
          <a:xfrm>
            <a:off x="713250" y="923623"/>
            <a:ext cx="77175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>
                <a:solidFill>
                  <a:schemeClr val="accent1"/>
                </a:solidFill>
              </a:rPr>
              <a:t>S</a:t>
            </a:r>
            <a:r>
              <a:rPr lang="es">
                <a:solidFill>
                  <a:schemeClr val="accent4"/>
                </a:solidFill>
              </a:rPr>
              <a:t>k</a:t>
            </a:r>
            <a:r>
              <a:rPr lang="es">
                <a:solidFill>
                  <a:schemeClr val="accent3"/>
                </a:solidFill>
              </a:rPr>
              <a:t>i</a:t>
            </a:r>
            <a:r>
              <a:rPr lang="es">
                <a:solidFill>
                  <a:schemeClr val="accent2"/>
                </a:solidFill>
              </a:rPr>
              <a:t>p</a:t>
            </a:r>
            <a:r>
              <a:rPr lang="es"/>
              <a:t> </a:t>
            </a:r>
            <a:r>
              <a:rPr lang="es">
                <a:solidFill>
                  <a:schemeClr val="accent1"/>
                </a:solidFill>
              </a:rPr>
              <a:t>L</a:t>
            </a:r>
            <a:r>
              <a:rPr lang="es">
                <a:solidFill>
                  <a:schemeClr val="accent2"/>
                </a:solidFill>
              </a:rPr>
              <a:t>i</a:t>
            </a:r>
            <a:r>
              <a:rPr lang="es">
                <a:solidFill>
                  <a:schemeClr val="accent3"/>
                </a:solidFill>
              </a:rPr>
              <a:t>s</a:t>
            </a:r>
            <a:r>
              <a:rPr lang="es">
                <a:solidFill>
                  <a:schemeClr val="accent4"/>
                </a:solidFill>
              </a:rPr>
              <a:t>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27" name="Google Shape;727;p45"/>
          <p:cNvSpPr txBox="1"/>
          <p:nvPr>
            <p:ph idx="1" type="subTitle"/>
          </p:nvPr>
        </p:nvSpPr>
        <p:spPr>
          <a:xfrm>
            <a:off x="1884890" y="1904300"/>
            <a:ext cx="5373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     </a:t>
            </a:r>
            <a:r>
              <a:rPr lang="es"/>
              <a:t>Members</a:t>
            </a:r>
            <a:endParaRPr/>
          </a:p>
        </p:txBody>
      </p:sp>
      <p:sp>
        <p:nvSpPr>
          <p:cNvPr id="728" name="Google Shape;728;p45">
            <a:hlinkClick action="ppaction://hlinksldjump" r:id="rId3"/>
          </p:cNvPr>
          <p:cNvSpPr/>
          <p:nvPr/>
        </p:nvSpPr>
        <p:spPr>
          <a:xfrm>
            <a:off x="2097587" y="2658688"/>
            <a:ext cx="857337" cy="632928"/>
          </a:xfrm>
          <a:custGeom>
            <a:rect b="b" l="l" r="r" t="t"/>
            <a:pathLst>
              <a:path extrusionOk="0" h="44416" w="60164">
                <a:moveTo>
                  <a:pt x="6325" y="1"/>
                </a:moveTo>
                <a:cubicBezTo>
                  <a:pt x="2805" y="1"/>
                  <a:pt x="0" y="2860"/>
                  <a:pt x="0" y="6325"/>
                </a:cubicBezTo>
                <a:lnTo>
                  <a:pt x="0" y="32832"/>
                </a:lnTo>
                <a:cubicBezTo>
                  <a:pt x="0" y="36352"/>
                  <a:pt x="2805" y="39156"/>
                  <a:pt x="6325" y="39156"/>
                </a:cubicBezTo>
                <a:lnTo>
                  <a:pt x="25738" y="39156"/>
                </a:lnTo>
                <a:lnTo>
                  <a:pt x="28652" y="43556"/>
                </a:lnTo>
                <a:cubicBezTo>
                  <a:pt x="29033" y="44127"/>
                  <a:pt x="29655" y="44415"/>
                  <a:pt x="30273" y="44415"/>
                </a:cubicBezTo>
                <a:cubicBezTo>
                  <a:pt x="30906" y="44415"/>
                  <a:pt x="31535" y="44113"/>
                  <a:pt x="31897" y="43501"/>
                </a:cubicBezTo>
                <a:lnTo>
                  <a:pt x="34592" y="39156"/>
                </a:lnTo>
                <a:lnTo>
                  <a:pt x="53840" y="39156"/>
                </a:lnTo>
                <a:cubicBezTo>
                  <a:pt x="57304" y="39156"/>
                  <a:pt x="60164" y="36352"/>
                  <a:pt x="60164" y="32832"/>
                </a:cubicBezTo>
                <a:lnTo>
                  <a:pt x="60164" y="6325"/>
                </a:lnTo>
                <a:cubicBezTo>
                  <a:pt x="60164" y="2860"/>
                  <a:pt x="57304" y="1"/>
                  <a:pt x="53840" y="1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Start!</a:t>
            </a:r>
            <a:endParaRPr b="1" i="0" sz="18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29" name="Google Shape;729;p45"/>
          <p:cNvSpPr txBox="1"/>
          <p:nvPr/>
        </p:nvSpPr>
        <p:spPr>
          <a:xfrm>
            <a:off x="3431750" y="2969625"/>
            <a:ext cx="29997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2000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Angelica Sanchez</a:t>
            </a:r>
            <a:endParaRPr sz="2000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2000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Mauro Chumpitaz</a:t>
            </a:r>
            <a:endParaRPr sz="2000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2000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Alfieri Podestá</a:t>
            </a:r>
            <a:endParaRPr sz="2000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730" name="Google Shape;730;p45"/>
          <p:cNvGrpSpPr/>
          <p:nvPr/>
        </p:nvGrpSpPr>
        <p:grpSpPr>
          <a:xfrm>
            <a:off x="1884897" y="3363842"/>
            <a:ext cx="1282718" cy="1335936"/>
            <a:chOff x="3918522" y="3286956"/>
            <a:chExt cx="1282718" cy="1335936"/>
          </a:xfrm>
        </p:grpSpPr>
        <p:sp>
          <p:nvSpPr>
            <p:cNvPr id="731" name="Google Shape;731;p45"/>
            <p:cNvSpPr/>
            <p:nvPr/>
          </p:nvSpPr>
          <p:spPr>
            <a:xfrm>
              <a:off x="4409662" y="4416181"/>
              <a:ext cx="192689" cy="133775"/>
            </a:xfrm>
            <a:custGeom>
              <a:rect b="b" l="l" r="r" t="t"/>
              <a:pathLst>
                <a:path extrusionOk="0" h="11510" w="16579">
                  <a:moveTo>
                    <a:pt x="12196" y="0"/>
                  </a:moveTo>
                  <a:cubicBezTo>
                    <a:pt x="8194" y="0"/>
                    <a:pt x="443" y="1974"/>
                    <a:pt x="443" y="1974"/>
                  </a:cubicBezTo>
                  <a:lnTo>
                    <a:pt x="1" y="9608"/>
                  </a:lnTo>
                  <a:lnTo>
                    <a:pt x="9645" y="11231"/>
                  </a:lnTo>
                  <a:cubicBezTo>
                    <a:pt x="9645" y="11231"/>
                    <a:pt x="10521" y="11509"/>
                    <a:pt x="11634" y="11509"/>
                  </a:cubicBezTo>
                  <a:cubicBezTo>
                    <a:pt x="13470" y="11509"/>
                    <a:pt x="15950" y="10751"/>
                    <a:pt x="16191" y="6732"/>
                  </a:cubicBezTo>
                  <a:cubicBezTo>
                    <a:pt x="16578" y="278"/>
                    <a:pt x="13554" y="112"/>
                    <a:pt x="13554" y="112"/>
                  </a:cubicBezTo>
                  <a:cubicBezTo>
                    <a:pt x="13184" y="34"/>
                    <a:pt x="12722" y="0"/>
                    <a:pt x="12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4012150" y="3436337"/>
              <a:ext cx="1090941" cy="580066"/>
            </a:xfrm>
            <a:custGeom>
              <a:rect b="b" l="l" r="r" t="t"/>
              <a:pathLst>
                <a:path extrusionOk="0" h="42387" w="79718">
                  <a:moveTo>
                    <a:pt x="38891" y="1"/>
                  </a:moveTo>
                  <a:lnTo>
                    <a:pt x="19325" y="5883"/>
                  </a:lnTo>
                  <a:cubicBezTo>
                    <a:pt x="18259" y="5438"/>
                    <a:pt x="17164" y="5234"/>
                    <a:pt x="16085" y="5234"/>
                  </a:cubicBezTo>
                  <a:cubicBezTo>
                    <a:pt x="8977" y="5234"/>
                    <a:pt x="2559" y="14096"/>
                    <a:pt x="9331" y="21428"/>
                  </a:cubicBezTo>
                  <a:cubicBezTo>
                    <a:pt x="9331" y="21428"/>
                    <a:pt x="0" y="37785"/>
                    <a:pt x="18846" y="41565"/>
                  </a:cubicBezTo>
                  <a:cubicBezTo>
                    <a:pt x="21721" y="42140"/>
                    <a:pt x="24208" y="42387"/>
                    <a:pt x="26360" y="42387"/>
                  </a:cubicBezTo>
                  <a:cubicBezTo>
                    <a:pt x="36413" y="42387"/>
                    <a:pt x="39151" y="37010"/>
                    <a:pt x="39849" y="34687"/>
                  </a:cubicBezTo>
                  <a:cubicBezTo>
                    <a:pt x="40563" y="37010"/>
                    <a:pt x="43304" y="42387"/>
                    <a:pt x="53357" y="42387"/>
                  </a:cubicBezTo>
                  <a:cubicBezTo>
                    <a:pt x="55509" y="42387"/>
                    <a:pt x="57997" y="42140"/>
                    <a:pt x="60871" y="41565"/>
                  </a:cubicBezTo>
                  <a:cubicBezTo>
                    <a:pt x="79717" y="37785"/>
                    <a:pt x="70368" y="21447"/>
                    <a:pt x="70368" y="21447"/>
                  </a:cubicBezTo>
                  <a:cubicBezTo>
                    <a:pt x="77156" y="14098"/>
                    <a:pt x="70739" y="5234"/>
                    <a:pt x="63632" y="5234"/>
                  </a:cubicBezTo>
                  <a:cubicBezTo>
                    <a:pt x="62553" y="5234"/>
                    <a:pt x="61459" y="5438"/>
                    <a:pt x="60392" y="5883"/>
                  </a:cubicBezTo>
                  <a:lnTo>
                    <a:pt x="40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4234452" y="4160562"/>
              <a:ext cx="623584" cy="222600"/>
            </a:xfrm>
            <a:custGeom>
              <a:rect b="b" l="l" r="r" t="t"/>
              <a:pathLst>
                <a:path extrusionOk="0" h="16266" w="45567">
                  <a:moveTo>
                    <a:pt x="1" y="1"/>
                  </a:moveTo>
                  <a:lnTo>
                    <a:pt x="1" y="16265"/>
                  </a:lnTo>
                  <a:lnTo>
                    <a:pt x="45567" y="16265"/>
                  </a:lnTo>
                  <a:lnTo>
                    <a:pt x="45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45"/>
            <p:cNvSpPr/>
            <p:nvPr/>
          </p:nvSpPr>
          <p:spPr>
            <a:xfrm>
              <a:off x="3918522" y="4191256"/>
              <a:ext cx="925407" cy="356440"/>
            </a:xfrm>
            <a:custGeom>
              <a:rect b="b" l="l" r="r" t="t"/>
              <a:pathLst>
                <a:path extrusionOk="0" h="26046" w="67622">
                  <a:moveTo>
                    <a:pt x="15395" y="0"/>
                  </a:moveTo>
                  <a:cubicBezTo>
                    <a:pt x="11476" y="0"/>
                    <a:pt x="7066" y="1286"/>
                    <a:pt x="4758" y="6296"/>
                  </a:cubicBezTo>
                  <a:cubicBezTo>
                    <a:pt x="1" y="16585"/>
                    <a:pt x="19381" y="18854"/>
                    <a:pt x="19381" y="18854"/>
                  </a:cubicBezTo>
                  <a:lnTo>
                    <a:pt x="58936" y="24386"/>
                  </a:lnTo>
                  <a:cubicBezTo>
                    <a:pt x="62937" y="24957"/>
                    <a:pt x="67179" y="26045"/>
                    <a:pt x="67179" y="26045"/>
                  </a:cubicBezTo>
                  <a:lnTo>
                    <a:pt x="67621" y="18411"/>
                  </a:lnTo>
                  <a:cubicBezTo>
                    <a:pt x="66588" y="18300"/>
                    <a:pt x="65427" y="18116"/>
                    <a:pt x="64247" y="17876"/>
                  </a:cubicBezTo>
                  <a:lnTo>
                    <a:pt x="23106" y="1428"/>
                  </a:lnTo>
                  <a:cubicBezTo>
                    <a:pt x="23106" y="1428"/>
                    <a:pt x="19524" y="0"/>
                    <a:pt x="15395" y="0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5"/>
            <p:cNvSpPr/>
            <p:nvPr/>
          </p:nvSpPr>
          <p:spPr>
            <a:xfrm>
              <a:off x="4348265" y="4264030"/>
              <a:ext cx="510779" cy="345231"/>
            </a:xfrm>
            <a:custGeom>
              <a:rect b="b" l="l" r="r" t="t"/>
              <a:pathLst>
                <a:path extrusionOk="0" h="25227" w="37324">
                  <a:moveTo>
                    <a:pt x="5367" y="0"/>
                  </a:moveTo>
                  <a:lnTo>
                    <a:pt x="0" y="19787"/>
                  </a:lnTo>
                  <a:lnTo>
                    <a:pt x="37324" y="25227"/>
                  </a:lnTo>
                  <a:lnTo>
                    <a:pt x="37010" y="8907"/>
                  </a:lnTo>
                  <a:lnTo>
                    <a:pt x="53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5"/>
            <p:cNvSpPr/>
            <p:nvPr/>
          </p:nvSpPr>
          <p:spPr>
            <a:xfrm>
              <a:off x="4426744" y="4278919"/>
              <a:ext cx="71176" cy="245304"/>
            </a:xfrm>
            <a:custGeom>
              <a:rect b="b" l="l" r="r" t="t"/>
              <a:pathLst>
                <a:path extrusionOk="0" fill="none" h="17925" w="5201">
                  <a:moveTo>
                    <a:pt x="5201" y="0"/>
                  </a:moveTo>
                  <a:lnTo>
                    <a:pt x="0" y="17924"/>
                  </a:lnTo>
                </a:path>
              </a:pathLst>
            </a:custGeom>
            <a:noFill/>
            <a:ln cap="flat" cmpd="sng" w="25350">
              <a:solidFill>
                <a:srgbClr val="FFFFFF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5"/>
            <p:cNvSpPr/>
            <p:nvPr/>
          </p:nvSpPr>
          <p:spPr>
            <a:xfrm>
              <a:off x="4359116" y="4280178"/>
              <a:ext cx="71176" cy="245304"/>
            </a:xfrm>
            <a:custGeom>
              <a:rect b="b" l="l" r="r" t="t"/>
              <a:pathLst>
                <a:path extrusionOk="0" fill="none" h="17925" w="5201">
                  <a:moveTo>
                    <a:pt x="5201" y="1"/>
                  </a:moveTo>
                  <a:lnTo>
                    <a:pt x="0" y="17925"/>
                  </a:lnTo>
                </a:path>
              </a:pathLst>
            </a:custGeom>
            <a:noFill/>
            <a:ln cap="flat" cmpd="sng" w="25350">
              <a:solidFill>
                <a:srgbClr val="FFFFFF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4275847" y="4204886"/>
              <a:ext cx="925393" cy="356426"/>
            </a:xfrm>
            <a:custGeom>
              <a:rect b="b" l="l" r="r" t="t"/>
              <a:pathLst>
                <a:path extrusionOk="0" h="26045" w="67621">
                  <a:moveTo>
                    <a:pt x="52229" y="0"/>
                  </a:moveTo>
                  <a:cubicBezTo>
                    <a:pt x="48098" y="0"/>
                    <a:pt x="44515" y="1427"/>
                    <a:pt x="44515" y="1427"/>
                  </a:cubicBezTo>
                  <a:lnTo>
                    <a:pt x="3375" y="17894"/>
                  </a:lnTo>
                  <a:cubicBezTo>
                    <a:pt x="2195" y="18116"/>
                    <a:pt x="1051" y="18300"/>
                    <a:pt x="0" y="18411"/>
                  </a:cubicBezTo>
                  <a:lnTo>
                    <a:pt x="443" y="26045"/>
                  </a:lnTo>
                  <a:cubicBezTo>
                    <a:pt x="443" y="26045"/>
                    <a:pt x="4702" y="24957"/>
                    <a:pt x="8685" y="24404"/>
                  </a:cubicBezTo>
                  <a:lnTo>
                    <a:pt x="48240" y="18853"/>
                  </a:lnTo>
                  <a:cubicBezTo>
                    <a:pt x="48240" y="18853"/>
                    <a:pt x="67621" y="16585"/>
                    <a:pt x="62881" y="6296"/>
                  </a:cubicBezTo>
                  <a:cubicBezTo>
                    <a:pt x="60565" y="1285"/>
                    <a:pt x="56150" y="0"/>
                    <a:pt x="52229" y="0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5"/>
            <p:cNvSpPr/>
            <p:nvPr/>
          </p:nvSpPr>
          <p:spPr>
            <a:xfrm>
              <a:off x="4260699" y="4277660"/>
              <a:ext cx="510779" cy="345231"/>
            </a:xfrm>
            <a:custGeom>
              <a:rect b="b" l="l" r="r" t="t"/>
              <a:pathLst>
                <a:path extrusionOk="0" h="25227" w="37324">
                  <a:moveTo>
                    <a:pt x="31958" y="0"/>
                  </a:moveTo>
                  <a:lnTo>
                    <a:pt x="333" y="8907"/>
                  </a:lnTo>
                  <a:lnTo>
                    <a:pt x="1" y="25226"/>
                  </a:lnTo>
                  <a:lnTo>
                    <a:pt x="37324" y="19787"/>
                  </a:lnTo>
                  <a:lnTo>
                    <a:pt x="319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5"/>
            <p:cNvSpPr/>
            <p:nvPr/>
          </p:nvSpPr>
          <p:spPr>
            <a:xfrm>
              <a:off x="4621801" y="4292549"/>
              <a:ext cx="71176" cy="245304"/>
            </a:xfrm>
            <a:custGeom>
              <a:rect b="b" l="l" r="r" t="t"/>
              <a:pathLst>
                <a:path extrusionOk="0" fill="none" h="17925" w="5201">
                  <a:moveTo>
                    <a:pt x="1" y="0"/>
                  </a:moveTo>
                  <a:lnTo>
                    <a:pt x="5201" y="17924"/>
                  </a:lnTo>
                </a:path>
              </a:pathLst>
            </a:custGeom>
            <a:noFill/>
            <a:ln cap="flat" cmpd="sng" w="25350">
              <a:solidFill>
                <a:srgbClr val="FFFFFF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5"/>
            <p:cNvSpPr/>
            <p:nvPr/>
          </p:nvSpPr>
          <p:spPr>
            <a:xfrm>
              <a:off x="4689429" y="4293808"/>
              <a:ext cx="71176" cy="245304"/>
            </a:xfrm>
            <a:custGeom>
              <a:rect b="b" l="l" r="r" t="t"/>
              <a:pathLst>
                <a:path extrusionOk="0" fill="none" h="17925" w="5201">
                  <a:moveTo>
                    <a:pt x="1" y="0"/>
                  </a:moveTo>
                  <a:lnTo>
                    <a:pt x="5201" y="17924"/>
                  </a:lnTo>
                </a:path>
              </a:pathLst>
            </a:custGeom>
            <a:noFill/>
            <a:ln cap="flat" cmpd="sng" w="25350">
              <a:solidFill>
                <a:srgbClr val="FFFFFF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45"/>
            <p:cNvSpPr/>
            <p:nvPr/>
          </p:nvSpPr>
          <p:spPr>
            <a:xfrm>
              <a:off x="4310660" y="3772715"/>
              <a:ext cx="484545" cy="441122"/>
            </a:xfrm>
            <a:custGeom>
              <a:rect b="b" l="l" r="r" t="t"/>
              <a:pathLst>
                <a:path extrusionOk="0" h="32234" w="35407">
                  <a:moveTo>
                    <a:pt x="941" y="0"/>
                  </a:moveTo>
                  <a:cubicBezTo>
                    <a:pt x="941" y="0"/>
                    <a:pt x="1" y="8501"/>
                    <a:pt x="5072" y="18016"/>
                  </a:cubicBezTo>
                  <a:cubicBezTo>
                    <a:pt x="5072" y="18016"/>
                    <a:pt x="7266" y="24950"/>
                    <a:pt x="4132" y="32234"/>
                  </a:cubicBezTo>
                  <a:lnTo>
                    <a:pt x="31294" y="32234"/>
                  </a:lnTo>
                  <a:cubicBezTo>
                    <a:pt x="28159" y="24950"/>
                    <a:pt x="30354" y="18016"/>
                    <a:pt x="30354" y="18016"/>
                  </a:cubicBezTo>
                  <a:cubicBezTo>
                    <a:pt x="35406" y="8501"/>
                    <a:pt x="34484" y="0"/>
                    <a:pt x="344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5"/>
            <p:cNvSpPr/>
            <p:nvPr/>
          </p:nvSpPr>
          <p:spPr>
            <a:xfrm>
              <a:off x="4435571" y="3772715"/>
              <a:ext cx="236983" cy="68658"/>
            </a:xfrm>
            <a:custGeom>
              <a:rect b="b" l="l" r="r" t="t"/>
              <a:pathLst>
                <a:path extrusionOk="0" h="5017" w="17317">
                  <a:moveTo>
                    <a:pt x="1" y="0"/>
                  </a:moveTo>
                  <a:lnTo>
                    <a:pt x="8778" y="5016"/>
                  </a:lnTo>
                  <a:lnTo>
                    <a:pt x="17316" y="0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5"/>
            <p:cNvSpPr/>
            <p:nvPr/>
          </p:nvSpPr>
          <p:spPr>
            <a:xfrm>
              <a:off x="4070692" y="3944812"/>
              <a:ext cx="271291" cy="294186"/>
            </a:xfrm>
            <a:custGeom>
              <a:rect b="b" l="l" r="r" t="t"/>
              <a:pathLst>
                <a:path extrusionOk="0" h="21497" w="19824">
                  <a:moveTo>
                    <a:pt x="6325" y="1"/>
                  </a:moveTo>
                  <a:lnTo>
                    <a:pt x="1752" y="11618"/>
                  </a:lnTo>
                  <a:cubicBezTo>
                    <a:pt x="0" y="16099"/>
                    <a:pt x="3006" y="21004"/>
                    <a:pt x="7800" y="21465"/>
                  </a:cubicBezTo>
                  <a:cubicBezTo>
                    <a:pt x="8025" y="21486"/>
                    <a:pt x="8248" y="21496"/>
                    <a:pt x="8470" y="21496"/>
                  </a:cubicBezTo>
                  <a:cubicBezTo>
                    <a:pt x="11386" y="21496"/>
                    <a:pt x="14044" y="19726"/>
                    <a:pt x="15158" y="16984"/>
                  </a:cubicBezTo>
                  <a:lnTo>
                    <a:pt x="19823" y="5514"/>
                  </a:lnTo>
                  <a:lnTo>
                    <a:pt x="6325" y="1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5"/>
            <p:cNvSpPr/>
            <p:nvPr/>
          </p:nvSpPr>
          <p:spPr>
            <a:xfrm>
              <a:off x="4157491" y="3772715"/>
              <a:ext cx="285182" cy="247575"/>
            </a:xfrm>
            <a:custGeom>
              <a:rect b="b" l="l" r="r" t="t"/>
              <a:pathLst>
                <a:path extrusionOk="0" h="18091" w="20839">
                  <a:moveTo>
                    <a:pt x="10235" y="0"/>
                  </a:moveTo>
                  <a:cubicBezTo>
                    <a:pt x="7045" y="0"/>
                    <a:pt x="4187" y="1937"/>
                    <a:pt x="3025" y="4905"/>
                  </a:cubicBezTo>
                  <a:lnTo>
                    <a:pt x="1" y="12595"/>
                  </a:lnTo>
                  <a:lnTo>
                    <a:pt x="13480" y="18090"/>
                  </a:lnTo>
                  <a:lnTo>
                    <a:pt x="208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45"/>
            <p:cNvSpPr/>
            <p:nvPr/>
          </p:nvSpPr>
          <p:spPr>
            <a:xfrm>
              <a:off x="4094160" y="4082218"/>
              <a:ext cx="535754" cy="156597"/>
            </a:xfrm>
            <a:custGeom>
              <a:rect b="b" l="l" r="r" t="t"/>
              <a:pathLst>
                <a:path extrusionOk="0" h="11443" w="39149">
                  <a:moveTo>
                    <a:pt x="12795" y="1"/>
                  </a:moveTo>
                  <a:cubicBezTo>
                    <a:pt x="9939" y="1"/>
                    <a:pt x="7111" y="362"/>
                    <a:pt x="4463" y="1245"/>
                  </a:cubicBezTo>
                  <a:cubicBezTo>
                    <a:pt x="2895" y="1761"/>
                    <a:pt x="1660" y="2978"/>
                    <a:pt x="1143" y="4546"/>
                  </a:cubicBezTo>
                  <a:cubicBezTo>
                    <a:pt x="0" y="7939"/>
                    <a:pt x="2508" y="11442"/>
                    <a:pt x="6104" y="11442"/>
                  </a:cubicBezTo>
                  <a:lnTo>
                    <a:pt x="36807" y="11442"/>
                  </a:lnTo>
                  <a:lnTo>
                    <a:pt x="39149" y="7367"/>
                  </a:lnTo>
                  <a:cubicBezTo>
                    <a:pt x="39149" y="7367"/>
                    <a:pt x="25689" y="1"/>
                    <a:pt x="12795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5"/>
            <p:cNvSpPr/>
            <p:nvPr/>
          </p:nvSpPr>
          <p:spPr>
            <a:xfrm>
              <a:off x="4491841" y="4082218"/>
              <a:ext cx="535768" cy="156597"/>
            </a:xfrm>
            <a:custGeom>
              <a:rect b="b" l="l" r="r" t="t"/>
              <a:pathLst>
                <a:path extrusionOk="0" h="11443" w="39150">
                  <a:moveTo>
                    <a:pt x="26355" y="1"/>
                  </a:moveTo>
                  <a:cubicBezTo>
                    <a:pt x="13460" y="1"/>
                    <a:pt x="1" y="7367"/>
                    <a:pt x="1" y="7367"/>
                  </a:cubicBezTo>
                  <a:lnTo>
                    <a:pt x="2343" y="11442"/>
                  </a:lnTo>
                  <a:lnTo>
                    <a:pt x="33046" y="11442"/>
                  </a:lnTo>
                  <a:cubicBezTo>
                    <a:pt x="36642" y="11442"/>
                    <a:pt x="39150" y="7939"/>
                    <a:pt x="38006" y="4546"/>
                  </a:cubicBezTo>
                  <a:cubicBezTo>
                    <a:pt x="37490" y="2978"/>
                    <a:pt x="36255" y="1761"/>
                    <a:pt x="34687" y="1245"/>
                  </a:cubicBezTo>
                  <a:cubicBezTo>
                    <a:pt x="32039" y="362"/>
                    <a:pt x="29211" y="1"/>
                    <a:pt x="26355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5"/>
            <p:cNvSpPr/>
            <p:nvPr/>
          </p:nvSpPr>
          <p:spPr>
            <a:xfrm>
              <a:off x="4781032" y="3944812"/>
              <a:ext cx="271551" cy="294186"/>
            </a:xfrm>
            <a:custGeom>
              <a:rect b="b" l="l" r="r" t="t"/>
              <a:pathLst>
                <a:path extrusionOk="0" h="21497" w="19843">
                  <a:moveTo>
                    <a:pt x="13499" y="1"/>
                  </a:moveTo>
                  <a:lnTo>
                    <a:pt x="1" y="5514"/>
                  </a:lnTo>
                  <a:lnTo>
                    <a:pt x="4666" y="16984"/>
                  </a:lnTo>
                  <a:cubicBezTo>
                    <a:pt x="5780" y="19726"/>
                    <a:pt x="8454" y="21496"/>
                    <a:pt x="11372" y="21496"/>
                  </a:cubicBezTo>
                  <a:cubicBezTo>
                    <a:pt x="11594" y="21496"/>
                    <a:pt x="11818" y="21486"/>
                    <a:pt x="12042" y="21465"/>
                  </a:cubicBezTo>
                  <a:cubicBezTo>
                    <a:pt x="16818" y="21004"/>
                    <a:pt x="19842" y="16099"/>
                    <a:pt x="18072" y="11618"/>
                  </a:cubicBezTo>
                  <a:lnTo>
                    <a:pt x="13499" y="1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5"/>
            <p:cNvSpPr/>
            <p:nvPr/>
          </p:nvSpPr>
          <p:spPr>
            <a:xfrm>
              <a:off x="4680343" y="3772715"/>
              <a:ext cx="285428" cy="247575"/>
            </a:xfrm>
            <a:custGeom>
              <a:rect b="b" l="l" r="r" t="t"/>
              <a:pathLst>
                <a:path extrusionOk="0" h="18091" w="20857">
                  <a:moveTo>
                    <a:pt x="1" y="0"/>
                  </a:moveTo>
                  <a:lnTo>
                    <a:pt x="7359" y="18090"/>
                  </a:lnTo>
                  <a:lnTo>
                    <a:pt x="20857" y="12595"/>
                  </a:lnTo>
                  <a:lnTo>
                    <a:pt x="17833" y="4905"/>
                  </a:lnTo>
                  <a:cubicBezTo>
                    <a:pt x="16652" y="1937"/>
                    <a:pt x="13794" y="0"/>
                    <a:pt x="10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5"/>
            <p:cNvSpPr/>
            <p:nvPr/>
          </p:nvSpPr>
          <p:spPr>
            <a:xfrm>
              <a:off x="4241773" y="4210538"/>
              <a:ext cx="631659" cy="31051"/>
            </a:xfrm>
            <a:custGeom>
              <a:rect b="b" l="l" r="r" t="t"/>
              <a:pathLst>
                <a:path extrusionOk="0" h="2269" w="46157">
                  <a:moveTo>
                    <a:pt x="1" y="0"/>
                  </a:moveTo>
                  <a:lnTo>
                    <a:pt x="1" y="2268"/>
                  </a:lnTo>
                  <a:lnTo>
                    <a:pt x="46157" y="2268"/>
                  </a:lnTo>
                  <a:lnTo>
                    <a:pt x="4615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5"/>
            <p:cNvSpPr/>
            <p:nvPr/>
          </p:nvSpPr>
          <p:spPr>
            <a:xfrm>
              <a:off x="4275847" y="3880974"/>
              <a:ext cx="563521" cy="360627"/>
            </a:xfrm>
            <a:custGeom>
              <a:rect b="b" l="l" r="r" t="t"/>
              <a:pathLst>
                <a:path extrusionOk="0" h="26352" w="41178">
                  <a:moveTo>
                    <a:pt x="1660" y="0"/>
                  </a:moveTo>
                  <a:cubicBezTo>
                    <a:pt x="738" y="0"/>
                    <a:pt x="0" y="738"/>
                    <a:pt x="0" y="1641"/>
                  </a:cubicBezTo>
                  <a:lnTo>
                    <a:pt x="0" y="26351"/>
                  </a:lnTo>
                  <a:lnTo>
                    <a:pt x="41177" y="26351"/>
                  </a:lnTo>
                  <a:lnTo>
                    <a:pt x="41177" y="1641"/>
                  </a:lnTo>
                  <a:cubicBezTo>
                    <a:pt x="41177" y="738"/>
                    <a:pt x="40440" y="0"/>
                    <a:pt x="39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5"/>
            <p:cNvSpPr/>
            <p:nvPr/>
          </p:nvSpPr>
          <p:spPr>
            <a:xfrm>
              <a:off x="4519606" y="4035663"/>
              <a:ext cx="74706" cy="74446"/>
            </a:xfrm>
            <a:custGeom>
              <a:rect b="b" l="l" r="r" t="t"/>
              <a:pathLst>
                <a:path extrusionOk="0" h="5440" w="5459">
                  <a:moveTo>
                    <a:pt x="2730" y="0"/>
                  </a:moveTo>
                  <a:cubicBezTo>
                    <a:pt x="1217" y="0"/>
                    <a:pt x="0" y="1217"/>
                    <a:pt x="0" y="2711"/>
                  </a:cubicBezTo>
                  <a:cubicBezTo>
                    <a:pt x="0" y="4223"/>
                    <a:pt x="1217" y="5440"/>
                    <a:pt x="2730" y="5440"/>
                  </a:cubicBezTo>
                  <a:cubicBezTo>
                    <a:pt x="4242" y="5440"/>
                    <a:pt x="5459" y="4223"/>
                    <a:pt x="5459" y="2711"/>
                  </a:cubicBezTo>
                  <a:cubicBezTo>
                    <a:pt x="5459" y="1217"/>
                    <a:pt x="4242" y="0"/>
                    <a:pt x="2730" y="0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5"/>
            <p:cNvSpPr/>
            <p:nvPr/>
          </p:nvSpPr>
          <p:spPr>
            <a:xfrm>
              <a:off x="4500175" y="3663705"/>
              <a:ext cx="103732" cy="125177"/>
            </a:xfrm>
            <a:custGeom>
              <a:rect b="b" l="l" r="r" t="t"/>
              <a:pathLst>
                <a:path extrusionOk="0" h="9147" w="7580">
                  <a:moveTo>
                    <a:pt x="1" y="0"/>
                  </a:moveTo>
                  <a:lnTo>
                    <a:pt x="1" y="9147"/>
                  </a:lnTo>
                  <a:lnTo>
                    <a:pt x="7579" y="9147"/>
                  </a:lnTo>
                  <a:lnTo>
                    <a:pt x="7579" y="0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5"/>
            <p:cNvSpPr/>
            <p:nvPr/>
          </p:nvSpPr>
          <p:spPr>
            <a:xfrm>
              <a:off x="4500175" y="3648556"/>
              <a:ext cx="103732" cy="94905"/>
            </a:xfrm>
            <a:custGeom>
              <a:rect b="b" l="l" r="r" t="t"/>
              <a:pathLst>
                <a:path extrusionOk="0" h="6935" w="7580">
                  <a:moveTo>
                    <a:pt x="7579" y="1"/>
                  </a:moveTo>
                  <a:lnTo>
                    <a:pt x="1" y="2638"/>
                  </a:lnTo>
                  <a:lnTo>
                    <a:pt x="7579" y="6934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rgbClr val="EE8D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45"/>
            <p:cNvSpPr/>
            <p:nvPr/>
          </p:nvSpPr>
          <p:spPr>
            <a:xfrm>
              <a:off x="4327574" y="3286956"/>
              <a:ext cx="447185" cy="355577"/>
            </a:xfrm>
            <a:custGeom>
              <a:rect b="b" l="l" r="r" t="t"/>
              <a:pathLst>
                <a:path extrusionOk="0" h="25983" w="32677">
                  <a:moveTo>
                    <a:pt x="16338" y="0"/>
                  </a:moveTo>
                  <a:cubicBezTo>
                    <a:pt x="7303" y="0"/>
                    <a:pt x="0" y="5809"/>
                    <a:pt x="0" y="13000"/>
                  </a:cubicBezTo>
                  <a:cubicBezTo>
                    <a:pt x="0" y="20174"/>
                    <a:pt x="7303" y="25982"/>
                    <a:pt x="16338" y="25982"/>
                  </a:cubicBezTo>
                  <a:cubicBezTo>
                    <a:pt x="25356" y="25982"/>
                    <a:pt x="32676" y="20174"/>
                    <a:pt x="32676" y="13000"/>
                  </a:cubicBezTo>
                  <a:cubicBezTo>
                    <a:pt x="32676" y="5809"/>
                    <a:pt x="25356" y="0"/>
                    <a:pt x="16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45"/>
            <p:cNvSpPr/>
            <p:nvPr/>
          </p:nvSpPr>
          <p:spPr>
            <a:xfrm>
              <a:off x="4317475" y="3325971"/>
              <a:ext cx="456532" cy="362488"/>
            </a:xfrm>
            <a:custGeom>
              <a:rect b="b" l="l" r="r" t="t"/>
              <a:pathLst>
                <a:path extrusionOk="0" h="26488" w="33360">
                  <a:moveTo>
                    <a:pt x="18059" y="0"/>
                  </a:moveTo>
                  <a:cubicBezTo>
                    <a:pt x="17656" y="0"/>
                    <a:pt x="17243" y="9"/>
                    <a:pt x="16818" y="26"/>
                  </a:cubicBezTo>
                  <a:cubicBezTo>
                    <a:pt x="3763" y="524"/>
                    <a:pt x="1550" y="8803"/>
                    <a:pt x="1550" y="8803"/>
                  </a:cubicBezTo>
                  <a:cubicBezTo>
                    <a:pt x="1550" y="8803"/>
                    <a:pt x="1" y="26487"/>
                    <a:pt x="16781" y="26487"/>
                  </a:cubicBezTo>
                  <a:cubicBezTo>
                    <a:pt x="29560" y="26487"/>
                    <a:pt x="32400" y="17581"/>
                    <a:pt x="32990" y="12159"/>
                  </a:cubicBezTo>
                  <a:cubicBezTo>
                    <a:pt x="33359" y="8637"/>
                    <a:pt x="31902" y="5170"/>
                    <a:pt x="29044" y="3068"/>
                  </a:cubicBezTo>
                  <a:cubicBezTo>
                    <a:pt x="26783" y="1407"/>
                    <a:pt x="23314" y="0"/>
                    <a:pt x="18059" y="0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5"/>
            <p:cNvSpPr/>
            <p:nvPr/>
          </p:nvSpPr>
          <p:spPr>
            <a:xfrm>
              <a:off x="4319747" y="3322030"/>
              <a:ext cx="240254" cy="167573"/>
            </a:xfrm>
            <a:custGeom>
              <a:rect b="b" l="l" r="r" t="t"/>
              <a:pathLst>
                <a:path extrusionOk="0" h="12245" w="17556">
                  <a:moveTo>
                    <a:pt x="14647" y="0"/>
                  </a:moveTo>
                  <a:cubicBezTo>
                    <a:pt x="12046" y="0"/>
                    <a:pt x="8138" y="448"/>
                    <a:pt x="4777" y="2674"/>
                  </a:cubicBezTo>
                  <a:cubicBezTo>
                    <a:pt x="1" y="5809"/>
                    <a:pt x="1328" y="12244"/>
                    <a:pt x="1328" y="12244"/>
                  </a:cubicBezTo>
                  <a:cubicBezTo>
                    <a:pt x="1328" y="12244"/>
                    <a:pt x="14200" y="10659"/>
                    <a:pt x="17556" y="203"/>
                  </a:cubicBezTo>
                  <a:cubicBezTo>
                    <a:pt x="17556" y="203"/>
                    <a:pt x="16397" y="0"/>
                    <a:pt x="146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5"/>
            <p:cNvSpPr/>
            <p:nvPr/>
          </p:nvSpPr>
          <p:spPr>
            <a:xfrm>
              <a:off x="4541816" y="3320976"/>
              <a:ext cx="241007" cy="161811"/>
            </a:xfrm>
            <a:custGeom>
              <a:rect b="b" l="l" r="r" t="t"/>
              <a:pathLst>
                <a:path extrusionOk="0" h="11824" w="17611">
                  <a:moveTo>
                    <a:pt x="2990" y="1"/>
                  </a:moveTo>
                  <a:cubicBezTo>
                    <a:pt x="1182" y="1"/>
                    <a:pt x="0" y="243"/>
                    <a:pt x="0" y="243"/>
                  </a:cubicBezTo>
                  <a:cubicBezTo>
                    <a:pt x="2029" y="11049"/>
                    <a:pt x="16725" y="11824"/>
                    <a:pt x="16725" y="11824"/>
                  </a:cubicBezTo>
                  <a:cubicBezTo>
                    <a:pt x="16725" y="11824"/>
                    <a:pt x="17611" y="5628"/>
                    <a:pt x="12189" y="2401"/>
                  </a:cubicBezTo>
                  <a:cubicBezTo>
                    <a:pt x="8880" y="426"/>
                    <a:pt x="5385" y="1"/>
                    <a:pt x="29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5"/>
            <p:cNvSpPr/>
            <p:nvPr/>
          </p:nvSpPr>
          <p:spPr>
            <a:xfrm>
              <a:off x="4260699" y="3478225"/>
              <a:ext cx="113325" cy="103486"/>
            </a:xfrm>
            <a:custGeom>
              <a:rect b="b" l="l" r="r" t="t"/>
              <a:pathLst>
                <a:path extrusionOk="0" h="7562" w="8281">
                  <a:moveTo>
                    <a:pt x="4131" y="1"/>
                  </a:moveTo>
                  <a:cubicBezTo>
                    <a:pt x="1845" y="1"/>
                    <a:pt x="1" y="1697"/>
                    <a:pt x="1" y="3781"/>
                  </a:cubicBezTo>
                  <a:cubicBezTo>
                    <a:pt x="1" y="5865"/>
                    <a:pt x="1845" y="7561"/>
                    <a:pt x="4131" y="7561"/>
                  </a:cubicBezTo>
                  <a:cubicBezTo>
                    <a:pt x="6436" y="7561"/>
                    <a:pt x="8280" y="5865"/>
                    <a:pt x="8280" y="3781"/>
                  </a:cubicBezTo>
                  <a:cubicBezTo>
                    <a:pt x="8280" y="1697"/>
                    <a:pt x="6436" y="1"/>
                    <a:pt x="4131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5"/>
            <p:cNvSpPr/>
            <p:nvPr/>
          </p:nvSpPr>
          <p:spPr>
            <a:xfrm>
              <a:off x="4295279" y="3509015"/>
              <a:ext cx="35088" cy="43162"/>
            </a:xfrm>
            <a:custGeom>
              <a:rect b="b" l="l" r="r" t="t"/>
              <a:pathLst>
                <a:path extrusionOk="0" fill="none" h="3154" w="2564">
                  <a:moveTo>
                    <a:pt x="0" y="701"/>
                  </a:moveTo>
                  <a:cubicBezTo>
                    <a:pt x="0" y="701"/>
                    <a:pt x="2434" y="0"/>
                    <a:pt x="2563" y="3154"/>
                  </a:cubicBezTo>
                </a:path>
              </a:pathLst>
            </a:custGeom>
            <a:noFill/>
            <a:ln cap="rnd" cmpd="sng" w="9525">
              <a:solidFill>
                <a:srgbClr val="EE8D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5"/>
            <p:cNvSpPr/>
            <p:nvPr/>
          </p:nvSpPr>
          <p:spPr>
            <a:xfrm>
              <a:off x="4735107" y="3478225"/>
              <a:ext cx="113572" cy="103486"/>
            </a:xfrm>
            <a:custGeom>
              <a:rect b="b" l="l" r="r" t="t"/>
              <a:pathLst>
                <a:path extrusionOk="0" h="7562" w="8299">
                  <a:moveTo>
                    <a:pt x="4149" y="1"/>
                  </a:moveTo>
                  <a:cubicBezTo>
                    <a:pt x="1863" y="1"/>
                    <a:pt x="0" y="1697"/>
                    <a:pt x="0" y="3781"/>
                  </a:cubicBezTo>
                  <a:cubicBezTo>
                    <a:pt x="0" y="5865"/>
                    <a:pt x="1863" y="7561"/>
                    <a:pt x="4149" y="7561"/>
                  </a:cubicBezTo>
                  <a:cubicBezTo>
                    <a:pt x="6436" y="7561"/>
                    <a:pt x="8298" y="5865"/>
                    <a:pt x="8298" y="3781"/>
                  </a:cubicBezTo>
                  <a:cubicBezTo>
                    <a:pt x="8298" y="1697"/>
                    <a:pt x="6436" y="1"/>
                    <a:pt x="4149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5"/>
            <p:cNvSpPr/>
            <p:nvPr/>
          </p:nvSpPr>
          <p:spPr>
            <a:xfrm>
              <a:off x="4774724" y="3505484"/>
              <a:ext cx="38113" cy="43162"/>
            </a:xfrm>
            <a:custGeom>
              <a:rect b="b" l="l" r="r" t="t"/>
              <a:pathLst>
                <a:path extrusionOk="0" fill="none" h="3154" w="2785">
                  <a:moveTo>
                    <a:pt x="2785" y="701"/>
                  </a:moveTo>
                  <a:cubicBezTo>
                    <a:pt x="2785" y="701"/>
                    <a:pt x="148" y="0"/>
                    <a:pt x="0" y="3153"/>
                  </a:cubicBezTo>
                </a:path>
              </a:pathLst>
            </a:custGeom>
            <a:noFill/>
            <a:ln cap="rnd" cmpd="sng" w="9525">
              <a:solidFill>
                <a:srgbClr val="EE8D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5"/>
            <p:cNvSpPr/>
            <p:nvPr/>
          </p:nvSpPr>
          <p:spPr>
            <a:xfrm>
              <a:off x="4328080" y="3462830"/>
              <a:ext cx="40384" cy="54275"/>
            </a:xfrm>
            <a:custGeom>
              <a:rect b="b" l="l" r="r" t="t"/>
              <a:pathLst>
                <a:path extrusionOk="0" h="3966" w="2951">
                  <a:moveTo>
                    <a:pt x="2951" y="1"/>
                  </a:moveTo>
                  <a:lnTo>
                    <a:pt x="0" y="1199"/>
                  </a:lnTo>
                  <a:lnTo>
                    <a:pt x="1586" y="3965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5"/>
            <p:cNvSpPr/>
            <p:nvPr/>
          </p:nvSpPr>
          <p:spPr>
            <a:xfrm>
              <a:off x="4724502" y="3464855"/>
              <a:ext cx="49485" cy="52249"/>
            </a:xfrm>
            <a:custGeom>
              <a:rect b="b" l="l" r="r" t="t"/>
              <a:pathLst>
                <a:path extrusionOk="0" h="3818" w="3616">
                  <a:moveTo>
                    <a:pt x="1" y="0"/>
                  </a:moveTo>
                  <a:lnTo>
                    <a:pt x="2048" y="3817"/>
                  </a:lnTo>
                  <a:lnTo>
                    <a:pt x="3615" y="11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5"/>
            <p:cNvSpPr/>
            <p:nvPr/>
          </p:nvSpPr>
          <p:spPr>
            <a:xfrm>
              <a:off x="4411103" y="3514749"/>
              <a:ext cx="97164" cy="57573"/>
            </a:xfrm>
            <a:custGeom>
              <a:rect b="b" l="l" r="r" t="t"/>
              <a:pathLst>
                <a:path extrusionOk="0" h="4207" w="7100">
                  <a:moveTo>
                    <a:pt x="3273" y="1"/>
                  </a:moveTo>
                  <a:cubicBezTo>
                    <a:pt x="1318" y="1"/>
                    <a:pt x="0" y="1333"/>
                    <a:pt x="0" y="1333"/>
                  </a:cubicBezTo>
                  <a:cubicBezTo>
                    <a:pt x="0" y="1333"/>
                    <a:pt x="314" y="3528"/>
                    <a:pt x="3190" y="4081"/>
                  </a:cubicBezTo>
                  <a:cubicBezTo>
                    <a:pt x="3652" y="4169"/>
                    <a:pt x="4066" y="4206"/>
                    <a:pt x="4436" y="4206"/>
                  </a:cubicBezTo>
                  <a:cubicBezTo>
                    <a:pt x="6383" y="4206"/>
                    <a:pt x="7100" y="3177"/>
                    <a:pt x="7100" y="3177"/>
                  </a:cubicBezTo>
                  <a:cubicBezTo>
                    <a:pt x="7100" y="3177"/>
                    <a:pt x="6473" y="540"/>
                    <a:pt x="4094" y="79"/>
                  </a:cubicBezTo>
                  <a:cubicBezTo>
                    <a:pt x="3810" y="25"/>
                    <a:pt x="3536" y="1"/>
                    <a:pt x="3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5"/>
            <p:cNvSpPr/>
            <p:nvPr/>
          </p:nvSpPr>
          <p:spPr>
            <a:xfrm>
              <a:off x="4423720" y="3510219"/>
              <a:ext cx="71928" cy="66235"/>
            </a:xfrm>
            <a:custGeom>
              <a:rect b="b" l="l" r="r" t="t"/>
              <a:pathLst>
                <a:path extrusionOk="0" h="4840" w="5256">
                  <a:moveTo>
                    <a:pt x="2636" y="1"/>
                  </a:moveTo>
                  <a:cubicBezTo>
                    <a:pt x="1498" y="1"/>
                    <a:pt x="487" y="799"/>
                    <a:pt x="258" y="1959"/>
                  </a:cubicBezTo>
                  <a:cubicBezTo>
                    <a:pt x="0" y="3287"/>
                    <a:pt x="867" y="4541"/>
                    <a:pt x="2176" y="4799"/>
                  </a:cubicBezTo>
                  <a:cubicBezTo>
                    <a:pt x="2325" y="4826"/>
                    <a:pt x="2474" y="4840"/>
                    <a:pt x="2621" y="4840"/>
                  </a:cubicBezTo>
                  <a:cubicBezTo>
                    <a:pt x="3762" y="4840"/>
                    <a:pt x="4785" y="4041"/>
                    <a:pt x="4997" y="2881"/>
                  </a:cubicBezTo>
                  <a:cubicBezTo>
                    <a:pt x="5256" y="1572"/>
                    <a:pt x="4389" y="300"/>
                    <a:pt x="3080" y="41"/>
                  </a:cubicBezTo>
                  <a:cubicBezTo>
                    <a:pt x="2931" y="14"/>
                    <a:pt x="2782" y="1"/>
                    <a:pt x="2636" y="1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5"/>
            <p:cNvSpPr/>
            <p:nvPr/>
          </p:nvSpPr>
          <p:spPr>
            <a:xfrm>
              <a:off x="4582691" y="3514749"/>
              <a:ext cx="97164" cy="57573"/>
            </a:xfrm>
            <a:custGeom>
              <a:rect b="b" l="l" r="r" t="t"/>
              <a:pathLst>
                <a:path extrusionOk="0" h="4207" w="7100">
                  <a:moveTo>
                    <a:pt x="3822" y="1"/>
                  </a:moveTo>
                  <a:cubicBezTo>
                    <a:pt x="3561" y="1"/>
                    <a:pt x="3288" y="25"/>
                    <a:pt x="3006" y="79"/>
                  </a:cubicBezTo>
                  <a:cubicBezTo>
                    <a:pt x="627" y="540"/>
                    <a:pt x="0" y="3177"/>
                    <a:pt x="0" y="3177"/>
                  </a:cubicBezTo>
                  <a:cubicBezTo>
                    <a:pt x="0" y="3177"/>
                    <a:pt x="704" y="4206"/>
                    <a:pt x="2647" y="4206"/>
                  </a:cubicBezTo>
                  <a:cubicBezTo>
                    <a:pt x="3016" y="4206"/>
                    <a:pt x="3429" y="4169"/>
                    <a:pt x="3891" y="4081"/>
                  </a:cubicBezTo>
                  <a:cubicBezTo>
                    <a:pt x="6786" y="3528"/>
                    <a:pt x="7100" y="1333"/>
                    <a:pt x="7100" y="1333"/>
                  </a:cubicBezTo>
                  <a:cubicBezTo>
                    <a:pt x="7100" y="1333"/>
                    <a:pt x="5767" y="1"/>
                    <a:pt x="3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5"/>
            <p:cNvSpPr/>
            <p:nvPr/>
          </p:nvSpPr>
          <p:spPr>
            <a:xfrm>
              <a:off x="4595062" y="3510219"/>
              <a:ext cx="71928" cy="66235"/>
            </a:xfrm>
            <a:custGeom>
              <a:rect b="b" l="l" r="r" t="t"/>
              <a:pathLst>
                <a:path extrusionOk="0" h="4840" w="5256">
                  <a:moveTo>
                    <a:pt x="2621" y="1"/>
                  </a:moveTo>
                  <a:cubicBezTo>
                    <a:pt x="2474" y="1"/>
                    <a:pt x="2325" y="14"/>
                    <a:pt x="2176" y="41"/>
                  </a:cubicBezTo>
                  <a:cubicBezTo>
                    <a:pt x="867" y="300"/>
                    <a:pt x="0" y="1572"/>
                    <a:pt x="258" y="2881"/>
                  </a:cubicBezTo>
                  <a:cubicBezTo>
                    <a:pt x="487" y="4041"/>
                    <a:pt x="1498" y="4840"/>
                    <a:pt x="2636" y="4840"/>
                  </a:cubicBezTo>
                  <a:cubicBezTo>
                    <a:pt x="2782" y="4840"/>
                    <a:pt x="2930" y="4826"/>
                    <a:pt x="3080" y="4799"/>
                  </a:cubicBezTo>
                  <a:cubicBezTo>
                    <a:pt x="4407" y="4541"/>
                    <a:pt x="5256" y="3287"/>
                    <a:pt x="5016" y="1959"/>
                  </a:cubicBezTo>
                  <a:cubicBezTo>
                    <a:pt x="4787" y="799"/>
                    <a:pt x="3762" y="1"/>
                    <a:pt x="2621" y="1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5"/>
            <p:cNvSpPr/>
            <p:nvPr/>
          </p:nvSpPr>
          <p:spPr>
            <a:xfrm>
              <a:off x="4543581" y="3596828"/>
              <a:ext cx="11865" cy="13890"/>
            </a:xfrm>
            <a:custGeom>
              <a:rect b="b" l="l" r="r" t="t"/>
              <a:pathLst>
                <a:path extrusionOk="0" fill="none" h="1015" w="867">
                  <a:moveTo>
                    <a:pt x="0" y="1"/>
                  </a:moveTo>
                  <a:lnTo>
                    <a:pt x="0" y="996"/>
                  </a:lnTo>
                  <a:lnTo>
                    <a:pt x="867" y="1015"/>
                  </a:lnTo>
                </a:path>
              </a:pathLst>
            </a:custGeom>
            <a:noFill/>
            <a:ln cap="rnd" cmpd="sng" w="9525">
              <a:solidFill>
                <a:srgbClr val="EE8D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5"/>
            <p:cNvSpPr/>
            <p:nvPr/>
          </p:nvSpPr>
          <p:spPr>
            <a:xfrm>
              <a:off x="4348265" y="3440633"/>
              <a:ext cx="191809" cy="191795"/>
            </a:xfrm>
            <a:custGeom>
              <a:rect b="b" l="l" r="r" t="t"/>
              <a:pathLst>
                <a:path extrusionOk="0" fill="none" h="14015" w="14016">
                  <a:moveTo>
                    <a:pt x="14015" y="7007"/>
                  </a:moveTo>
                  <a:cubicBezTo>
                    <a:pt x="14015" y="10880"/>
                    <a:pt x="10880" y="14015"/>
                    <a:pt x="7008" y="14015"/>
                  </a:cubicBezTo>
                  <a:cubicBezTo>
                    <a:pt x="3135" y="14015"/>
                    <a:pt x="0" y="10880"/>
                    <a:pt x="0" y="7007"/>
                  </a:cubicBezTo>
                  <a:cubicBezTo>
                    <a:pt x="0" y="3135"/>
                    <a:pt x="3135" y="0"/>
                    <a:pt x="7008" y="0"/>
                  </a:cubicBezTo>
                  <a:cubicBezTo>
                    <a:pt x="10880" y="0"/>
                    <a:pt x="14015" y="3135"/>
                    <a:pt x="14015" y="700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B4A0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5"/>
            <p:cNvSpPr/>
            <p:nvPr/>
          </p:nvSpPr>
          <p:spPr>
            <a:xfrm>
              <a:off x="4561740" y="3440633"/>
              <a:ext cx="191563" cy="191795"/>
            </a:xfrm>
            <a:custGeom>
              <a:rect b="b" l="l" r="r" t="t"/>
              <a:pathLst>
                <a:path extrusionOk="0" fill="none" h="14015" w="13998">
                  <a:moveTo>
                    <a:pt x="13997" y="7007"/>
                  </a:moveTo>
                  <a:cubicBezTo>
                    <a:pt x="13997" y="10880"/>
                    <a:pt x="10862" y="14015"/>
                    <a:pt x="7008" y="14015"/>
                  </a:cubicBezTo>
                  <a:cubicBezTo>
                    <a:pt x="3136" y="14015"/>
                    <a:pt x="1" y="10880"/>
                    <a:pt x="1" y="7007"/>
                  </a:cubicBezTo>
                  <a:cubicBezTo>
                    <a:pt x="1" y="3135"/>
                    <a:pt x="3136" y="0"/>
                    <a:pt x="7008" y="0"/>
                  </a:cubicBezTo>
                  <a:cubicBezTo>
                    <a:pt x="10862" y="0"/>
                    <a:pt x="13997" y="3135"/>
                    <a:pt x="13997" y="700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B4A0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5"/>
            <p:cNvSpPr/>
            <p:nvPr/>
          </p:nvSpPr>
          <p:spPr>
            <a:xfrm>
              <a:off x="4540051" y="3526682"/>
              <a:ext cx="21704" cy="9853"/>
            </a:xfrm>
            <a:custGeom>
              <a:rect b="b" l="l" r="r" t="t"/>
              <a:pathLst>
                <a:path extrusionOk="0" fill="none" h="720" w="1586">
                  <a:moveTo>
                    <a:pt x="0" y="719"/>
                  </a:moveTo>
                  <a:cubicBezTo>
                    <a:pt x="0" y="719"/>
                    <a:pt x="609" y="0"/>
                    <a:pt x="1586" y="719"/>
                  </a:cubicBezTo>
                </a:path>
              </a:pathLst>
            </a:custGeom>
            <a:noFill/>
            <a:ln cap="flat" cmpd="sng" w="9525">
              <a:solidFill>
                <a:srgbClr val="FB4A01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5"/>
            <p:cNvSpPr/>
            <p:nvPr/>
          </p:nvSpPr>
          <p:spPr>
            <a:xfrm>
              <a:off x="4414374" y="3463596"/>
              <a:ext cx="84053" cy="24482"/>
            </a:xfrm>
            <a:custGeom>
              <a:rect b="b" l="l" r="r" t="t"/>
              <a:pathLst>
                <a:path extrusionOk="0" fill="none" h="1789" w="6142">
                  <a:moveTo>
                    <a:pt x="1" y="1346"/>
                  </a:moveTo>
                  <a:cubicBezTo>
                    <a:pt x="1" y="1346"/>
                    <a:pt x="2896" y="0"/>
                    <a:pt x="6141" y="1789"/>
                  </a:cubicBezTo>
                </a:path>
              </a:pathLst>
            </a:custGeom>
            <a:solidFill>
              <a:schemeClr val="accent6"/>
            </a:solidFill>
            <a:ln cap="flat" cmpd="sng" w="11975">
              <a:solidFill>
                <a:srgbClr val="1C1C3D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5"/>
            <p:cNvSpPr/>
            <p:nvPr/>
          </p:nvSpPr>
          <p:spPr>
            <a:xfrm>
              <a:off x="4600098" y="3463596"/>
              <a:ext cx="83793" cy="24482"/>
            </a:xfrm>
            <a:custGeom>
              <a:rect b="b" l="l" r="r" t="t"/>
              <a:pathLst>
                <a:path extrusionOk="0" fill="none" h="1789" w="6123">
                  <a:moveTo>
                    <a:pt x="6123" y="1346"/>
                  </a:moveTo>
                  <a:cubicBezTo>
                    <a:pt x="6123" y="1346"/>
                    <a:pt x="3228" y="0"/>
                    <a:pt x="1" y="1789"/>
                  </a:cubicBezTo>
                </a:path>
              </a:pathLst>
            </a:custGeom>
            <a:solidFill>
              <a:schemeClr val="accent6"/>
            </a:solidFill>
            <a:ln cap="flat" cmpd="sng" w="11975">
              <a:solidFill>
                <a:srgbClr val="1C1C3D"/>
              </a:solidFill>
              <a:prstDash val="solid"/>
              <a:miter lim="1844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5"/>
            <p:cNvSpPr/>
            <p:nvPr/>
          </p:nvSpPr>
          <p:spPr>
            <a:xfrm>
              <a:off x="4511779" y="3630643"/>
              <a:ext cx="73707" cy="18187"/>
            </a:xfrm>
            <a:custGeom>
              <a:rect b="b" l="l" r="r" t="t"/>
              <a:pathLst>
                <a:path extrusionOk="0" fill="none" h="1329" w="5386">
                  <a:moveTo>
                    <a:pt x="1" y="1"/>
                  </a:moveTo>
                  <a:cubicBezTo>
                    <a:pt x="1" y="1"/>
                    <a:pt x="2343" y="1328"/>
                    <a:pt x="5385" y="1"/>
                  </a:cubicBezTo>
                </a:path>
              </a:pathLst>
            </a:custGeom>
            <a:noFill/>
            <a:ln cap="rnd" cmpd="sng" w="9525">
              <a:solidFill>
                <a:srgbClr val="EE8D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4"/>
        </a:solidFill>
      </p:bgPr>
    </p:bg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54"/>
          <p:cNvSpPr txBox="1"/>
          <p:nvPr>
            <p:ph type="title"/>
          </p:nvPr>
        </p:nvSpPr>
        <p:spPr>
          <a:xfrm>
            <a:off x="1541075" y="542045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chemeClr val="accent1"/>
                </a:solidFill>
              </a:rPr>
              <a:t>2.3 Delete Example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76" name="Google Shape;1176;p54">
            <a:hlinkClick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54">
            <a:hlinkClick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54">
            <a:hlinkClick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54">
            <a:hlinkClick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54">
            <a:hlinkClick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54">
            <a:hlinkClick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 i="0" sz="14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2" name="Google Shape;1182;p54">
            <a:hlinkClick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 i="0" sz="1400" u="none" cap="none" strike="noStrike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3" name="Google Shape;1183;p54">
            <a:hlinkClick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X</a:t>
            </a:r>
            <a:endParaRPr b="1" i="0" sz="1400" u="none" cap="none" strike="noStrike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4" name="Google Shape;1184;p54">
            <a:hlinkClick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 i="0" sz="1400" u="none" cap="none" strike="noStrike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5" name="Google Shape;1185;p54">
            <a:hlinkClick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 i="0" sz="14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186" name="Google Shape;1186;p54"/>
          <p:cNvGrpSpPr/>
          <p:nvPr/>
        </p:nvGrpSpPr>
        <p:grpSpPr>
          <a:xfrm>
            <a:off x="6935167" y="696541"/>
            <a:ext cx="195284" cy="195284"/>
            <a:chOff x="5660400" y="238125"/>
            <a:chExt cx="481825" cy="481825"/>
          </a:xfrm>
        </p:grpSpPr>
        <p:sp>
          <p:nvSpPr>
            <p:cNvPr id="1187" name="Google Shape;1187;p54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54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9" name="Google Shape;1189;p54">
            <a:hlinkClick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54">
            <a:hlinkClick action="ppaction://hlinksldjump" r:id="rId3"/>
          </p:cNvPr>
          <p:cNvSpPr/>
          <p:nvPr/>
        </p:nvSpPr>
        <p:spPr>
          <a:xfrm>
            <a:off x="7246284" y="695850"/>
            <a:ext cx="213106" cy="195722"/>
          </a:xfrm>
          <a:custGeom>
            <a:rect b="b" l="l" r="r" t="t"/>
            <a:pathLst>
              <a:path extrusionOk="0" h="31568" w="34372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54">
            <a:hlinkClick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54">
            <a:hlinkClick action="ppaction://hlinkshowjump?jump=previousslide"/>
          </p:cNvPr>
          <p:cNvSpPr/>
          <p:nvPr/>
        </p:nvSpPr>
        <p:spPr>
          <a:xfrm rot="10800000">
            <a:off x="7575226" y="695855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3" name="Google Shape;119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2625" y="1237200"/>
            <a:ext cx="6147675" cy="347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4" name="Google Shape;1194;p54">
            <a:hlinkClick/>
          </p:cNvPr>
          <p:cNvSpPr/>
          <p:nvPr/>
        </p:nvSpPr>
        <p:spPr>
          <a:xfrm>
            <a:off x="623275" y="2174539"/>
            <a:ext cx="1145100" cy="838200"/>
          </a:xfrm>
          <a:prstGeom prst="roundRect">
            <a:avLst>
              <a:gd fmla="val 5570" name="adj"/>
            </a:avLst>
          </a:prstGeom>
          <a:solidFill>
            <a:srgbClr val="F3F3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54">
            <a:hlinkClick/>
          </p:cNvPr>
          <p:cNvSpPr txBox="1"/>
          <p:nvPr>
            <p:ph idx="3" type="subTitle"/>
          </p:nvPr>
        </p:nvSpPr>
        <p:spPr>
          <a:xfrm>
            <a:off x="627029" y="2426063"/>
            <a:ext cx="11451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accent1"/>
                </a:solidFill>
              </a:rPr>
              <a:t>Delete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96" name="Google Shape;1196;p54">
            <a:hlinkClick/>
          </p:cNvPr>
          <p:cNvSpPr txBox="1"/>
          <p:nvPr>
            <p:ph idx="4" type="subTitle"/>
          </p:nvPr>
        </p:nvSpPr>
        <p:spPr>
          <a:xfrm>
            <a:off x="672470" y="2606170"/>
            <a:ext cx="1046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17</a:t>
            </a:r>
            <a:endParaRPr/>
          </a:p>
        </p:txBody>
      </p:sp>
      <p:sp>
        <p:nvSpPr>
          <p:cNvPr id="1197" name="Google Shape;1197;p54">
            <a:hlinkClick/>
          </p:cNvPr>
          <p:cNvSpPr/>
          <p:nvPr/>
        </p:nvSpPr>
        <p:spPr>
          <a:xfrm>
            <a:off x="1029299" y="2062125"/>
            <a:ext cx="257100" cy="26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8" name="Google Shape;1198;p54"/>
          <p:cNvCxnSpPr/>
          <p:nvPr/>
        </p:nvCxnSpPr>
        <p:spPr>
          <a:xfrm>
            <a:off x="2829825" y="1575075"/>
            <a:ext cx="0" cy="30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9" name="Google Shape;1199;p54"/>
          <p:cNvCxnSpPr/>
          <p:nvPr/>
        </p:nvCxnSpPr>
        <p:spPr>
          <a:xfrm>
            <a:off x="2998900" y="2028925"/>
            <a:ext cx="6585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0" name="Google Shape;1200;p54"/>
          <p:cNvSpPr/>
          <p:nvPr/>
        </p:nvSpPr>
        <p:spPr>
          <a:xfrm>
            <a:off x="3617675" y="1871750"/>
            <a:ext cx="319800" cy="3027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54"/>
          <p:cNvSpPr/>
          <p:nvPr/>
        </p:nvSpPr>
        <p:spPr>
          <a:xfrm>
            <a:off x="2995800" y="1575077"/>
            <a:ext cx="4864275" cy="418665"/>
          </a:xfrm>
          <a:custGeom>
            <a:rect b="b" l="l" r="r" t="t"/>
            <a:pathLst>
              <a:path extrusionOk="0" h="20051" w="194571">
                <a:moveTo>
                  <a:pt x="0" y="19634"/>
                </a:moveTo>
                <a:cubicBezTo>
                  <a:pt x="16075" y="16363"/>
                  <a:pt x="64023" y="-60"/>
                  <a:pt x="96451" y="9"/>
                </a:cubicBezTo>
                <a:cubicBezTo>
                  <a:pt x="128880" y="79"/>
                  <a:pt x="178218" y="16711"/>
                  <a:pt x="194571" y="20051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1202" name="Google Shape;1202;p54"/>
          <p:cNvCxnSpPr/>
          <p:nvPr/>
        </p:nvCxnSpPr>
        <p:spPr>
          <a:xfrm>
            <a:off x="3777575" y="2174550"/>
            <a:ext cx="0" cy="30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3" name="Google Shape;1203;p54"/>
          <p:cNvSpPr/>
          <p:nvPr/>
        </p:nvSpPr>
        <p:spPr>
          <a:xfrm>
            <a:off x="3617675" y="2510950"/>
            <a:ext cx="319800" cy="3027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54"/>
          <p:cNvSpPr/>
          <p:nvPr/>
        </p:nvSpPr>
        <p:spPr>
          <a:xfrm>
            <a:off x="2995800" y="2322799"/>
            <a:ext cx="1576025" cy="358662"/>
          </a:xfrm>
          <a:custGeom>
            <a:rect b="b" l="l" r="r" t="t"/>
            <a:pathLst>
              <a:path extrusionOk="0" h="20051" w="194571">
                <a:moveTo>
                  <a:pt x="0" y="19634"/>
                </a:moveTo>
                <a:cubicBezTo>
                  <a:pt x="16075" y="16363"/>
                  <a:pt x="64023" y="-60"/>
                  <a:pt x="96451" y="9"/>
                </a:cubicBezTo>
                <a:cubicBezTo>
                  <a:pt x="128880" y="79"/>
                  <a:pt x="178218" y="16711"/>
                  <a:pt x="194571" y="20051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1205" name="Google Shape;1205;p54"/>
          <p:cNvCxnSpPr/>
          <p:nvPr/>
        </p:nvCxnSpPr>
        <p:spPr>
          <a:xfrm>
            <a:off x="3775525" y="2829800"/>
            <a:ext cx="0" cy="30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6" name="Google Shape;1206;p54"/>
          <p:cNvSpPr/>
          <p:nvPr/>
        </p:nvSpPr>
        <p:spPr>
          <a:xfrm>
            <a:off x="3623913" y="3148650"/>
            <a:ext cx="319800" cy="3027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54"/>
          <p:cNvSpPr/>
          <p:nvPr/>
        </p:nvSpPr>
        <p:spPr>
          <a:xfrm>
            <a:off x="2995813" y="2913624"/>
            <a:ext cx="1576025" cy="358662"/>
          </a:xfrm>
          <a:custGeom>
            <a:rect b="b" l="l" r="r" t="t"/>
            <a:pathLst>
              <a:path extrusionOk="0" h="20051" w="194571">
                <a:moveTo>
                  <a:pt x="0" y="19634"/>
                </a:moveTo>
                <a:cubicBezTo>
                  <a:pt x="16075" y="16363"/>
                  <a:pt x="64023" y="-60"/>
                  <a:pt x="96451" y="9"/>
                </a:cubicBezTo>
                <a:cubicBezTo>
                  <a:pt x="128880" y="79"/>
                  <a:pt x="178218" y="16711"/>
                  <a:pt x="194571" y="20051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1208" name="Google Shape;1208;p54"/>
          <p:cNvCxnSpPr/>
          <p:nvPr/>
        </p:nvCxnSpPr>
        <p:spPr>
          <a:xfrm>
            <a:off x="3775525" y="3412550"/>
            <a:ext cx="0" cy="30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9" name="Google Shape;1209;p54"/>
          <p:cNvSpPr/>
          <p:nvPr/>
        </p:nvSpPr>
        <p:spPr>
          <a:xfrm>
            <a:off x="3615613" y="3786350"/>
            <a:ext cx="319800" cy="3027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54"/>
          <p:cNvSpPr/>
          <p:nvPr/>
        </p:nvSpPr>
        <p:spPr>
          <a:xfrm>
            <a:off x="3461825" y="3631577"/>
            <a:ext cx="1110028" cy="302720"/>
          </a:xfrm>
          <a:custGeom>
            <a:rect b="b" l="l" r="r" t="t"/>
            <a:pathLst>
              <a:path extrusionOk="0" h="20051" w="194571">
                <a:moveTo>
                  <a:pt x="0" y="19634"/>
                </a:moveTo>
                <a:cubicBezTo>
                  <a:pt x="16075" y="16363"/>
                  <a:pt x="64023" y="-60"/>
                  <a:pt x="96451" y="9"/>
                </a:cubicBezTo>
                <a:cubicBezTo>
                  <a:pt x="128880" y="79"/>
                  <a:pt x="178218" y="16711"/>
                  <a:pt x="194571" y="20051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1211" name="Google Shape;1211;p54"/>
          <p:cNvCxnSpPr/>
          <p:nvPr/>
        </p:nvCxnSpPr>
        <p:spPr>
          <a:xfrm>
            <a:off x="3775525" y="4114525"/>
            <a:ext cx="0" cy="30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2" name="Google Shape;1212;p54"/>
          <p:cNvSpPr/>
          <p:nvPr/>
        </p:nvSpPr>
        <p:spPr>
          <a:xfrm>
            <a:off x="3615613" y="4424050"/>
            <a:ext cx="319800" cy="3027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54"/>
          <p:cNvSpPr/>
          <p:nvPr/>
        </p:nvSpPr>
        <p:spPr>
          <a:xfrm>
            <a:off x="3461825" y="4243250"/>
            <a:ext cx="658623" cy="302720"/>
          </a:xfrm>
          <a:custGeom>
            <a:rect b="b" l="l" r="r" t="t"/>
            <a:pathLst>
              <a:path extrusionOk="0" h="20051" w="194571">
                <a:moveTo>
                  <a:pt x="0" y="19634"/>
                </a:moveTo>
                <a:cubicBezTo>
                  <a:pt x="16075" y="16363"/>
                  <a:pt x="64023" y="-60"/>
                  <a:pt x="96451" y="9"/>
                </a:cubicBezTo>
                <a:cubicBezTo>
                  <a:pt x="128880" y="79"/>
                  <a:pt x="178218" y="16711"/>
                  <a:pt x="194571" y="20051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1214" name="Google Shape;1214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9300" y="2063925"/>
            <a:ext cx="257100" cy="2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4"/>
        </a:solidFill>
      </p:bgPr>
    </p:bg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55"/>
          <p:cNvSpPr txBox="1"/>
          <p:nvPr>
            <p:ph type="title"/>
          </p:nvPr>
        </p:nvSpPr>
        <p:spPr>
          <a:xfrm>
            <a:off x="1541075" y="542045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chemeClr val="accent1"/>
                </a:solidFill>
              </a:rPr>
              <a:t>2.3 Delete Example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20" name="Google Shape;1220;p55">
            <a:hlinkClick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55">
            <a:hlinkClick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55">
            <a:hlinkClick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55">
            <a:hlinkClick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55">
            <a:hlinkClick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55">
            <a:hlinkClick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 i="0" sz="14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26" name="Google Shape;1226;p55">
            <a:hlinkClick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 i="0" sz="1400" u="none" cap="none" strike="noStrike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27" name="Google Shape;1227;p55">
            <a:hlinkClick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X</a:t>
            </a:r>
            <a:endParaRPr b="1" i="0" sz="1400" u="none" cap="none" strike="noStrike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28" name="Google Shape;1228;p55">
            <a:hlinkClick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 i="0" sz="1400" u="none" cap="none" strike="noStrike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29" name="Google Shape;1229;p55">
            <a:hlinkClick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 i="0" sz="14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230" name="Google Shape;1230;p55"/>
          <p:cNvGrpSpPr/>
          <p:nvPr/>
        </p:nvGrpSpPr>
        <p:grpSpPr>
          <a:xfrm>
            <a:off x="6935167" y="696541"/>
            <a:ext cx="195284" cy="195284"/>
            <a:chOff x="5660400" y="238125"/>
            <a:chExt cx="481825" cy="481825"/>
          </a:xfrm>
        </p:grpSpPr>
        <p:sp>
          <p:nvSpPr>
            <p:cNvPr id="1231" name="Google Shape;1231;p55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55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3" name="Google Shape;1233;p55">
            <a:hlinkClick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55">
            <a:hlinkClick action="ppaction://hlinksldjump" r:id="rId3"/>
          </p:cNvPr>
          <p:cNvSpPr/>
          <p:nvPr/>
        </p:nvSpPr>
        <p:spPr>
          <a:xfrm>
            <a:off x="7246284" y="695850"/>
            <a:ext cx="213106" cy="195722"/>
          </a:xfrm>
          <a:custGeom>
            <a:rect b="b" l="l" r="r" t="t"/>
            <a:pathLst>
              <a:path extrusionOk="0" h="31568" w="34372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55">
            <a:hlinkClick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55">
            <a:hlinkClick action="ppaction://hlinkshowjump?jump=previousslide"/>
          </p:cNvPr>
          <p:cNvSpPr/>
          <p:nvPr/>
        </p:nvSpPr>
        <p:spPr>
          <a:xfrm rot="10800000">
            <a:off x="7575226" y="695855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55">
            <a:hlinkClick/>
          </p:cNvPr>
          <p:cNvSpPr/>
          <p:nvPr/>
        </p:nvSpPr>
        <p:spPr>
          <a:xfrm>
            <a:off x="623275" y="2174550"/>
            <a:ext cx="1145100" cy="1162500"/>
          </a:xfrm>
          <a:prstGeom prst="roundRect">
            <a:avLst>
              <a:gd fmla="val 5570" name="adj"/>
            </a:avLst>
          </a:prstGeom>
          <a:solidFill>
            <a:srgbClr val="F3F3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55">
            <a:hlinkClick/>
          </p:cNvPr>
          <p:cNvSpPr txBox="1"/>
          <p:nvPr>
            <p:ph idx="3" type="subTitle"/>
          </p:nvPr>
        </p:nvSpPr>
        <p:spPr>
          <a:xfrm>
            <a:off x="627025" y="2426099"/>
            <a:ext cx="11451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accent1"/>
                </a:solidFill>
              </a:rPr>
              <a:t>Just one level of </a:t>
            </a:r>
            <a:r>
              <a:rPr lang="es">
                <a:solidFill>
                  <a:schemeClr val="accent1"/>
                </a:solidFill>
              </a:rPr>
              <a:t>-∞, ∞+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39" name="Google Shape;1239;p55">
            <a:hlinkClick/>
          </p:cNvPr>
          <p:cNvSpPr/>
          <p:nvPr/>
        </p:nvSpPr>
        <p:spPr>
          <a:xfrm>
            <a:off x="1029299" y="2062125"/>
            <a:ext cx="257100" cy="26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0" name="Google Shape;124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300" y="2063925"/>
            <a:ext cx="257100" cy="2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1" name="Google Shape;1241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7150" y="1237200"/>
            <a:ext cx="6147675" cy="3471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2" name="Google Shape;1242;p55"/>
          <p:cNvGrpSpPr/>
          <p:nvPr/>
        </p:nvGrpSpPr>
        <p:grpSpPr>
          <a:xfrm>
            <a:off x="2998900" y="1397100"/>
            <a:ext cx="4885500" cy="640725"/>
            <a:chOff x="2998900" y="1397100"/>
            <a:chExt cx="4885500" cy="640725"/>
          </a:xfrm>
        </p:grpSpPr>
        <p:cxnSp>
          <p:nvCxnSpPr>
            <p:cNvPr id="1243" name="Google Shape;1243;p55"/>
            <p:cNvCxnSpPr/>
            <p:nvPr/>
          </p:nvCxnSpPr>
          <p:spPr>
            <a:xfrm>
              <a:off x="2998900" y="1397100"/>
              <a:ext cx="4867500" cy="90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4" name="Google Shape;1244;p55"/>
            <p:cNvCxnSpPr/>
            <p:nvPr/>
          </p:nvCxnSpPr>
          <p:spPr>
            <a:xfrm>
              <a:off x="2998900" y="2037825"/>
              <a:ext cx="4885500" cy="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45" name="Google Shape;1245;p55"/>
          <p:cNvCxnSpPr>
            <a:stCxn id="1237" idx="2"/>
          </p:cNvCxnSpPr>
          <p:nvPr/>
        </p:nvCxnSpPr>
        <p:spPr>
          <a:xfrm rot="-5400000">
            <a:off x="1679125" y="1545750"/>
            <a:ext cx="1308000" cy="2274600"/>
          </a:xfrm>
          <a:prstGeom prst="curvedConnector4">
            <a:avLst>
              <a:gd fmla="val -18205" name="adj1"/>
              <a:gd fmla="val 62586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246" name="Google Shape;1246;p55"/>
          <p:cNvGrpSpPr/>
          <p:nvPr/>
        </p:nvGrpSpPr>
        <p:grpSpPr>
          <a:xfrm>
            <a:off x="2037150" y="1237200"/>
            <a:ext cx="6152875" cy="302700"/>
            <a:chOff x="2037150" y="1237200"/>
            <a:chExt cx="6152875" cy="302700"/>
          </a:xfrm>
        </p:grpSpPr>
        <p:grpSp>
          <p:nvGrpSpPr>
            <p:cNvPr id="1247" name="Google Shape;1247;p55"/>
            <p:cNvGrpSpPr/>
            <p:nvPr/>
          </p:nvGrpSpPr>
          <p:grpSpPr>
            <a:xfrm>
              <a:off x="2679100" y="1237200"/>
              <a:ext cx="5510925" cy="302700"/>
              <a:chOff x="2679100" y="1237200"/>
              <a:chExt cx="5510925" cy="302700"/>
            </a:xfrm>
          </p:grpSpPr>
          <p:sp>
            <p:nvSpPr>
              <p:cNvPr id="1248" name="Google Shape;1248;p55"/>
              <p:cNvSpPr/>
              <p:nvPr/>
            </p:nvSpPr>
            <p:spPr>
              <a:xfrm>
                <a:off x="2679100" y="1237200"/>
                <a:ext cx="319800" cy="302700"/>
              </a:xfrm>
              <a:prstGeom prst="noSmoking">
                <a:avLst>
                  <a:gd fmla="val 18750" name="adj"/>
                </a:avLst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55"/>
              <p:cNvSpPr/>
              <p:nvPr/>
            </p:nvSpPr>
            <p:spPr>
              <a:xfrm>
                <a:off x="7870225" y="1237200"/>
                <a:ext cx="319800" cy="302700"/>
              </a:xfrm>
              <a:prstGeom prst="noSmoking">
                <a:avLst>
                  <a:gd fmla="val 18750" name="adj"/>
                </a:avLst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50" name="Google Shape;1250;p55"/>
              <p:cNvCxnSpPr/>
              <p:nvPr/>
            </p:nvCxnSpPr>
            <p:spPr>
              <a:xfrm>
                <a:off x="3007900" y="1384050"/>
                <a:ext cx="4867500" cy="9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51" name="Google Shape;1251;p55"/>
            <p:cNvSpPr/>
            <p:nvPr/>
          </p:nvSpPr>
          <p:spPr>
            <a:xfrm>
              <a:off x="2037150" y="1237200"/>
              <a:ext cx="319800" cy="302700"/>
            </a:xfrm>
            <a:prstGeom prst="noSmoking">
              <a:avLst>
                <a:gd fmla="val 18750" name="adj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4"/>
        </a:solidFill>
      </p:bgPr>
    </p:bg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6"/>
          <p:cNvSpPr txBox="1"/>
          <p:nvPr>
            <p:ph type="title"/>
          </p:nvPr>
        </p:nvSpPr>
        <p:spPr>
          <a:xfrm>
            <a:off x="1541075" y="542045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chemeClr val="accent1"/>
                </a:solidFill>
              </a:rPr>
              <a:t>2.3 Delete Example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57" name="Google Shape;1257;p56">
            <a:hlinkClick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56">
            <a:hlinkClick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56">
            <a:hlinkClick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56">
            <a:hlinkClick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56">
            <a:hlinkClick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56">
            <a:hlinkClick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 i="0" sz="14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63" name="Google Shape;1263;p56">
            <a:hlinkClick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 i="0" sz="1400" u="none" cap="none" strike="noStrike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64" name="Google Shape;1264;p56">
            <a:hlinkClick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X</a:t>
            </a:r>
            <a:endParaRPr b="1" i="0" sz="1400" u="none" cap="none" strike="noStrike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65" name="Google Shape;1265;p56">
            <a:hlinkClick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 i="0" sz="1400" u="none" cap="none" strike="noStrike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66" name="Google Shape;1266;p56">
            <a:hlinkClick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 i="0" sz="14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267" name="Google Shape;1267;p56"/>
          <p:cNvGrpSpPr/>
          <p:nvPr/>
        </p:nvGrpSpPr>
        <p:grpSpPr>
          <a:xfrm>
            <a:off x="6935167" y="696541"/>
            <a:ext cx="195284" cy="195284"/>
            <a:chOff x="5660400" y="238125"/>
            <a:chExt cx="481825" cy="481825"/>
          </a:xfrm>
        </p:grpSpPr>
        <p:sp>
          <p:nvSpPr>
            <p:cNvPr id="1268" name="Google Shape;1268;p56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6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0" name="Google Shape;1270;p56">
            <a:hlinkClick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56">
            <a:hlinkClick action="ppaction://hlinksldjump" r:id="rId3"/>
          </p:cNvPr>
          <p:cNvSpPr/>
          <p:nvPr/>
        </p:nvSpPr>
        <p:spPr>
          <a:xfrm>
            <a:off x="7246284" y="695850"/>
            <a:ext cx="213106" cy="195722"/>
          </a:xfrm>
          <a:custGeom>
            <a:rect b="b" l="l" r="r" t="t"/>
            <a:pathLst>
              <a:path extrusionOk="0" h="31568" w="34372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56">
            <a:hlinkClick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56">
            <a:hlinkClick action="ppaction://hlinkshowjump?jump=previousslide"/>
          </p:cNvPr>
          <p:cNvSpPr/>
          <p:nvPr/>
        </p:nvSpPr>
        <p:spPr>
          <a:xfrm rot="10800000">
            <a:off x="7575226" y="695855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4" name="Google Shape;1274;p56"/>
          <p:cNvPicPr preferRelativeResize="0"/>
          <p:nvPr/>
        </p:nvPicPr>
        <p:blipFill rotWithShape="1">
          <a:blip r:embed="rId4">
            <a:alphaModFix/>
          </a:blip>
          <a:srcRect b="0" l="0" r="0" t="13629"/>
          <a:stretch/>
        </p:blipFill>
        <p:spPr>
          <a:xfrm>
            <a:off x="2025050" y="1701450"/>
            <a:ext cx="6142975" cy="30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57"/>
          <p:cNvSpPr txBox="1"/>
          <p:nvPr>
            <p:ph type="title"/>
          </p:nvPr>
        </p:nvSpPr>
        <p:spPr>
          <a:xfrm>
            <a:off x="1543659" y="540116"/>
            <a:ext cx="5872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600">
                <a:solidFill>
                  <a:schemeClr val="accent2"/>
                </a:solidFill>
              </a:rPr>
              <a:t>3.1 Advantages &amp; Disadvantages</a:t>
            </a:r>
            <a:endParaRPr b="1" sz="2600">
              <a:solidFill>
                <a:schemeClr val="accent2"/>
              </a:solidFill>
            </a:endParaRPr>
          </a:p>
        </p:txBody>
      </p:sp>
      <p:sp>
        <p:nvSpPr>
          <p:cNvPr id="1280" name="Google Shape;1280;p57"/>
          <p:cNvSpPr/>
          <p:nvPr/>
        </p:nvSpPr>
        <p:spPr>
          <a:xfrm>
            <a:off x="5969852" y="1843589"/>
            <a:ext cx="26636" cy="25708"/>
          </a:xfrm>
          <a:custGeom>
            <a:rect b="b" l="l" r="r" t="t"/>
            <a:pathLst>
              <a:path extrusionOk="0" h="1717" w="1779">
                <a:moveTo>
                  <a:pt x="1157" y="1"/>
                </a:moveTo>
                <a:lnTo>
                  <a:pt x="0" y="1157"/>
                </a:lnTo>
                <a:lnTo>
                  <a:pt x="1409" y="1704"/>
                </a:lnTo>
                <a:cubicBezTo>
                  <a:pt x="1434" y="1712"/>
                  <a:pt x="1460" y="1716"/>
                  <a:pt x="1485" y="1716"/>
                </a:cubicBezTo>
                <a:cubicBezTo>
                  <a:pt x="1644" y="1716"/>
                  <a:pt x="1779" y="1555"/>
                  <a:pt x="1724" y="1409"/>
                </a:cubicBezTo>
                <a:lnTo>
                  <a:pt x="11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p57">
            <a:hlinkClick/>
          </p:cNvPr>
          <p:cNvSpPr/>
          <p:nvPr/>
        </p:nvSpPr>
        <p:spPr>
          <a:xfrm>
            <a:off x="2258188" y="1680650"/>
            <a:ext cx="4614000" cy="2723100"/>
          </a:xfrm>
          <a:prstGeom prst="roundRect">
            <a:avLst>
              <a:gd fmla="val 5570" name="adj"/>
            </a:avLst>
          </a:prstGeom>
          <a:solidFill>
            <a:srgbClr val="F3F3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57">
            <a:hlinkClick/>
          </p:cNvPr>
          <p:cNvSpPr txBox="1"/>
          <p:nvPr>
            <p:ph idx="1" type="subTitle"/>
          </p:nvPr>
        </p:nvSpPr>
        <p:spPr>
          <a:xfrm>
            <a:off x="2258188" y="2235225"/>
            <a:ext cx="4614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accent3"/>
                </a:solidFill>
              </a:rPr>
              <a:t>Advantages &amp; Disadvantages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83" name="Google Shape;1283;p57">
            <a:hlinkClick/>
          </p:cNvPr>
          <p:cNvSpPr txBox="1"/>
          <p:nvPr>
            <p:ph idx="2" type="subTitle"/>
          </p:nvPr>
        </p:nvSpPr>
        <p:spPr>
          <a:xfrm>
            <a:off x="2291638" y="2805975"/>
            <a:ext cx="22941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000"/>
              <a:t>1. Very well performance on rapid insertions because there are no rotations or reallocations.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000"/>
              <a:t>2. Can reach any element faster than standard sorted linked list.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000"/>
              <a:t>3. Simpler to implement than self-balancing BST and hash tables.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/>
          </a:p>
        </p:txBody>
      </p:sp>
      <p:sp>
        <p:nvSpPr>
          <p:cNvPr id="1284" name="Google Shape;1284;p57">
            <a:hlinkClick/>
          </p:cNvPr>
          <p:cNvSpPr/>
          <p:nvPr/>
        </p:nvSpPr>
        <p:spPr>
          <a:xfrm>
            <a:off x="4264762" y="1395025"/>
            <a:ext cx="579900" cy="57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5" name="Google Shape;1285;p57"/>
          <p:cNvGrpSpPr/>
          <p:nvPr/>
        </p:nvGrpSpPr>
        <p:grpSpPr>
          <a:xfrm>
            <a:off x="4400299" y="1513690"/>
            <a:ext cx="308823" cy="342571"/>
            <a:chOff x="7296211" y="1550613"/>
            <a:chExt cx="308823" cy="342571"/>
          </a:xfrm>
        </p:grpSpPr>
        <p:sp>
          <p:nvSpPr>
            <p:cNvPr id="1286" name="Google Shape;1286;p57"/>
            <p:cNvSpPr/>
            <p:nvPr/>
          </p:nvSpPr>
          <p:spPr>
            <a:xfrm>
              <a:off x="7327055" y="1864766"/>
              <a:ext cx="22054" cy="28418"/>
            </a:xfrm>
            <a:custGeom>
              <a:rect b="b" l="l" r="r" t="t"/>
              <a:pathLst>
                <a:path extrusionOk="0" h="1898" w="1473">
                  <a:moveTo>
                    <a:pt x="43" y="1"/>
                  </a:moveTo>
                  <a:lnTo>
                    <a:pt x="1" y="1640"/>
                  </a:lnTo>
                  <a:cubicBezTo>
                    <a:pt x="1" y="1798"/>
                    <a:pt x="128" y="1898"/>
                    <a:pt x="256" y="1898"/>
                  </a:cubicBezTo>
                  <a:cubicBezTo>
                    <a:pt x="315" y="1898"/>
                    <a:pt x="374" y="1876"/>
                    <a:pt x="421" y="1830"/>
                  </a:cubicBezTo>
                  <a:lnTo>
                    <a:pt x="1472" y="631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7"/>
            <p:cNvSpPr/>
            <p:nvPr/>
          </p:nvSpPr>
          <p:spPr>
            <a:xfrm>
              <a:off x="7552121" y="1866653"/>
              <a:ext cx="22054" cy="26456"/>
            </a:xfrm>
            <a:custGeom>
              <a:rect b="b" l="l" r="r" t="t"/>
              <a:pathLst>
                <a:path extrusionOk="0" h="1767" w="1473">
                  <a:moveTo>
                    <a:pt x="1410" y="1"/>
                  </a:moveTo>
                  <a:lnTo>
                    <a:pt x="1" y="526"/>
                  </a:lnTo>
                  <a:lnTo>
                    <a:pt x="1031" y="1683"/>
                  </a:lnTo>
                  <a:cubicBezTo>
                    <a:pt x="1082" y="1741"/>
                    <a:pt x="1147" y="1766"/>
                    <a:pt x="1213" y="1766"/>
                  </a:cubicBezTo>
                  <a:cubicBezTo>
                    <a:pt x="1337" y="1766"/>
                    <a:pt x="1459" y="1673"/>
                    <a:pt x="1473" y="1535"/>
                  </a:cubicBezTo>
                  <a:lnTo>
                    <a:pt x="14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7"/>
            <p:cNvSpPr/>
            <p:nvPr/>
          </p:nvSpPr>
          <p:spPr>
            <a:xfrm>
              <a:off x="7296211" y="1753326"/>
              <a:ext cx="308823" cy="16709"/>
            </a:xfrm>
            <a:custGeom>
              <a:rect b="b" l="l" r="r" t="t"/>
              <a:pathLst>
                <a:path extrusionOk="0" h="1116" w="20626">
                  <a:moveTo>
                    <a:pt x="526" y="1"/>
                  </a:moveTo>
                  <a:cubicBezTo>
                    <a:pt x="231" y="1"/>
                    <a:pt x="0" y="253"/>
                    <a:pt x="0" y="527"/>
                  </a:cubicBezTo>
                  <a:lnTo>
                    <a:pt x="0" y="590"/>
                  </a:lnTo>
                  <a:cubicBezTo>
                    <a:pt x="0" y="884"/>
                    <a:pt x="231" y="1115"/>
                    <a:pt x="526" y="1115"/>
                  </a:cubicBezTo>
                  <a:lnTo>
                    <a:pt x="20099" y="1115"/>
                  </a:lnTo>
                  <a:cubicBezTo>
                    <a:pt x="20394" y="1115"/>
                    <a:pt x="20625" y="884"/>
                    <a:pt x="20625" y="590"/>
                  </a:cubicBezTo>
                  <a:lnTo>
                    <a:pt x="20625" y="527"/>
                  </a:lnTo>
                  <a:cubicBezTo>
                    <a:pt x="20625" y="253"/>
                    <a:pt x="20394" y="1"/>
                    <a:pt x="200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7"/>
            <p:cNvSpPr/>
            <p:nvPr/>
          </p:nvSpPr>
          <p:spPr>
            <a:xfrm>
              <a:off x="7316664" y="1612300"/>
              <a:ext cx="140412" cy="263052"/>
            </a:xfrm>
            <a:custGeom>
              <a:rect b="b" l="l" r="r" t="t"/>
              <a:pathLst>
                <a:path extrusionOk="0" h="17569" w="9378">
                  <a:moveTo>
                    <a:pt x="6750" y="1"/>
                  </a:moveTo>
                  <a:lnTo>
                    <a:pt x="1304" y="10597"/>
                  </a:lnTo>
                  <a:cubicBezTo>
                    <a:pt x="358" y="12426"/>
                    <a:pt x="1" y="14487"/>
                    <a:pt x="274" y="16505"/>
                  </a:cubicBezTo>
                  <a:cubicBezTo>
                    <a:pt x="295" y="16736"/>
                    <a:pt x="442" y="16926"/>
                    <a:pt x="653" y="17010"/>
                  </a:cubicBezTo>
                  <a:lnTo>
                    <a:pt x="1935" y="17535"/>
                  </a:lnTo>
                  <a:cubicBezTo>
                    <a:pt x="2007" y="17558"/>
                    <a:pt x="2080" y="17569"/>
                    <a:pt x="2151" y="17569"/>
                  </a:cubicBezTo>
                  <a:cubicBezTo>
                    <a:pt x="2414" y="17569"/>
                    <a:pt x="2656" y="17421"/>
                    <a:pt x="2755" y="17157"/>
                  </a:cubicBezTo>
                  <a:lnTo>
                    <a:pt x="9378" y="1052"/>
                  </a:lnTo>
                  <a:lnTo>
                    <a:pt x="6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7"/>
            <p:cNvSpPr/>
            <p:nvPr/>
          </p:nvSpPr>
          <p:spPr>
            <a:xfrm>
              <a:off x="7338389" y="1612300"/>
              <a:ext cx="118687" cy="262917"/>
            </a:xfrm>
            <a:custGeom>
              <a:rect b="b" l="l" r="r" t="t"/>
              <a:pathLst>
                <a:path extrusionOk="0" h="17560" w="7927">
                  <a:moveTo>
                    <a:pt x="5299" y="1"/>
                  </a:moveTo>
                  <a:lnTo>
                    <a:pt x="4205" y="2124"/>
                  </a:lnTo>
                  <a:cubicBezTo>
                    <a:pt x="4353" y="2419"/>
                    <a:pt x="4563" y="2692"/>
                    <a:pt x="4794" y="2923"/>
                  </a:cubicBezTo>
                  <a:cubicBezTo>
                    <a:pt x="5278" y="3428"/>
                    <a:pt x="5425" y="4185"/>
                    <a:pt x="5151" y="4837"/>
                  </a:cubicBezTo>
                  <a:lnTo>
                    <a:pt x="85" y="17178"/>
                  </a:lnTo>
                  <a:cubicBezTo>
                    <a:pt x="64" y="17220"/>
                    <a:pt x="43" y="17283"/>
                    <a:pt x="0" y="17325"/>
                  </a:cubicBezTo>
                  <a:lnTo>
                    <a:pt x="484" y="17514"/>
                  </a:lnTo>
                  <a:cubicBezTo>
                    <a:pt x="565" y="17545"/>
                    <a:pt x="648" y="17559"/>
                    <a:pt x="728" y="17559"/>
                  </a:cubicBezTo>
                  <a:cubicBezTo>
                    <a:pt x="980" y="17559"/>
                    <a:pt x="1208" y="17417"/>
                    <a:pt x="1304" y="17178"/>
                  </a:cubicBezTo>
                  <a:lnTo>
                    <a:pt x="7927" y="1052"/>
                  </a:lnTo>
                  <a:lnTo>
                    <a:pt x="52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7"/>
            <p:cNvSpPr/>
            <p:nvPr/>
          </p:nvSpPr>
          <p:spPr>
            <a:xfrm>
              <a:off x="7444155" y="1612300"/>
              <a:ext cx="140098" cy="263052"/>
            </a:xfrm>
            <a:custGeom>
              <a:rect b="b" l="l" r="r" t="t"/>
              <a:pathLst>
                <a:path extrusionOk="0" h="17569" w="9357">
                  <a:moveTo>
                    <a:pt x="2629" y="1"/>
                  </a:moveTo>
                  <a:lnTo>
                    <a:pt x="1" y="1052"/>
                  </a:lnTo>
                  <a:lnTo>
                    <a:pt x="6623" y="17157"/>
                  </a:lnTo>
                  <a:cubicBezTo>
                    <a:pt x="6722" y="17421"/>
                    <a:pt x="6964" y="17569"/>
                    <a:pt x="7217" y="17569"/>
                  </a:cubicBezTo>
                  <a:cubicBezTo>
                    <a:pt x="7285" y="17569"/>
                    <a:pt x="7355" y="17558"/>
                    <a:pt x="7422" y="17535"/>
                  </a:cubicBezTo>
                  <a:lnTo>
                    <a:pt x="8726" y="17010"/>
                  </a:lnTo>
                  <a:cubicBezTo>
                    <a:pt x="8915" y="16926"/>
                    <a:pt x="9083" y="16736"/>
                    <a:pt x="9104" y="16505"/>
                  </a:cubicBezTo>
                  <a:cubicBezTo>
                    <a:pt x="9356" y="14487"/>
                    <a:pt x="8999" y="12426"/>
                    <a:pt x="8074" y="10597"/>
                  </a:cubicBezTo>
                  <a:lnTo>
                    <a:pt x="26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57"/>
            <p:cNvSpPr/>
            <p:nvPr/>
          </p:nvSpPr>
          <p:spPr>
            <a:xfrm>
              <a:off x="7444155" y="1612300"/>
              <a:ext cx="140412" cy="257512"/>
            </a:xfrm>
            <a:custGeom>
              <a:rect b="b" l="l" r="r" t="t"/>
              <a:pathLst>
                <a:path extrusionOk="0" h="17199" w="9378">
                  <a:moveTo>
                    <a:pt x="2629" y="1"/>
                  </a:moveTo>
                  <a:lnTo>
                    <a:pt x="1" y="1052"/>
                  </a:lnTo>
                  <a:lnTo>
                    <a:pt x="190" y="1536"/>
                  </a:lnTo>
                  <a:lnTo>
                    <a:pt x="1199" y="3996"/>
                  </a:lnTo>
                  <a:cubicBezTo>
                    <a:pt x="1367" y="3954"/>
                    <a:pt x="1556" y="3912"/>
                    <a:pt x="1704" y="3848"/>
                  </a:cubicBezTo>
                  <a:cubicBezTo>
                    <a:pt x="1874" y="3790"/>
                    <a:pt x="2048" y="3762"/>
                    <a:pt x="2220" y="3762"/>
                  </a:cubicBezTo>
                  <a:cubicBezTo>
                    <a:pt x="2793" y="3762"/>
                    <a:pt x="3337" y="4072"/>
                    <a:pt x="3596" y="4605"/>
                  </a:cubicBezTo>
                  <a:lnTo>
                    <a:pt x="7149" y="11543"/>
                  </a:lnTo>
                  <a:cubicBezTo>
                    <a:pt x="8053" y="13288"/>
                    <a:pt x="8410" y="15265"/>
                    <a:pt x="8200" y="17199"/>
                  </a:cubicBezTo>
                  <a:lnTo>
                    <a:pt x="8789" y="16968"/>
                  </a:lnTo>
                  <a:cubicBezTo>
                    <a:pt x="8978" y="16905"/>
                    <a:pt x="9104" y="16715"/>
                    <a:pt x="9104" y="16505"/>
                  </a:cubicBezTo>
                  <a:cubicBezTo>
                    <a:pt x="9377" y="14487"/>
                    <a:pt x="8999" y="12426"/>
                    <a:pt x="8074" y="10618"/>
                  </a:cubicBezTo>
                  <a:lnTo>
                    <a:pt x="3722" y="2124"/>
                  </a:lnTo>
                  <a:lnTo>
                    <a:pt x="26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57"/>
            <p:cNvSpPr/>
            <p:nvPr/>
          </p:nvSpPr>
          <p:spPr>
            <a:xfrm>
              <a:off x="7438333" y="1550613"/>
              <a:ext cx="35275" cy="32116"/>
            </a:xfrm>
            <a:custGeom>
              <a:rect b="b" l="l" r="r" t="t"/>
              <a:pathLst>
                <a:path extrusionOk="0" h="2145" w="2356">
                  <a:moveTo>
                    <a:pt x="653" y="0"/>
                  </a:moveTo>
                  <a:cubicBezTo>
                    <a:pt x="295" y="0"/>
                    <a:pt x="1" y="295"/>
                    <a:pt x="22" y="652"/>
                  </a:cubicBezTo>
                  <a:lnTo>
                    <a:pt x="22" y="2145"/>
                  </a:lnTo>
                  <a:lnTo>
                    <a:pt x="2355" y="2145"/>
                  </a:lnTo>
                  <a:lnTo>
                    <a:pt x="2355" y="631"/>
                  </a:lnTo>
                  <a:cubicBezTo>
                    <a:pt x="2355" y="295"/>
                    <a:pt x="2082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57"/>
            <p:cNvSpPr/>
            <p:nvPr/>
          </p:nvSpPr>
          <p:spPr>
            <a:xfrm>
              <a:off x="7401815" y="1576740"/>
              <a:ext cx="94776" cy="80911"/>
            </a:xfrm>
            <a:custGeom>
              <a:rect b="b" l="l" r="r" t="t"/>
              <a:pathLst>
                <a:path extrusionOk="0" h="5404" w="6330">
                  <a:moveTo>
                    <a:pt x="3617" y="0"/>
                  </a:moveTo>
                  <a:cubicBezTo>
                    <a:pt x="1220" y="0"/>
                    <a:pt x="1" y="2902"/>
                    <a:pt x="1704" y="4605"/>
                  </a:cubicBezTo>
                  <a:cubicBezTo>
                    <a:pt x="2255" y="5156"/>
                    <a:pt x="2935" y="5403"/>
                    <a:pt x="3602" y="5403"/>
                  </a:cubicBezTo>
                  <a:cubicBezTo>
                    <a:pt x="4993" y="5403"/>
                    <a:pt x="6329" y="4326"/>
                    <a:pt x="6329" y="2691"/>
                  </a:cubicBezTo>
                  <a:cubicBezTo>
                    <a:pt x="6329" y="1199"/>
                    <a:pt x="5110" y="0"/>
                    <a:pt x="3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7"/>
            <p:cNvSpPr/>
            <p:nvPr/>
          </p:nvSpPr>
          <p:spPr>
            <a:xfrm>
              <a:off x="7446208" y="1576740"/>
              <a:ext cx="53212" cy="80911"/>
            </a:xfrm>
            <a:custGeom>
              <a:rect b="b" l="l" r="r" t="t"/>
              <a:pathLst>
                <a:path extrusionOk="0" h="5404" w="3554">
                  <a:moveTo>
                    <a:pt x="652" y="0"/>
                  </a:moveTo>
                  <a:cubicBezTo>
                    <a:pt x="421" y="0"/>
                    <a:pt x="211" y="21"/>
                    <a:pt x="0" y="84"/>
                  </a:cubicBezTo>
                  <a:cubicBezTo>
                    <a:pt x="2713" y="757"/>
                    <a:pt x="2713" y="4626"/>
                    <a:pt x="0" y="5319"/>
                  </a:cubicBezTo>
                  <a:cubicBezTo>
                    <a:pt x="224" y="5376"/>
                    <a:pt x="448" y="5403"/>
                    <a:pt x="668" y="5403"/>
                  </a:cubicBezTo>
                  <a:cubicBezTo>
                    <a:pt x="1997" y="5403"/>
                    <a:pt x="3181" y="4417"/>
                    <a:pt x="3343" y="3028"/>
                  </a:cubicBezTo>
                  <a:cubicBezTo>
                    <a:pt x="3553" y="1409"/>
                    <a:pt x="2271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57"/>
            <p:cNvSpPr/>
            <p:nvPr/>
          </p:nvSpPr>
          <p:spPr>
            <a:xfrm>
              <a:off x="7434874" y="1601295"/>
              <a:ext cx="36847" cy="31637"/>
            </a:xfrm>
            <a:custGeom>
              <a:rect b="b" l="l" r="r" t="t"/>
              <a:pathLst>
                <a:path extrusionOk="0" h="2113" w="2461">
                  <a:moveTo>
                    <a:pt x="1409" y="0"/>
                  </a:moveTo>
                  <a:cubicBezTo>
                    <a:pt x="463" y="0"/>
                    <a:pt x="1" y="1135"/>
                    <a:pt x="673" y="1808"/>
                  </a:cubicBezTo>
                  <a:cubicBezTo>
                    <a:pt x="883" y="2018"/>
                    <a:pt x="1143" y="2112"/>
                    <a:pt x="1399" y="2112"/>
                  </a:cubicBezTo>
                  <a:cubicBezTo>
                    <a:pt x="1938" y="2112"/>
                    <a:pt x="2460" y="1693"/>
                    <a:pt x="2460" y="1051"/>
                  </a:cubicBezTo>
                  <a:cubicBezTo>
                    <a:pt x="2460" y="484"/>
                    <a:pt x="1998" y="0"/>
                    <a:pt x="1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57"/>
            <p:cNvSpPr/>
            <p:nvPr/>
          </p:nvSpPr>
          <p:spPr>
            <a:xfrm>
              <a:off x="7433135" y="1733817"/>
              <a:ext cx="34961" cy="56042"/>
            </a:xfrm>
            <a:custGeom>
              <a:rect b="b" l="l" r="r" t="t"/>
              <a:pathLst>
                <a:path extrusionOk="0" h="3743" w="2335">
                  <a:moveTo>
                    <a:pt x="947" y="0"/>
                  </a:moveTo>
                  <a:cubicBezTo>
                    <a:pt x="421" y="0"/>
                    <a:pt x="1" y="421"/>
                    <a:pt x="1" y="947"/>
                  </a:cubicBezTo>
                  <a:lnTo>
                    <a:pt x="1" y="2797"/>
                  </a:lnTo>
                  <a:cubicBezTo>
                    <a:pt x="1" y="3322"/>
                    <a:pt x="421" y="3743"/>
                    <a:pt x="947" y="3743"/>
                  </a:cubicBezTo>
                  <a:lnTo>
                    <a:pt x="1388" y="3743"/>
                  </a:lnTo>
                  <a:cubicBezTo>
                    <a:pt x="1914" y="3743"/>
                    <a:pt x="2334" y="3322"/>
                    <a:pt x="2334" y="2797"/>
                  </a:cubicBezTo>
                  <a:lnTo>
                    <a:pt x="2334" y="947"/>
                  </a:lnTo>
                  <a:cubicBezTo>
                    <a:pt x="2334" y="421"/>
                    <a:pt x="1914" y="0"/>
                    <a:pt x="1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7"/>
            <p:cNvSpPr/>
            <p:nvPr/>
          </p:nvSpPr>
          <p:spPr>
            <a:xfrm>
              <a:off x="7444155" y="1733817"/>
              <a:ext cx="23941" cy="56042"/>
            </a:xfrm>
            <a:custGeom>
              <a:rect b="b" l="l" r="r" t="t"/>
              <a:pathLst>
                <a:path extrusionOk="0" h="3743" w="1599">
                  <a:moveTo>
                    <a:pt x="211" y="0"/>
                  </a:moveTo>
                  <a:cubicBezTo>
                    <a:pt x="148" y="0"/>
                    <a:pt x="64" y="0"/>
                    <a:pt x="1" y="21"/>
                  </a:cubicBezTo>
                  <a:cubicBezTo>
                    <a:pt x="337" y="211"/>
                    <a:pt x="547" y="568"/>
                    <a:pt x="547" y="947"/>
                  </a:cubicBezTo>
                  <a:lnTo>
                    <a:pt x="547" y="2797"/>
                  </a:lnTo>
                  <a:cubicBezTo>
                    <a:pt x="547" y="3175"/>
                    <a:pt x="337" y="3533"/>
                    <a:pt x="1" y="3722"/>
                  </a:cubicBezTo>
                  <a:cubicBezTo>
                    <a:pt x="64" y="3743"/>
                    <a:pt x="148" y="3743"/>
                    <a:pt x="211" y="3743"/>
                  </a:cubicBezTo>
                  <a:lnTo>
                    <a:pt x="652" y="3743"/>
                  </a:lnTo>
                  <a:cubicBezTo>
                    <a:pt x="1178" y="3743"/>
                    <a:pt x="1598" y="3322"/>
                    <a:pt x="1598" y="2776"/>
                  </a:cubicBezTo>
                  <a:lnTo>
                    <a:pt x="1598" y="947"/>
                  </a:lnTo>
                  <a:cubicBezTo>
                    <a:pt x="1598" y="421"/>
                    <a:pt x="1157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9" name="Google Shape;1299;p57">
            <a:hlinkClick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57">
            <a:hlinkClick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57">
            <a:hlinkClick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57">
            <a:hlinkClick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57">
            <a:hlinkClick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57">
            <a:hlinkClick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 i="0" sz="14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05" name="Google Shape;1305;p57">
            <a:hlinkClick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 i="0" sz="1400" u="none" cap="none" strike="noStrike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06" name="Google Shape;1306;p57">
            <a:hlinkClick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X</a:t>
            </a:r>
            <a:endParaRPr b="1" i="0" sz="1400" u="none" cap="none" strike="noStrike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07" name="Google Shape;1307;p57">
            <a:hlinkClick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 i="0" sz="1400" u="none" cap="none" strike="noStrike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08" name="Google Shape;1308;p57">
            <a:hlinkClick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 i="0" sz="14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309" name="Google Shape;1309;p57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310" name="Google Shape;1310;p57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57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2" name="Google Shape;1312;p57">
            <a:hlinkClick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p57">
            <a:hlinkClick action="ppaction://hlinksldjump" r:id="rId3"/>
          </p:cNvPr>
          <p:cNvSpPr/>
          <p:nvPr/>
        </p:nvSpPr>
        <p:spPr>
          <a:xfrm>
            <a:off x="7246284" y="695850"/>
            <a:ext cx="213106" cy="195722"/>
          </a:xfrm>
          <a:custGeom>
            <a:rect b="b" l="l" r="r" t="t"/>
            <a:pathLst>
              <a:path extrusionOk="0" h="31568" w="34372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57">
            <a:hlinkClick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57">
            <a:hlinkClick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6" name="Google Shape;1316;p57"/>
          <p:cNvGrpSpPr/>
          <p:nvPr/>
        </p:nvGrpSpPr>
        <p:grpSpPr>
          <a:xfrm flipH="1">
            <a:off x="3289495" y="2610377"/>
            <a:ext cx="298386" cy="103945"/>
            <a:chOff x="5332214" y="1728900"/>
            <a:chExt cx="403825" cy="141000"/>
          </a:xfrm>
        </p:grpSpPr>
        <p:sp>
          <p:nvSpPr>
            <p:cNvPr id="1317" name="Google Shape;1317;p57"/>
            <p:cNvSpPr/>
            <p:nvPr/>
          </p:nvSpPr>
          <p:spPr>
            <a:xfrm>
              <a:off x="5334939" y="1734900"/>
              <a:ext cx="401100" cy="1290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57"/>
            <p:cNvSpPr/>
            <p:nvPr/>
          </p:nvSpPr>
          <p:spPr>
            <a:xfrm>
              <a:off x="5332214" y="1728900"/>
              <a:ext cx="141000" cy="14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9" name="Google Shape;1319;p57"/>
          <p:cNvSpPr/>
          <p:nvPr/>
        </p:nvSpPr>
        <p:spPr>
          <a:xfrm flipH="1">
            <a:off x="5592737" y="2623082"/>
            <a:ext cx="296400" cy="948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57"/>
          <p:cNvSpPr/>
          <p:nvPr/>
        </p:nvSpPr>
        <p:spPr>
          <a:xfrm flipH="1">
            <a:off x="5588396" y="2618659"/>
            <a:ext cx="104100" cy="103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57"/>
          <p:cNvSpPr txBox="1"/>
          <p:nvPr/>
        </p:nvSpPr>
        <p:spPr>
          <a:xfrm>
            <a:off x="4591713" y="2799700"/>
            <a:ext cx="22941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1. Can get a cache miss when you need to move down to the lower level because they don't optimize locality of reference.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2. Randomized implementation can cause variations between skip lists with same elements.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8"/>
          <p:cNvSpPr txBox="1"/>
          <p:nvPr>
            <p:ph type="title"/>
          </p:nvPr>
        </p:nvSpPr>
        <p:spPr>
          <a:xfrm>
            <a:off x="1543659" y="540116"/>
            <a:ext cx="5872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chemeClr val="accent2"/>
                </a:solidFill>
              </a:rPr>
              <a:t>3.2 </a:t>
            </a:r>
            <a:r>
              <a:rPr lang="es">
                <a:solidFill>
                  <a:schemeClr val="accent2"/>
                </a:solidFill>
              </a:rPr>
              <a:t>Time and Space Complexity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327" name="Google Shape;1327;p58">
            <a:hlinkClick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58">
            <a:hlinkClick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58">
            <a:hlinkClick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58">
            <a:hlinkClick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58">
            <a:hlinkClick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58">
            <a:hlinkClick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 i="0" sz="14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33" name="Google Shape;1333;p58">
            <a:hlinkClick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 i="0" sz="1400" u="none" cap="none" strike="noStrike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34" name="Google Shape;1334;p58">
            <a:hlinkClick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X</a:t>
            </a:r>
            <a:endParaRPr b="1" i="0" sz="1400" u="none" cap="none" strike="noStrike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35" name="Google Shape;1335;p58">
            <a:hlinkClick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 i="0" sz="1400" u="none" cap="none" strike="noStrike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36" name="Google Shape;1336;p58">
            <a:hlinkClick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 i="0" sz="14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337" name="Google Shape;1337;p58"/>
          <p:cNvGrpSpPr/>
          <p:nvPr/>
        </p:nvGrpSpPr>
        <p:grpSpPr>
          <a:xfrm>
            <a:off x="6935167" y="696541"/>
            <a:ext cx="195284" cy="195284"/>
            <a:chOff x="5660400" y="238125"/>
            <a:chExt cx="481825" cy="481825"/>
          </a:xfrm>
        </p:grpSpPr>
        <p:sp>
          <p:nvSpPr>
            <p:cNvPr id="1338" name="Google Shape;1338;p58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58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0" name="Google Shape;1340;p58">
            <a:hlinkClick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58">
            <a:hlinkClick action="ppaction://hlinksldjump" r:id="rId3"/>
          </p:cNvPr>
          <p:cNvSpPr/>
          <p:nvPr/>
        </p:nvSpPr>
        <p:spPr>
          <a:xfrm>
            <a:off x="7246284" y="695850"/>
            <a:ext cx="213106" cy="195722"/>
          </a:xfrm>
          <a:custGeom>
            <a:rect b="b" l="l" r="r" t="t"/>
            <a:pathLst>
              <a:path extrusionOk="0" h="31568" w="34372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58">
            <a:hlinkClick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58">
            <a:hlinkClick action="ppaction://hlinkshowjump?jump=previousslide"/>
          </p:cNvPr>
          <p:cNvSpPr/>
          <p:nvPr/>
        </p:nvSpPr>
        <p:spPr>
          <a:xfrm rot="10800000">
            <a:off x="7575226" y="695855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4" name="Google Shape;134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588" y="1130425"/>
            <a:ext cx="6596826" cy="36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59"/>
          <p:cNvSpPr txBox="1"/>
          <p:nvPr>
            <p:ph type="title"/>
          </p:nvPr>
        </p:nvSpPr>
        <p:spPr>
          <a:xfrm>
            <a:off x="1543659" y="540116"/>
            <a:ext cx="5872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chemeClr val="accent2"/>
                </a:solidFill>
              </a:rPr>
              <a:t>3.2 Time and Space Complexity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350" name="Google Shape;1350;p59"/>
          <p:cNvSpPr/>
          <p:nvPr/>
        </p:nvSpPr>
        <p:spPr>
          <a:xfrm>
            <a:off x="3145839" y="4055557"/>
            <a:ext cx="23963" cy="21308"/>
          </a:xfrm>
          <a:custGeom>
            <a:rect b="b" l="l" r="r" t="t"/>
            <a:pathLst>
              <a:path extrusionOk="0" h="1717" w="1779">
                <a:moveTo>
                  <a:pt x="1157" y="1"/>
                </a:moveTo>
                <a:lnTo>
                  <a:pt x="0" y="1157"/>
                </a:lnTo>
                <a:lnTo>
                  <a:pt x="1409" y="1704"/>
                </a:lnTo>
                <a:cubicBezTo>
                  <a:pt x="1434" y="1712"/>
                  <a:pt x="1460" y="1716"/>
                  <a:pt x="1485" y="1716"/>
                </a:cubicBezTo>
                <a:cubicBezTo>
                  <a:pt x="1644" y="1716"/>
                  <a:pt x="1779" y="1555"/>
                  <a:pt x="1724" y="1409"/>
                </a:cubicBezTo>
                <a:lnTo>
                  <a:pt x="11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59">
            <a:hlinkClick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59">
            <a:hlinkClick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59">
            <a:hlinkClick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59">
            <a:hlinkClick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59">
            <a:hlinkClick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59">
            <a:hlinkClick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 i="0" sz="14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57" name="Google Shape;1357;p59">
            <a:hlinkClick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 i="0" sz="1400" u="none" cap="none" strike="noStrike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58" name="Google Shape;1358;p59">
            <a:hlinkClick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X</a:t>
            </a:r>
            <a:endParaRPr b="1" i="0" sz="1400" u="none" cap="none" strike="noStrike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59" name="Google Shape;1359;p59">
            <a:hlinkClick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 i="0" sz="1400" u="none" cap="none" strike="noStrike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60" name="Google Shape;1360;p59">
            <a:hlinkClick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 i="0" sz="14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361" name="Google Shape;1361;p59"/>
          <p:cNvGrpSpPr/>
          <p:nvPr/>
        </p:nvGrpSpPr>
        <p:grpSpPr>
          <a:xfrm>
            <a:off x="6935167" y="696541"/>
            <a:ext cx="195284" cy="195284"/>
            <a:chOff x="5660400" y="238125"/>
            <a:chExt cx="481825" cy="481825"/>
          </a:xfrm>
        </p:grpSpPr>
        <p:sp>
          <p:nvSpPr>
            <p:cNvPr id="1362" name="Google Shape;1362;p59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59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4" name="Google Shape;1364;p59">
            <a:hlinkClick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59">
            <a:hlinkClick action="ppaction://hlinksldjump" r:id="rId3"/>
          </p:cNvPr>
          <p:cNvSpPr/>
          <p:nvPr/>
        </p:nvSpPr>
        <p:spPr>
          <a:xfrm>
            <a:off x="7246284" y="695850"/>
            <a:ext cx="213106" cy="195722"/>
          </a:xfrm>
          <a:custGeom>
            <a:rect b="b" l="l" r="r" t="t"/>
            <a:pathLst>
              <a:path extrusionOk="0" h="31568" w="34372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59">
            <a:hlinkClick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59">
            <a:hlinkClick action="ppaction://hlinkshowjump?jump=previousslide"/>
          </p:cNvPr>
          <p:cNvSpPr/>
          <p:nvPr/>
        </p:nvSpPr>
        <p:spPr>
          <a:xfrm rot="10800000">
            <a:off x="7575226" y="695855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59">
            <a:hlinkClick/>
          </p:cNvPr>
          <p:cNvSpPr/>
          <p:nvPr/>
        </p:nvSpPr>
        <p:spPr>
          <a:xfrm>
            <a:off x="1108755" y="3669070"/>
            <a:ext cx="1030200" cy="844800"/>
          </a:xfrm>
          <a:prstGeom prst="roundRect">
            <a:avLst>
              <a:gd fmla="val 5570" name="adj"/>
            </a:avLst>
          </a:prstGeom>
          <a:solidFill>
            <a:srgbClr val="F3F3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Google Shape;1369;p59">
            <a:hlinkClick/>
          </p:cNvPr>
          <p:cNvSpPr txBox="1"/>
          <p:nvPr>
            <p:ph idx="3" type="subTitle"/>
          </p:nvPr>
        </p:nvSpPr>
        <p:spPr>
          <a:xfrm>
            <a:off x="948375" y="3877575"/>
            <a:ext cx="13401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600"/>
              <a:t>Space</a:t>
            </a:r>
            <a:r>
              <a:rPr lang="es" sz="1600"/>
              <a:t> </a:t>
            </a:r>
            <a:r>
              <a:rPr lang="es"/>
              <a:t>  </a:t>
            </a:r>
            <a:r>
              <a:rPr lang="es" sz="1100"/>
              <a:t>Average Case</a:t>
            </a:r>
            <a:endParaRPr sz="1100">
              <a:solidFill>
                <a:schemeClr val="accent2"/>
              </a:solidFill>
            </a:endParaRPr>
          </a:p>
        </p:txBody>
      </p:sp>
      <p:sp>
        <p:nvSpPr>
          <p:cNvPr id="1370" name="Google Shape;1370;p59">
            <a:hlinkClick/>
          </p:cNvPr>
          <p:cNvSpPr txBox="1"/>
          <p:nvPr>
            <p:ph idx="4" type="subTitle"/>
          </p:nvPr>
        </p:nvSpPr>
        <p:spPr>
          <a:xfrm>
            <a:off x="1156524" y="4226019"/>
            <a:ext cx="9411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O(n)</a:t>
            </a:r>
            <a:endParaRPr sz="1400"/>
          </a:p>
        </p:txBody>
      </p:sp>
      <p:sp>
        <p:nvSpPr>
          <p:cNvPr id="1371" name="Google Shape;1371;p59">
            <a:hlinkClick/>
          </p:cNvPr>
          <p:cNvSpPr/>
          <p:nvPr/>
        </p:nvSpPr>
        <p:spPr>
          <a:xfrm>
            <a:off x="1474020" y="3575873"/>
            <a:ext cx="231300" cy="21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2" name="Google Shape;137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4021" y="3577365"/>
            <a:ext cx="231291" cy="21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59">
            <a:hlinkClick/>
          </p:cNvPr>
          <p:cNvSpPr/>
          <p:nvPr/>
        </p:nvSpPr>
        <p:spPr>
          <a:xfrm>
            <a:off x="2288492" y="3669070"/>
            <a:ext cx="1030200" cy="844800"/>
          </a:xfrm>
          <a:prstGeom prst="roundRect">
            <a:avLst>
              <a:gd fmla="val 5570" name="adj"/>
            </a:avLst>
          </a:prstGeom>
          <a:solidFill>
            <a:srgbClr val="F3F3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p59">
            <a:hlinkClick/>
          </p:cNvPr>
          <p:cNvSpPr txBox="1"/>
          <p:nvPr>
            <p:ph idx="3" type="subTitle"/>
          </p:nvPr>
        </p:nvSpPr>
        <p:spPr>
          <a:xfrm>
            <a:off x="2291869" y="3877560"/>
            <a:ext cx="10302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600"/>
              <a:t>Space</a:t>
            </a:r>
            <a:r>
              <a:rPr lang="es"/>
              <a:t> </a:t>
            </a:r>
            <a:r>
              <a:rPr lang="es" sz="1100"/>
              <a:t>Worst Case</a:t>
            </a:r>
            <a:endParaRPr sz="1100">
              <a:solidFill>
                <a:schemeClr val="accent2"/>
              </a:solidFill>
            </a:endParaRPr>
          </a:p>
        </p:txBody>
      </p:sp>
      <p:sp>
        <p:nvSpPr>
          <p:cNvPr id="1375" name="Google Shape;1375;p59">
            <a:hlinkClick/>
          </p:cNvPr>
          <p:cNvSpPr txBox="1"/>
          <p:nvPr>
            <p:ph idx="4" type="subTitle"/>
          </p:nvPr>
        </p:nvSpPr>
        <p:spPr>
          <a:xfrm>
            <a:off x="2232750" y="4226025"/>
            <a:ext cx="1133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O(nlog(n))</a:t>
            </a:r>
            <a:endParaRPr sz="1400"/>
          </a:p>
        </p:txBody>
      </p:sp>
      <p:sp>
        <p:nvSpPr>
          <p:cNvPr id="1376" name="Google Shape;1376;p59">
            <a:hlinkClick/>
          </p:cNvPr>
          <p:cNvSpPr/>
          <p:nvPr/>
        </p:nvSpPr>
        <p:spPr>
          <a:xfrm>
            <a:off x="2653757" y="3575873"/>
            <a:ext cx="231300" cy="21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7" name="Google Shape;137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3759" y="3577365"/>
            <a:ext cx="231291" cy="21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59">
            <a:hlinkClick/>
          </p:cNvPr>
          <p:cNvSpPr/>
          <p:nvPr/>
        </p:nvSpPr>
        <p:spPr>
          <a:xfrm>
            <a:off x="3476592" y="3690420"/>
            <a:ext cx="1030200" cy="844800"/>
          </a:xfrm>
          <a:prstGeom prst="roundRect">
            <a:avLst>
              <a:gd fmla="val 5570" name="adj"/>
            </a:avLst>
          </a:prstGeom>
          <a:solidFill>
            <a:srgbClr val="F3F3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p59">
            <a:hlinkClick/>
          </p:cNvPr>
          <p:cNvSpPr txBox="1"/>
          <p:nvPr>
            <p:ph idx="3" type="subTitle"/>
          </p:nvPr>
        </p:nvSpPr>
        <p:spPr>
          <a:xfrm>
            <a:off x="3428148" y="3898920"/>
            <a:ext cx="11337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600"/>
              <a:t>Search</a:t>
            </a:r>
            <a:r>
              <a:rPr lang="es"/>
              <a:t> </a:t>
            </a:r>
            <a:r>
              <a:rPr lang="es" sz="1200"/>
              <a:t>A</a:t>
            </a:r>
            <a:r>
              <a:rPr lang="es" sz="1100"/>
              <a:t>verage Case</a:t>
            </a:r>
            <a:endParaRPr sz="1100">
              <a:solidFill>
                <a:schemeClr val="accent2"/>
              </a:solidFill>
            </a:endParaRPr>
          </a:p>
        </p:txBody>
      </p:sp>
      <p:sp>
        <p:nvSpPr>
          <p:cNvPr id="1380" name="Google Shape;1380;p59">
            <a:hlinkClick/>
          </p:cNvPr>
          <p:cNvSpPr txBox="1"/>
          <p:nvPr>
            <p:ph idx="4" type="subTitle"/>
          </p:nvPr>
        </p:nvSpPr>
        <p:spPr>
          <a:xfrm>
            <a:off x="3524362" y="4247369"/>
            <a:ext cx="9411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O(log(n))</a:t>
            </a:r>
            <a:endParaRPr sz="1400"/>
          </a:p>
        </p:txBody>
      </p:sp>
      <p:sp>
        <p:nvSpPr>
          <p:cNvPr id="1381" name="Google Shape;1381;p59">
            <a:hlinkClick/>
          </p:cNvPr>
          <p:cNvSpPr/>
          <p:nvPr/>
        </p:nvSpPr>
        <p:spPr>
          <a:xfrm>
            <a:off x="3841857" y="3597223"/>
            <a:ext cx="231300" cy="21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2" name="Google Shape;138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1859" y="3598715"/>
            <a:ext cx="231291" cy="21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383" name="Google Shape;1383;p59">
            <a:hlinkClick/>
          </p:cNvPr>
          <p:cNvSpPr/>
          <p:nvPr/>
        </p:nvSpPr>
        <p:spPr>
          <a:xfrm>
            <a:off x="4671280" y="3690407"/>
            <a:ext cx="1030200" cy="844800"/>
          </a:xfrm>
          <a:prstGeom prst="roundRect">
            <a:avLst>
              <a:gd fmla="val 5570" name="adj"/>
            </a:avLst>
          </a:prstGeom>
          <a:solidFill>
            <a:srgbClr val="F3F3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59">
            <a:hlinkClick/>
          </p:cNvPr>
          <p:cNvSpPr txBox="1"/>
          <p:nvPr>
            <p:ph idx="3" type="subTitle"/>
          </p:nvPr>
        </p:nvSpPr>
        <p:spPr>
          <a:xfrm>
            <a:off x="4674657" y="3898897"/>
            <a:ext cx="10302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600"/>
              <a:t>Search</a:t>
            </a:r>
            <a:r>
              <a:rPr lang="es"/>
              <a:t> </a:t>
            </a:r>
            <a:r>
              <a:rPr lang="es" sz="1100"/>
              <a:t>Worst Case</a:t>
            </a:r>
            <a:endParaRPr sz="1100">
              <a:solidFill>
                <a:schemeClr val="accent2"/>
              </a:solidFill>
            </a:endParaRPr>
          </a:p>
        </p:txBody>
      </p:sp>
      <p:sp>
        <p:nvSpPr>
          <p:cNvPr id="1385" name="Google Shape;1385;p59">
            <a:hlinkClick/>
          </p:cNvPr>
          <p:cNvSpPr txBox="1"/>
          <p:nvPr>
            <p:ph idx="4" type="subTitle"/>
          </p:nvPr>
        </p:nvSpPr>
        <p:spPr>
          <a:xfrm>
            <a:off x="4719049" y="4247357"/>
            <a:ext cx="1030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O(n)</a:t>
            </a:r>
            <a:endParaRPr sz="1400"/>
          </a:p>
        </p:txBody>
      </p:sp>
      <p:sp>
        <p:nvSpPr>
          <p:cNvPr id="1386" name="Google Shape;1386;p59">
            <a:hlinkClick/>
          </p:cNvPr>
          <p:cNvSpPr/>
          <p:nvPr/>
        </p:nvSpPr>
        <p:spPr>
          <a:xfrm>
            <a:off x="5036545" y="3597211"/>
            <a:ext cx="231300" cy="21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7" name="Google Shape;138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6546" y="3598703"/>
            <a:ext cx="231291" cy="21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59">
            <a:hlinkClick/>
          </p:cNvPr>
          <p:cNvSpPr/>
          <p:nvPr/>
        </p:nvSpPr>
        <p:spPr>
          <a:xfrm>
            <a:off x="5906140" y="3705017"/>
            <a:ext cx="1030200" cy="844800"/>
          </a:xfrm>
          <a:prstGeom prst="roundRect">
            <a:avLst>
              <a:gd fmla="val 5570" name="adj"/>
            </a:avLst>
          </a:prstGeom>
          <a:solidFill>
            <a:srgbClr val="F3F3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p59">
            <a:hlinkClick/>
          </p:cNvPr>
          <p:cNvSpPr txBox="1"/>
          <p:nvPr>
            <p:ph idx="3" type="subTitle"/>
          </p:nvPr>
        </p:nvSpPr>
        <p:spPr>
          <a:xfrm>
            <a:off x="5815175" y="3862400"/>
            <a:ext cx="1217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500"/>
              <a:t>Operations</a:t>
            </a:r>
            <a:r>
              <a:rPr lang="es"/>
              <a:t> </a:t>
            </a:r>
            <a:r>
              <a:rPr lang="es" sz="1100"/>
              <a:t>Average Case</a:t>
            </a:r>
            <a:endParaRPr sz="1100"/>
          </a:p>
        </p:txBody>
      </p:sp>
      <p:sp>
        <p:nvSpPr>
          <p:cNvPr id="1390" name="Google Shape;1390;p59">
            <a:hlinkClick/>
          </p:cNvPr>
          <p:cNvSpPr txBox="1"/>
          <p:nvPr>
            <p:ph idx="4" type="subTitle"/>
          </p:nvPr>
        </p:nvSpPr>
        <p:spPr>
          <a:xfrm>
            <a:off x="5953909" y="4261967"/>
            <a:ext cx="1030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O(log(n))</a:t>
            </a:r>
            <a:endParaRPr sz="1400"/>
          </a:p>
        </p:txBody>
      </p:sp>
      <p:sp>
        <p:nvSpPr>
          <p:cNvPr id="1391" name="Google Shape;1391;p59">
            <a:hlinkClick/>
          </p:cNvPr>
          <p:cNvSpPr/>
          <p:nvPr/>
        </p:nvSpPr>
        <p:spPr>
          <a:xfrm>
            <a:off x="6271405" y="3611821"/>
            <a:ext cx="231300" cy="21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2" name="Google Shape;139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1406" y="3613313"/>
            <a:ext cx="231291" cy="21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393" name="Google Shape;1393;p59">
            <a:hlinkClick/>
          </p:cNvPr>
          <p:cNvSpPr/>
          <p:nvPr/>
        </p:nvSpPr>
        <p:spPr>
          <a:xfrm>
            <a:off x="7111690" y="3726330"/>
            <a:ext cx="1030200" cy="844800"/>
          </a:xfrm>
          <a:prstGeom prst="roundRect">
            <a:avLst>
              <a:gd fmla="val 5570" name="adj"/>
            </a:avLst>
          </a:prstGeom>
          <a:solidFill>
            <a:srgbClr val="F3F3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59">
            <a:hlinkClick/>
          </p:cNvPr>
          <p:cNvSpPr txBox="1"/>
          <p:nvPr>
            <p:ph idx="3" type="subTitle"/>
          </p:nvPr>
        </p:nvSpPr>
        <p:spPr>
          <a:xfrm>
            <a:off x="6984100" y="3994050"/>
            <a:ext cx="1297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Operations</a:t>
            </a:r>
            <a:r>
              <a:rPr lang="es"/>
              <a:t> </a:t>
            </a:r>
            <a:r>
              <a:rPr lang="es" sz="1100"/>
              <a:t>Worst Case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</p:txBody>
      </p:sp>
      <p:sp>
        <p:nvSpPr>
          <p:cNvPr id="1395" name="Google Shape;1395;p59">
            <a:hlinkClick/>
          </p:cNvPr>
          <p:cNvSpPr txBox="1"/>
          <p:nvPr>
            <p:ph idx="4" type="subTitle"/>
          </p:nvPr>
        </p:nvSpPr>
        <p:spPr>
          <a:xfrm>
            <a:off x="7159459" y="4283280"/>
            <a:ext cx="1030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O(n)</a:t>
            </a:r>
            <a:endParaRPr sz="1400"/>
          </a:p>
        </p:txBody>
      </p:sp>
      <p:sp>
        <p:nvSpPr>
          <p:cNvPr id="1396" name="Google Shape;1396;p59">
            <a:hlinkClick/>
          </p:cNvPr>
          <p:cNvSpPr/>
          <p:nvPr/>
        </p:nvSpPr>
        <p:spPr>
          <a:xfrm>
            <a:off x="7476955" y="3633134"/>
            <a:ext cx="231300" cy="21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7" name="Google Shape;139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6956" y="3634626"/>
            <a:ext cx="231291" cy="21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398" name="Google Shape;1398;p59"/>
          <p:cNvSpPr txBox="1"/>
          <p:nvPr/>
        </p:nvSpPr>
        <p:spPr>
          <a:xfrm>
            <a:off x="849075" y="1414738"/>
            <a:ext cx="20751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Space Average Case</a:t>
            </a:r>
            <a:endParaRPr b="1" sz="1500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99" name="Google Shape;1399;p59"/>
          <p:cNvSpPr txBox="1"/>
          <p:nvPr/>
        </p:nvSpPr>
        <p:spPr>
          <a:xfrm>
            <a:off x="1225600" y="1692288"/>
            <a:ext cx="71697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(L1) n/2 + (L2) n/4 + (L3) n/8 + (L4) n/16 + … = n = number of elements (L0)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00" name="Google Shape;1400;p59"/>
          <p:cNvSpPr txBox="1"/>
          <p:nvPr/>
        </p:nvSpPr>
        <p:spPr>
          <a:xfrm>
            <a:off x="748688" y="2247813"/>
            <a:ext cx="20751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Space Worst Case</a:t>
            </a:r>
            <a:endParaRPr b="1" sz="1500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01" name="Google Shape;1401;p59"/>
          <p:cNvSpPr txBox="1"/>
          <p:nvPr/>
        </p:nvSpPr>
        <p:spPr>
          <a:xfrm>
            <a:off x="1225613" y="2543138"/>
            <a:ext cx="71697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number of elements (L0) * number of lists levels = n * log(n)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02" name="Google Shape;1402;p59"/>
          <p:cNvSpPr txBox="1"/>
          <p:nvPr/>
        </p:nvSpPr>
        <p:spPr>
          <a:xfrm>
            <a:off x="748675" y="3098675"/>
            <a:ext cx="29889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Operations: </a:t>
            </a:r>
            <a:r>
              <a:rPr lang="es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and delete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60"/>
          <p:cNvSpPr txBox="1"/>
          <p:nvPr>
            <p:ph type="title"/>
          </p:nvPr>
        </p:nvSpPr>
        <p:spPr>
          <a:xfrm>
            <a:off x="1541075" y="542045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1. Perfect Skip List</a:t>
            </a:r>
            <a:endParaRPr/>
          </a:p>
        </p:txBody>
      </p:sp>
      <p:sp>
        <p:nvSpPr>
          <p:cNvPr id="1408" name="Google Shape;1408;p60"/>
          <p:cNvSpPr txBox="1"/>
          <p:nvPr>
            <p:ph idx="2" type="subTitle"/>
          </p:nvPr>
        </p:nvSpPr>
        <p:spPr>
          <a:xfrm>
            <a:off x="547625" y="1706763"/>
            <a:ext cx="16320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Sorted Linked List </a:t>
            </a:r>
            <a:endParaRPr/>
          </a:p>
        </p:txBody>
      </p:sp>
      <p:sp>
        <p:nvSpPr>
          <p:cNvPr id="1409" name="Google Shape;1409;p60">
            <a:hlinkClick/>
          </p:cNvPr>
          <p:cNvSpPr/>
          <p:nvPr/>
        </p:nvSpPr>
        <p:spPr>
          <a:xfrm rot="5400000">
            <a:off x="7392625" y="2482400"/>
            <a:ext cx="24420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60">
            <a:hlinkClick/>
          </p:cNvPr>
          <p:cNvSpPr/>
          <p:nvPr/>
        </p:nvSpPr>
        <p:spPr>
          <a:xfrm rot="5400000">
            <a:off x="7971777" y="1899711"/>
            <a:ext cx="12837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60">
            <a:hlinkClick/>
          </p:cNvPr>
          <p:cNvSpPr/>
          <p:nvPr/>
        </p:nvSpPr>
        <p:spPr>
          <a:xfrm rot="5400000">
            <a:off x="7956627" y="4353677"/>
            <a:ext cx="13140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60">
            <a:hlinkClick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 i="0" sz="14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13" name="Google Shape;1413;p60">
            <a:hlinkClick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 i="0" sz="1400" u="none" cap="none" strike="noStrike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14" name="Google Shape;1414;p60">
            <a:hlinkClick/>
          </p:cNvPr>
          <p:cNvSpPr txBox="1"/>
          <p:nvPr/>
        </p:nvSpPr>
        <p:spPr>
          <a:xfrm>
            <a:off x="8264833" y="4257591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 i="0" sz="1400" u="none" cap="none" strike="noStrike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15" name="Google Shape;1415;p60">
            <a:hlinkClick action="ppaction://hlinksldjump" r:id="rId3"/>
          </p:cNvPr>
          <p:cNvSpPr/>
          <p:nvPr/>
        </p:nvSpPr>
        <p:spPr>
          <a:xfrm>
            <a:off x="7246284" y="695850"/>
            <a:ext cx="213106" cy="195722"/>
          </a:xfrm>
          <a:custGeom>
            <a:rect b="b" l="l" r="r" t="t"/>
            <a:pathLst>
              <a:path extrusionOk="0" h="31568" w="34372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60">
            <a:hlinkClick action="ppaction://hlinksldjump" r:id="rId4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60">
            <a:hlinkClick action="ppaction://hlinksldjump" r:id="rId5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 i="0" sz="1400" u="none" cap="none" strike="noStrike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418" name="Google Shape;1418;p60"/>
          <p:cNvGrpSpPr/>
          <p:nvPr/>
        </p:nvGrpSpPr>
        <p:grpSpPr>
          <a:xfrm>
            <a:off x="6935167" y="696541"/>
            <a:ext cx="195284" cy="195284"/>
            <a:chOff x="5660400" y="238125"/>
            <a:chExt cx="481825" cy="481825"/>
          </a:xfrm>
        </p:grpSpPr>
        <p:sp>
          <p:nvSpPr>
            <p:cNvPr id="1419" name="Google Shape;1419;p60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60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1" name="Google Shape;1421;p60">
            <a:hlinkClick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60">
            <a:hlinkClick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p60">
            <a:hlinkClick action="ppaction://hlinkshowjump?jump=previousslide"/>
          </p:cNvPr>
          <p:cNvSpPr/>
          <p:nvPr/>
        </p:nvSpPr>
        <p:spPr>
          <a:xfrm rot="10800000">
            <a:off x="7575226" y="695855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60"/>
          <p:cNvSpPr txBox="1"/>
          <p:nvPr/>
        </p:nvSpPr>
        <p:spPr>
          <a:xfrm>
            <a:off x="793325" y="3726375"/>
            <a:ext cx="11406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" sz="1800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Perfect </a:t>
            </a:r>
            <a:r>
              <a:rPr b="1" lang="es" sz="1800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Skip List</a:t>
            </a:r>
            <a:endParaRPr/>
          </a:p>
        </p:txBody>
      </p:sp>
      <p:sp>
        <p:nvSpPr>
          <p:cNvPr id="1425" name="Google Shape;1425;p60"/>
          <p:cNvSpPr/>
          <p:nvPr/>
        </p:nvSpPr>
        <p:spPr>
          <a:xfrm>
            <a:off x="1186187" y="2630544"/>
            <a:ext cx="354900" cy="816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60"/>
          <p:cNvSpPr/>
          <p:nvPr/>
        </p:nvSpPr>
        <p:spPr>
          <a:xfrm>
            <a:off x="4989212" y="2408948"/>
            <a:ext cx="268200" cy="560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7" name="Google Shape;1427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62855" y="4242081"/>
            <a:ext cx="2282295" cy="7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8" name="Google Shape;1428;p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71637" y="1859037"/>
            <a:ext cx="4862625" cy="30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61"/>
          <p:cNvSpPr txBox="1"/>
          <p:nvPr>
            <p:ph type="title"/>
          </p:nvPr>
        </p:nvSpPr>
        <p:spPr>
          <a:xfrm>
            <a:off x="1541075" y="542045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1. Perfect Skip List</a:t>
            </a:r>
            <a:endParaRPr/>
          </a:p>
        </p:txBody>
      </p:sp>
      <p:sp>
        <p:nvSpPr>
          <p:cNvPr id="1434" name="Google Shape;1434;p61">
            <a:hlinkClick/>
          </p:cNvPr>
          <p:cNvSpPr/>
          <p:nvPr/>
        </p:nvSpPr>
        <p:spPr>
          <a:xfrm rot="5400000">
            <a:off x="7392625" y="2482400"/>
            <a:ext cx="24420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61">
            <a:hlinkClick/>
          </p:cNvPr>
          <p:cNvSpPr/>
          <p:nvPr/>
        </p:nvSpPr>
        <p:spPr>
          <a:xfrm rot="5400000">
            <a:off x="7971777" y="1899711"/>
            <a:ext cx="12837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61">
            <a:hlinkClick/>
          </p:cNvPr>
          <p:cNvSpPr/>
          <p:nvPr/>
        </p:nvSpPr>
        <p:spPr>
          <a:xfrm rot="5400000">
            <a:off x="7956627" y="4353677"/>
            <a:ext cx="13140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61">
            <a:hlinkClick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 i="0" sz="14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38" name="Google Shape;1438;p61">
            <a:hlinkClick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 i="0" sz="1400" u="none" cap="none" strike="noStrike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39" name="Google Shape;1439;p61">
            <a:hlinkClick/>
          </p:cNvPr>
          <p:cNvSpPr txBox="1"/>
          <p:nvPr/>
        </p:nvSpPr>
        <p:spPr>
          <a:xfrm>
            <a:off x="8264833" y="4257591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 i="0" sz="1400" u="none" cap="none" strike="noStrike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40" name="Google Shape;1440;p61">
            <a:hlinkClick action="ppaction://hlinksldjump" r:id="rId3"/>
          </p:cNvPr>
          <p:cNvSpPr/>
          <p:nvPr/>
        </p:nvSpPr>
        <p:spPr>
          <a:xfrm>
            <a:off x="7246284" y="695850"/>
            <a:ext cx="213106" cy="195722"/>
          </a:xfrm>
          <a:custGeom>
            <a:rect b="b" l="l" r="r" t="t"/>
            <a:pathLst>
              <a:path extrusionOk="0" h="31568" w="34372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61">
            <a:hlinkClick action="ppaction://hlinksldjump" r:id="rId4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61">
            <a:hlinkClick action="ppaction://hlinksldjump" r:id="rId5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 i="0" sz="1400" u="none" cap="none" strike="noStrike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443" name="Google Shape;1443;p61"/>
          <p:cNvGrpSpPr/>
          <p:nvPr/>
        </p:nvGrpSpPr>
        <p:grpSpPr>
          <a:xfrm>
            <a:off x="6935167" y="696541"/>
            <a:ext cx="195284" cy="195284"/>
            <a:chOff x="5660400" y="238125"/>
            <a:chExt cx="481825" cy="481825"/>
          </a:xfrm>
        </p:grpSpPr>
        <p:sp>
          <p:nvSpPr>
            <p:cNvPr id="1444" name="Google Shape;1444;p61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61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6" name="Google Shape;1446;p61">
            <a:hlinkClick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61">
            <a:hlinkClick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61">
            <a:hlinkClick action="ppaction://hlinkshowjump?jump=previousslide"/>
          </p:cNvPr>
          <p:cNvSpPr/>
          <p:nvPr/>
        </p:nvSpPr>
        <p:spPr>
          <a:xfrm rot="10800000">
            <a:off x="7575226" y="695855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61">
            <a:hlinkClick/>
          </p:cNvPr>
          <p:cNvSpPr/>
          <p:nvPr/>
        </p:nvSpPr>
        <p:spPr>
          <a:xfrm>
            <a:off x="6814188" y="1279690"/>
            <a:ext cx="1145100" cy="1019100"/>
          </a:xfrm>
          <a:prstGeom prst="roundRect">
            <a:avLst>
              <a:gd fmla="val 5570" name="adj"/>
            </a:avLst>
          </a:prstGeom>
          <a:solidFill>
            <a:srgbClr val="F3F3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61">
            <a:hlinkClick/>
          </p:cNvPr>
          <p:cNvSpPr txBox="1"/>
          <p:nvPr>
            <p:ph idx="4294967295" type="subTitle"/>
          </p:nvPr>
        </p:nvSpPr>
        <p:spPr>
          <a:xfrm>
            <a:off x="6767663" y="1531213"/>
            <a:ext cx="12603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chemeClr val="accent3"/>
                </a:solidFill>
              </a:rPr>
              <a:t>Space</a:t>
            </a:r>
            <a:r>
              <a:rPr b="1" lang="es">
                <a:solidFill>
                  <a:schemeClr val="accent3"/>
                </a:solidFill>
              </a:rPr>
              <a:t>  </a:t>
            </a:r>
            <a:r>
              <a:rPr b="1" lang="es" sz="1200">
                <a:solidFill>
                  <a:schemeClr val="accent3"/>
                </a:solidFill>
              </a:rPr>
              <a:t>Single</a:t>
            </a:r>
            <a:r>
              <a:rPr b="1" lang="es" sz="1200">
                <a:solidFill>
                  <a:schemeClr val="accent3"/>
                </a:solidFill>
              </a:rPr>
              <a:t> Case</a:t>
            </a:r>
            <a:endParaRPr b="1" sz="1200">
              <a:solidFill>
                <a:schemeClr val="accent3"/>
              </a:solidFill>
            </a:endParaRPr>
          </a:p>
        </p:txBody>
      </p:sp>
      <p:sp>
        <p:nvSpPr>
          <p:cNvPr id="1451" name="Google Shape;1451;p61">
            <a:hlinkClick/>
          </p:cNvPr>
          <p:cNvSpPr txBox="1"/>
          <p:nvPr>
            <p:ph idx="4294967295" type="subTitle"/>
          </p:nvPr>
        </p:nvSpPr>
        <p:spPr>
          <a:xfrm>
            <a:off x="6752100" y="1951550"/>
            <a:ext cx="12603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O(n)</a:t>
            </a:r>
            <a:endParaRPr/>
          </a:p>
        </p:txBody>
      </p:sp>
      <p:sp>
        <p:nvSpPr>
          <p:cNvPr id="1452" name="Google Shape;1452;p61">
            <a:hlinkClick/>
          </p:cNvPr>
          <p:cNvSpPr/>
          <p:nvPr/>
        </p:nvSpPr>
        <p:spPr>
          <a:xfrm>
            <a:off x="7220211" y="1167263"/>
            <a:ext cx="257100" cy="26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3" name="Google Shape;1453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0213" y="1169063"/>
            <a:ext cx="257100" cy="2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4" name="Google Shape;1454;p61">
            <a:hlinkClick/>
          </p:cNvPr>
          <p:cNvSpPr/>
          <p:nvPr/>
        </p:nvSpPr>
        <p:spPr>
          <a:xfrm>
            <a:off x="6805950" y="2567090"/>
            <a:ext cx="1145100" cy="1019100"/>
          </a:xfrm>
          <a:prstGeom prst="roundRect">
            <a:avLst>
              <a:gd fmla="val 5570" name="adj"/>
            </a:avLst>
          </a:prstGeom>
          <a:solidFill>
            <a:srgbClr val="F3F3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61">
            <a:hlinkClick/>
          </p:cNvPr>
          <p:cNvSpPr txBox="1"/>
          <p:nvPr>
            <p:ph idx="4294967295" type="subTitle"/>
          </p:nvPr>
        </p:nvSpPr>
        <p:spPr>
          <a:xfrm>
            <a:off x="6752100" y="2818613"/>
            <a:ext cx="12603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chemeClr val="accent3"/>
                </a:solidFill>
              </a:rPr>
              <a:t>Search</a:t>
            </a:r>
            <a:r>
              <a:rPr b="1" lang="es">
                <a:solidFill>
                  <a:schemeClr val="accent3"/>
                </a:solidFill>
              </a:rPr>
              <a:t> </a:t>
            </a:r>
            <a:r>
              <a:rPr b="1" lang="es" sz="1200">
                <a:solidFill>
                  <a:schemeClr val="accent3"/>
                </a:solidFill>
              </a:rPr>
              <a:t>Single</a:t>
            </a:r>
            <a:r>
              <a:rPr b="1" lang="es" sz="1200">
                <a:solidFill>
                  <a:schemeClr val="accent3"/>
                </a:solidFill>
              </a:rPr>
              <a:t> Case</a:t>
            </a:r>
            <a:endParaRPr b="1" sz="1200">
              <a:solidFill>
                <a:schemeClr val="accent3"/>
              </a:solidFill>
            </a:endParaRPr>
          </a:p>
        </p:txBody>
      </p:sp>
      <p:sp>
        <p:nvSpPr>
          <p:cNvPr id="1456" name="Google Shape;1456;p61">
            <a:hlinkClick/>
          </p:cNvPr>
          <p:cNvSpPr txBox="1"/>
          <p:nvPr>
            <p:ph idx="4294967295" type="subTitle"/>
          </p:nvPr>
        </p:nvSpPr>
        <p:spPr>
          <a:xfrm>
            <a:off x="6743850" y="3238950"/>
            <a:ext cx="12603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O(log(n))</a:t>
            </a:r>
            <a:endParaRPr/>
          </a:p>
        </p:txBody>
      </p:sp>
      <p:sp>
        <p:nvSpPr>
          <p:cNvPr id="1457" name="Google Shape;1457;p61">
            <a:hlinkClick/>
          </p:cNvPr>
          <p:cNvSpPr/>
          <p:nvPr/>
        </p:nvSpPr>
        <p:spPr>
          <a:xfrm>
            <a:off x="7211974" y="2454663"/>
            <a:ext cx="257100" cy="26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8" name="Google Shape;1458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1975" y="2456463"/>
            <a:ext cx="257100" cy="2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9" name="Google Shape;1459;p61">
            <a:hlinkClick/>
          </p:cNvPr>
          <p:cNvSpPr/>
          <p:nvPr/>
        </p:nvSpPr>
        <p:spPr>
          <a:xfrm>
            <a:off x="6821500" y="3854502"/>
            <a:ext cx="1145100" cy="1019100"/>
          </a:xfrm>
          <a:prstGeom prst="roundRect">
            <a:avLst>
              <a:gd fmla="val 5570" name="adj"/>
            </a:avLst>
          </a:prstGeom>
          <a:solidFill>
            <a:srgbClr val="F3F3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61">
            <a:hlinkClick/>
          </p:cNvPr>
          <p:cNvSpPr txBox="1"/>
          <p:nvPr>
            <p:ph idx="4294967295" type="subTitle"/>
          </p:nvPr>
        </p:nvSpPr>
        <p:spPr>
          <a:xfrm>
            <a:off x="6693925" y="4040625"/>
            <a:ext cx="14028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" sz="1600">
                <a:solidFill>
                  <a:schemeClr val="accent3"/>
                </a:solidFill>
              </a:rPr>
              <a:t>Operations</a:t>
            </a:r>
            <a:endParaRPr b="1" sz="1600">
              <a:solidFill>
                <a:schemeClr val="accent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" sz="1200">
                <a:solidFill>
                  <a:schemeClr val="accent3"/>
                </a:solidFill>
              </a:rPr>
              <a:t>Single Case</a:t>
            </a:r>
            <a:endParaRPr b="1" sz="1200">
              <a:solidFill>
                <a:schemeClr val="accent3"/>
              </a:solidFill>
            </a:endParaRPr>
          </a:p>
        </p:txBody>
      </p:sp>
      <p:sp>
        <p:nvSpPr>
          <p:cNvPr id="1461" name="Google Shape;1461;p61">
            <a:hlinkClick/>
          </p:cNvPr>
          <p:cNvSpPr txBox="1"/>
          <p:nvPr>
            <p:ph idx="4294967295" type="subTitle"/>
          </p:nvPr>
        </p:nvSpPr>
        <p:spPr>
          <a:xfrm>
            <a:off x="6759425" y="4522650"/>
            <a:ext cx="1260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O(log(n))</a:t>
            </a:r>
            <a:endParaRPr/>
          </a:p>
        </p:txBody>
      </p:sp>
      <p:sp>
        <p:nvSpPr>
          <p:cNvPr id="1462" name="Google Shape;1462;p61">
            <a:hlinkClick/>
          </p:cNvPr>
          <p:cNvSpPr/>
          <p:nvPr/>
        </p:nvSpPr>
        <p:spPr>
          <a:xfrm>
            <a:off x="7227524" y="3742075"/>
            <a:ext cx="257100" cy="26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3" name="Google Shape;1463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7525" y="3743875"/>
            <a:ext cx="257100" cy="2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4" name="Google Shape;1464;p61"/>
          <p:cNvSpPr txBox="1"/>
          <p:nvPr/>
        </p:nvSpPr>
        <p:spPr>
          <a:xfrm>
            <a:off x="731925" y="1107300"/>
            <a:ext cx="17226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Implementation</a:t>
            </a:r>
            <a:endParaRPr b="1" sz="1500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65" name="Google Shape;1465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96350" y="1556450"/>
            <a:ext cx="499100" cy="1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6" name="Google Shape;1466;p61"/>
          <p:cNvSpPr txBox="1"/>
          <p:nvPr/>
        </p:nvSpPr>
        <p:spPr>
          <a:xfrm>
            <a:off x="584600" y="1413375"/>
            <a:ext cx="5828400" cy="18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</a:pPr>
            <a:r>
              <a:rPr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 level 0, every two nodes from the base list, it is raised to the level 1.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</a:pPr>
            <a:r>
              <a:rPr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 </a:t>
            </a:r>
            <a:r>
              <a:rPr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level</a:t>
            </a:r>
            <a:r>
              <a:rPr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1, every four nodes from the base list, it is raised to the level 2. 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</a:pPr>
            <a:r>
              <a:rPr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 level 2, every eight nodes from the base list, it is raised to the level 3.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</a:pPr>
            <a:r>
              <a:rPr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 level L, every 2^(L+1) nodes from the base list, it is raised to the next level. 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67" name="Google Shape;1467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1925" y="4142013"/>
            <a:ext cx="3731900" cy="71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8" name="Google Shape;1468;p61"/>
          <p:cNvSpPr txBox="1"/>
          <p:nvPr/>
        </p:nvSpPr>
        <p:spPr>
          <a:xfrm>
            <a:off x="584700" y="3352863"/>
            <a:ext cx="17226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Disadvantages</a:t>
            </a:r>
            <a:endParaRPr b="1" sz="1500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69" name="Google Shape;1469;p61"/>
          <p:cNvSpPr txBox="1"/>
          <p:nvPr/>
        </p:nvSpPr>
        <p:spPr>
          <a:xfrm>
            <a:off x="584600" y="3676113"/>
            <a:ext cx="61674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</a:pPr>
            <a:r>
              <a:rPr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Perfect Skip Lists are too structured to support efficient updates.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</a:pPr>
            <a:r>
              <a:rPr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and delete might need to rearrange the entire skip list.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70" name="Google Shape;1470;p61"/>
          <p:cNvSpPr txBox="1"/>
          <p:nvPr/>
        </p:nvSpPr>
        <p:spPr>
          <a:xfrm>
            <a:off x="584700" y="4402725"/>
            <a:ext cx="30081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Operations:</a:t>
            </a:r>
            <a:r>
              <a:rPr b="1" lang="es" sz="1500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and delete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62">
            <a:hlinkClick/>
          </p:cNvPr>
          <p:cNvSpPr/>
          <p:nvPr/>
        </p:nvSpPr>
        <p:spPr>
          <a:xfrm>
            <a:off x="1020650" y="1476325"/>
            <a:ext cx="4163400" cy="3134100"/>
          </a:xfrm>
          <a:prstGeom prst="roundRect">
            <a:avLst>
              <a:gd fmla="val 5570" name="adj"/>
            </a:avLst>
          </a:prstGeom>
          <a:solidFill>
            <a:srgbClr val="F3F3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62">
            <a:hlinkClick/>
          </p:cNvPr>
          <p:cNvSpPr/>
          <p:nvPr/>
        </p:nvSpPr>
        <p:spPr>
          <a:xfrm>
            <a:off x="2816962" y="1166425"/>
            <a:ext cx="579900" cy="57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p62"/>
          <p:cNvSpPr txBox="1"/>
          <p:nvPr>
            <p:ph type="title"/>
          </p:nvPr>
        </p:nvSpPr>
        <p:spPr>
          <a:xfrm>
            <a:off x="1541075" y="540317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4. Applications</a:t>
            </a:r>
            <a:endParaRPr/>
          </a:p>
        </p:txBody>
      </p:sp>
      <p:sp>
        <p:nvSpPr>
          <p:cNvPr id="1478" name="Google Shape;1478;p62">
            <a:hlinkClick/>
          </p:cNvPr>
          <p:cNvSpPr txBox="1"/>
          <p:nvPr>
            <p:ph idx="3" type="subTitle"/>
          </p:nvPr>
        </p:nvSpPr>
        <p:spPr>
          <a:xfrm>
            <a:off x="1020650" y="1757113"/>
            <a:ext cx="3981900" cy="27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AutoNum type="arabicPeriod"/>
            </a:pPr>
            <a:r>
              <a:rPr lang="es" sz="1500">
                <a:solidFill>
                  <a:schemeClr val="accent3"/>
                </a:solidFill>
              </a:rPr>
              <a:t>Used for computations of running medians (also known as </a:t>
            </a:r>
            <a:r>
              <a:rPr b="1" lang="es" sz="1500">
                <a:solidFill>
                  <a:schemeClr val="accent3"/>
                </a:solidFill>
              </a:rPr>
              <a:t>moving medians</a:t>
            </a:r>
            <a:r>
              <a:rPr lang="es" sz="1500">
                <a:solidFill>
                  <a:schemeClr val="accent3"/>
                </a:solidFill>
              </a:rPr>
              <a:t>).</a:t>
            </a:r>
            <a:endParaRPr sz="1500">
              <a:solidFill>
                <a:schemeClr val="accent3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AutoNum type="arabicPeriod"/>
            </a:pPr>
            <a:r>
              <a:rPr lang="es" sz="1500">
                <a:solidFill>
                  <a:schemeClr val="accent3"/>
                </a:solidFill>
              </a:rPr>
              <a:t>Used in some implementations of </a:t>
            </a:r>
            <a:r>
              <a:rPr b="1" lang="es" sz="1500">
                <a:solidFill>
                  <a:schemeClr val="accent3"/>
                </a:solidFill>
              </a:rPr>
              <a:t>Databases</a:t>
            </a:r>
            <a:r>
              <a:rPr lang="es" sz="1500">
                <a:solidFill>
                  <a:schemeClr val="accent3"/>
                </a:solidFill>
              </a:rPr>
              <a:t> like (MemSQL, Leveldb).</a:t>
            </a:r>
            <a:endParaRPr b="1" sz="1500">
              <a:solidFill>
                <a:schemeClr val="accent3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AutoNum type="arabicPeriod"/>
            </a:pPr>
            <a:r>
              <a:rPr lang="es" sz="1500">
                <a:solidFill>
                  <a:schemeClr val="accent3"/>
                </a:solidFill>
              </a:rPr>
              <a:t>Same applications as Sorted Linked List, where </a:t>
            </a:r>
            <a:r>
              <a:rPr b="1" lang="es" sz="1500">
                <a:solidFill>
                  <a:schemeClr val="accent3"/>
                </a:solidFill>
              </a:rPr>
              <a:t>speed is more important than memory used.</a:t>
            </a:r>
            <a:endParaRPr sz="1500">
              <a:solidFill>
                <a:schemeClr val="accent3"/>
              </a:solidFill>
            </a:endParaRPr>
          </a:p>
        </p:txBody>
      </p:sp>
      <p:grpSp>
        <p:nvGrpSpPr>
          <p:cNvPr id="1479" name="Google Shape;1479;p62"/>
          <p:cNvGrpSpPr/>
          <p:nvPr/>
        </p:nvGrpSpPr>
        <p:grpSpPr>
          <a:xfrm>
            <a:off x="2945634" y="1313245"/>
            <a:ext cx="332691" cy="280793"/>
            <a:chOff x="3508282" y="3810341"/>
            <a:chExt cx="351645" cy="351959"/>
          </a:xfrm>
        </p:grpSpPr>
        <p:sp>
          <p:nvSpPr>
            <p:cNvPr id="1480" name="Google Shape;1480;p62"/>
            <p:cNvSpPr/>
            <p:nvPr/>
          </p:nvSpPr>
          <p:spPr>
            <a:xfrm>
              <a:off x="3508282" y="3810341"/>
              <a:ext cx="133180" cy="64232"/>
            </a:xfrm>
            <a:custGeom>
              <a:rect b="b" l="l" r="r" t="t"/>
              <a:pathLst>
                <a:path extrusionOk="0" h="4290" w="8895">
                  <a:moveTo>
                    <a:pt x="2503" y="1"/>
                  </a:moveTo>
                  <a:cubicBezTo>
                    <a:pt x="1115" y="1"/>
                    <a:pt x="1" y="1115"/>
                    <a:pt x="1" y="2503"/>
                  </a:cubicBezTo>
                  <a:cubicBezTo>
                    <a:pt x="1" y="3491"/>
                    <a:pt x="800" y="4290"/>
                    <a:pt x="1788" y="4290"/>
                  </a:cubicBezTo>
                  <a:cubicBezTo>
                    <a:pt x="2797" y="4290"/>
                    <a:pt x="7191" y="3491"/>
                    <a:pt x="7191" y="2503"/>
                  </a:cubicBezTo>
                  <a:lnTo>
                    <a:pt x="8600" y="2503"/>
                  </a:lnTo>
                  <a:cubicBezTo>
                    <a:pt x="8600" y="1809"/>
                    <a:pt x="8894" y="1178"/>
                    <a:pt x="8432" y="737"/>
                  </a:cubicBezTo>
                  <a:cubicBezTo>
                    <a:pt x="7990" y="274"/>
                    <a:pt x="3197" y="1"/>
                    <a:pt x="25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62"/>
            <p:cNvSpPr/>
            <p:nvPr/>
          </p:nvSpPr>
          <p:spPr>
            <a:xfrm>
              <a:off x="3535053" y="3847802"/>
              <a:ext cx="58872" cy="26771"/>
            </a:xfrm>
            <a:custGeom>
              <a:rect b="b" l="l" r="r" t="t"/>
              <a:pathLst>
                <a:path extrusionOk="0" h="1788" w="3932">
                  <a:moveTo>
                    <a:pt x="1808" y="1"/>
                  </a:moveTo>
                  <a:cubicBezTo>
                    <a:pt x="1808" y="989"/>
                    <a:pt x="1009" y="1788"/>
                    <a:pt x="0" y="1788"/>
                  </a:cubicBezTo>
                  <a:lnTo>
                    <a:pt x="3932" y="1788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62"/>
            <p:cNvSpPr/>
            <p:nvPr/>
          </p:nvSpPr>
          <p:spPr>
            <a:xfrm>
              <a:off x="3545743" y="3810341"/>
              <a:ext cx="239261" cy="351959"/>
            </a:xfrm>
            <a:custGeom>
              <a:rect b="b" l="l" r="r" t="t"/>
              <a:pathLst>
                <a:path extrusionOk="0" h="23507" w="15980">
                  <a:moveTo>
                    <a:pt x="1" y="1"/>
                  </a:moveTo>
                  <a:cubicBezTo>
                    <a:pt x="653" y="1"/>
                    <a:pt x="1304" y="253"/>
                    <a:pt x="1767" y="737"/>
                  </a:cubicBezTo>
                  <a:cubicBezTo>
                    <a:pt x="1872" y="821"/>
                    <a:pt x="1956" y="926"/>
                    <a:pt x="2040" y="1031"/>
                  </a:cubicBezTo>
                  <a:cubicBezTo>
                    <a:pt x="2335" y="1451"/>
                    <a:pt x="2503" y="1977"/>
                    <a:pt x="2503" y="2503"/>
                  </a:cubicBezTo>
                  <a:lnTo>
                    <a:pt x="2503" y="21004"/>
                  </a:lnTo>
                  <a:cubicBezTo>
                    <a:pt x="2503" y="22371"/>
                    <a:pt x="3617" y="23506"/>
                    <a:pt x="5005" y="23506"/>
                  </a:cubicBezTo>
                  <a:lnTo>
                    <a:pt x="8747" y="23506"/>
                  </a:lnTo>
                  <a:cubicBezTo>
                    <a:pt x="9209" y="23065"/>
                    <a:pt x="11312" y="23212"/>
                    <a:pt x="11312" y="22539"/>
                  </a:cubicBezTo>
                  <a:lnTo>
                    <a:pt x="15979" y="19217"/>
                  </a:lnTo>
                  <a:lnTo>
                    <a:pt x="15979" y="2503"/>
                  </a:lnTo>
                  <a:cubicBezTo>
                    <a:pt x="15979" y="1115"/>
                    <a:pt x="14865" y="1"/>
                    <a:pt x="13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62"/>
            <p:cNvSpPr/>
            <p:nvPr/>
          </p:nvSpPr>
          <p:spPr>
            <a:xfrm>
              <a:off x="3583205" y="4082317"/>
              <a:ext cx="201799" cy="79983"/>
            </a:xfrm>
            <a:custGeom>
              <a:rect b="b" l="l" r="r" t="t"/>
              <a:pathLst>
                <a:path extrusionOk="0" h="5342" w="13478">
                  <a:moveTo>
                    <a:pt x="1" y="1"/>
                  </a:moveTo>
                  <a:lnTo>
                    <a:pt x="1" y="2839"/>
                  </a:lnTo>
                  <a:cubicBezTo>
                    <a:pt x="1" y="4206"/>
                    <a:pt x="1115" y="5341"/>
                    <a:pt x="2503" y="5341"/>
                  </a:cubicBezTo>
                  <a:lnTo>
                    <a:pt x="6245" y="5341"/>
                  </a:lnTo>
                  <a:cubicBezTo>
                    <a:pt x="6707" y="4900"/>
                    <a:pt x="8810" y="5047"/>
                    <a:pt x="8810" y="4374"/>
                  </a:cubicBezTo>
                  <a:lnTo>
                    <a:pt x="13477" y="1052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62"/>
            <p:cNvSpPr/>
            <p:nvPr/>
          </p:nvSpPr>
          <p:spPr>
            <a:xfrm>
              <a:off x="3545429" y="3810341"/>
              <a:ext cx="232328" cy="15437"/>
            </a:xfrm>
            <a:custGeom>
              <a:rect b="b" l="l" r="r" t="t"/>
              <a:pathLst>
                <a:path extrusionOk="0" h="1031" w="15517">
                  <a:moveTo>
                    <a:pt x="1" y="1"/>
                  </a:moveTo>
                  <a:cubicBezTo>
                    <a:pt x="674" y="1"/>
                    <a:pt x="1304" y="253"/>
                    <a:pt x="1788" y="737"/>
                  </a:cubicBezTo>
                  <a:cubicBezTo>
                    <a:pt x="1872" y="821"/>
                    <a:pt x="1956" y="926"/>
                    <a:pt x="2040" y="1031"/>
                  </a:cubicBezTo>
                  <a:lnTo>
                    <a:pt x="15517" y="1031"/>
                  </a:lnTo>
                  <a:cubicBezTo>
                    <a:pt x="15054" y="379"/>
                    <a:pt x="14297" y="1"/>
                    <a:pt x="13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62"/>
            <p:cNvSpPr/>
            <p:nvPr/>
          </p:nvSpPr>
          <p:spPr>
            <a:xfrm>
              <a:off x="3620666" y="4097753"/>
              <a:ext cx="239261" cy="64546"/>
            </a:xfrm>
            <a:custGeom>
              <a:rect b="b" l="l" r="r" t="t"/>
              <a:pathLst>
                <a:path extrusionOk="0" h="4311" w="15980">
                  <a:moveTo>
                    <a:pt x="715" y="0"/>
                  </a:moveTo>
                  <a:cubicBezTo>
                    <a:pt x="1704" y="0"/>
                    <a:pt x="2503" y="820"/>
                    <a:pt x="2503" y="1808"/>
                  </a:cubicBezTo>
                  <a:cubicBezTo>
                    <a:pt x="2503" y="2355"/>
                    <a:pt x="2313" y="2901"/>
                    <a:pt x="1977" y="3343"/>
                  </a:cubicBezTo>
                  <a:cubicBezTo>
                    <a:pt x="1914" y="3406"/>
                    <a:pt x="1851" y="3490"/>
                    <a:pt x="1767" y="3574"/>
                  </a:cubicBezTo>
                  <a:cubicBezTo>
                    <a:pt x="1304" y="4037"/>
                    <a:pt x="673" y="4310"/>
                    <a:pt x="1" y="4310"/>
                  </a:cubicBezTo>
                  <a:lnTo>
                    <a:pt x="13477" y="4310"/>
                  </a:lnTo>
                  <a:cubicBezTo>
                    <a:pt x="14129" y="4310"/>
                    <a:pt x="14760" y="4037"/>
                    <a:pt x="15243" y="3574"/>
                  </a:cubicBezTo>
                  <a:cubicBezTo>
                    <a:pt x="15306" y="3490"/>
                    <a:pt x="15390" y="3406"/>
                    <a:pt x="15454" y="3343"/>
                  </a:cubicBezTo>
                  <a:cubicBezTo>
                    <a:pt x="15790" y="2901"/>
                    <a:pt x="15979" y="2355"/>
                    <a:pt x="15979" y="1808"/>
                  </a:cubicBezTo>
                  <a:cubicBezTo>
                    <a:pt x="15979" y="820"/>
                    <a:pt x="15180" y="21"/>
                    <a:pt x="14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62"/>
            <p:cNvSpPr/>
            <p:nvPr/>
          </p:nvSpPr>
          <p:spPr>
            <a:xfrm>
              <a:off x="3620666" y="4147791"/>
              <a:ext cx="231385" cy="14508"/>
            </a:xfrm>
            <a:custGeom>
              <a:rect b="b" l="l" r="r" t="t"/>
              <a:pathLst>
                <a:path extrusionOk="0" h="969" w="15454">
                  <a:moveTo>
                    <a:pt x="1977" y="1"/>
                  </a:moveTo>
                  <a:cubicBezTo>
                    <a:pt x="1914" y="64"/>
                    <a:pt x="1851" y="148"/>
                    <a:pt x="1767" y="232"/>
                  </a:cubicBezTo>
                  <a:cubicBezTo>
                    <a:pt x="1304" y="695"/>
                    <a:pt x="673" y="968"/>
                    <a:pt x="1" y="968"/>
                  </a:cubicBezTo>
                  <a:lnTo>
                    <a:pt x="13477" y="968"/>
                  </a:lnTo>
                  <a:cubicBezTo>
                    <a:pt x="14129" y="968"/>
                    <a:pt x="14760" y="695"/>
                    <a:pt x="15243" y="232"/>
                  </a:cubicBezTo>
                  <a:cubicBezTo>
                    <a:pt x="15306" y="148"/>
                    <a:pt x="15390" y="64"/>
                    <a:pt x="154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62"/>
            <p:cNvSpPr/>
            <p:nvPr/>
          </p:nvSpPr>
          <p:spPr>
            <a:xfrm>
              <a:off x="3604301" y="4097753"/>
              <a:ext cx="53841" cy="27085"/>
            </a:xfrm>
            <a:custGeom>
              <a:rect b="b" l="l" r="r" t="t"/>
              <a:pathLst>
                <a:path extrusionOk="0" h="1809" w="3596">
                  <a:moveTo>
                    <a:pt x="1787" y="0"/>
                  </a:moveTo>
                  <a:cubicBezTo>
                    <a:pt x="799" y="0"/>
                    <a:pt x="0" y="820"/>
                    <a:pt x="0" y="1808"/>
                  </a:cubicBezTo>
                  <a:lnTo>
                    <a:pt x="3596" y="1808"/>
                  </a:lnTo>
                  <a:cubicBezTo>
                    <a:pt x="3575" y="820"/>
                    <a:pt x="2776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62"/>
            <p:cNvSpPr/>
            <p:nvPr/>
          </p:nvSpPr>
          <p:spPr>
            <a:xfrm>
              <a:off x="3606187" y="3867401"/>
              <a:ext cx="159292" cy="25124"/>
            </a:xfrm>
            <a:custGeom>
              <a:rect b="b" l="l" r="r" t="t"/>
              <a:pathLst>
                <a:path extrusionOk="0" h="1678" w="10639">
                  <a:moveTo>
                    <a:pt x="4353" y="0"/>
                  </a:moveTo>
                  <a:cubicBezTo>
                    <a:pt x="3901" y="0"/>
                    <a:pt x="3449" y="195"/>
                    <a:pt x="3133" y="584"/>
                  </a:cubicBezTo>
                  <a:cubicBezTo>
                    <a:pt x="2954" y="836"/>
                    <a:pt x="2681" y="962"/>
                    <a:pt x="2410" y="962"/>
                  </a:cubicBezTo>
                  <a:cubicBezTo>
                    <a:pt x="2140" y="962"/>
                    <a:pt x="1872" y="836"/>
                    <a:pt x="1703" y="584"/>
                  </a:cubicBezTo>
                  <a:cubicBezTo>
                    <a:pt x="1388" y="226"/>
                    <a:pt x="947" y="16"/>
                    <a:pt x="484" y="16"/>
                  </a:cubicBezTo>
                  <a:cubicBezTo>
                    <a:pt x="477" y="16"/>
                    <a:pt x="471" y="16"/>
                    <a:pt x="464" y="16"/>
                  </a:cubicBezTo>
                  <a:cubicBezTo>
                    <a:pt x="1" y="16"/>
                    <a:pt x="7" y="731"/>
                    <a:pt x="484" y="731"/>
                  </a:cubicBezTo>
                  <a:cubicBezTo>
                    <a:pt x="757" y="731"/>
                    <a:pt x="1031" y="878"/>
                    <a:pt x="1199" y="1109"/>
                  </a:cubicBezTo>
                  <a:cubicBezTo>
                    <a:pt x="1514" y="1488"/>
                    <a:pt x="1966" y="1677"/>
                    <a:pt x="2418" y="1677"/>
                  </a:cubicBezTo>
                  <a:cubicBezTo>
                    <a:pt x="2870" y="1677"/>
                    <a:pt x="3322" y="1488"/>
                    <a:pt x="3638" y="1109"/>
                  </a:cubicBezTo>
                  <a:cubicBezTo>
                    <a:pt x="3806" y="857"/>
                    <a:pt x="4079" y="731"/>
                    <a:pt x="4353" y="731"/>
                  </a:cubicBezTo>
                  <a:cubicBezTo>
                    <a:pt x="4626" y="731"/>
                    <a:pt x="4899" y="857"/>
                    <a:pt x="5067" y="1109"/>
                  </a:cubicBezTo>
                  <a:cubicBezTo>
                    <a:pt x="5383" y="1488"/>
                    <a:pt x="5835" y="1677"/>
                    <a:pt x="6287" y="1677"/>
                  </a:cubicBezTo>
                  <a:cubicBezTo>
                    <a:pt x="6739" y="1677"/>
                    <a:pt x="7191" y="1488"/>
                    <a:pt x="7506" y="1109"/>
                  </a:cubicBezTo>
                  <a:cubicBezTo>
                    <a:pt x="7685" y="857"/>
                    <a:pt x="7958" y="731"/>
                    <a:pt x="8229" y="731"/>
                  </a:cubicBezTo>
                  <a:cubicBezTo>
                    <a:pt x="8500" y="731"/>
                    <a:pt x="8768" y="857"/>
                    <a:pt x="8936" y="1109"/>
                  </a:cubicBezTo>
                  <a:cubicBezTo>
                    <a:pt x="9251" y="1467"/>
                    <a:pt x="9693" y="1677"/>
                    <a:pt x="10176" y="1677"/>
                  </a:cubicBezTo>
                  <a:cubicBezTo>
                    <a:pt x="10639" y="1677"/>
                    <a:pt x="10639" y="962"/>
                    <a:pt x="10176" y="962"/>
                  </a:cubicBezTo>
                  <a:cubicBezTo>
                    <a:pt x="9882" y="962"/>
                    <a:pt x="9609" y="815"/>
                    <a:pt x="9461" y="584"/>
                  </a:cubicBezTo>
                  <a:cubicBezTo>
                    <a:pt x="9136" y="195"/>
                    <a:pt x="8678" y="0"/>
                    <a:pt x="8224" y="0"/>
                  </a:cubicBezTo>
                  <a:cubicBezTo>
                    <a:pt x="7769" y="0"/>
                    <a:pt x="7317" y="195"/>
                    <a:pt x="7002" y="584"/>
                  </a:cubicBezTo>
                  <a:cubicBezTo>
                    <a:pt x="6833" y="836"/>
                    <a:pt x="6565" y="962"/>
                    <a:pt x="6295" y="962"/>
                  </a:cubicBezTo>
                  <a:cubicBezTo>
                    <a:pt x="6024" y="962"/>
                    <a:pt x="5751" y="836"/>
                    <a:pt x="5572" y="584"/>
                  </a:cubicBezTo>
                  <a:cubicBezTo>
                    <a:pt x="5257" y="195"/>
                    <a:pt x="4805" y="0"/>
                    <a:pt x="4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62"/>
            <p:cNvSpPr/>
            <p:nvPr/>
          </p:nvSpPr>
          <p:spPr>
            <a:xfrm>
              <a:off x="3606187" y="3904159"/>
              <a:ext cx="159292" cy="25184"/>
            </a:xfrm>
            <a:custGeom>
              <a:rect b="b" l="l" r="r" t="t"/>
              <a:pathLst>
                <a:path extrusionOk="0" h="1682" w="10639">
                  <a:moveTo>
                    <a:pt x="484" y="0"/>
                  </a:moveTo>
                  <a:cubicBezTo>
                    <a:pt x="1" y="0"/>
                    <a:pt x="1" y="736"/>
                    <a:pt x="484" y="736"/>
                  </a:cubicBezTo>
                  <a:cubicBezTo>
                    <a:pt x="757" y="736"/>
                    <a:pt x="1031" y="883"/>
                    <a:pt x="1199" y="1093"/>
                  </a:cubicBezTo>
                  <a:cubicBezTo>
                    <a:pt x="1514" y="1482"/>
                    <a:pt x="1966" y="1677"/>
                    <a:pt x="2418" y="1677"/>
                  </a:cubicBezTo>
                  <a:cubicBezTo>
                    <a:pt x="2870" y="1677"/>
                    <a:pt x="3322" y="1482"/>
                    <a:pt x="3638" y="1093"/>
                  </a:cubicBezTo>
                  <a:cubicBezTo>
                    <a:pt x="3806" y="852"/>
                    <a:pt x="4079" y="731"/>
                    <a:pt x="4353" y="731"/>
                  </a:cubicBezTo>
                  <a:cubicBezTo>
                    <a:pt x="4626" y="731"/>
                    <a:pt x="4899" y="852"/>
                    <a:pt x="5067" y="1093"/>
                  </a:cubicBezTo>
                  <a:cubicBezTo>
                    <a:pt x="5383" y="1482"/>
                    <a:pt x="5835" y="1677"/>
                    <a:pt x="6287" y="1677"/>
                  </a:cubicBezTo>
                  <a:cubicBezTo>
                    <a:pt x="6739" y="1677"/>
                    <a:pt x="7191" y="1482"/>
                    <a:pt x="7506" y="1093"/>
                  </a:cubicBezTo>
                  <a:cubicBezTo>
                    <a:pt x="7685" y="852"/>
                    <a:pt x="7958" y="731"/>
                    <a:pt x="8229" y="731"/>
                  </a:cubicBezTo>
                  <a:cubicBezTo>
                    <a:pt x="8500" y="731"/>
                    <a:pt x="8768" y="852"/>
                    <a:pt x="8936" y="1093"/>
                  </a:cubicBezTo>
                  <a:cubicBezTo>
                    <a:pt x="9251" y="1472"/>
                    <a:pt x="9693" y="1682"/>
                    <a:pt x="10176" y="1682"/>
                  </a:cubicBezTo>
                  <a:cubicBezTo>
                    <a:pt x="10639" y="1682"/>
                    <a:pt x="10639" y="967"/>
                    <a:pt x="10176" y="967"/>
                  </a:cubicBezTo>
                  <a:cubicBezTo>
                    <a:pt x="9882" y="967"/>
                    <a:pt x="9609" y="820"/>
                    <a:pt x="9461" y="589"/>
                  </a:cubicBezTo>
                  <a:cubicBezTo>
                    <a:pt x="9136" y="200"/>
                    <a:pt x="8678" y="5"/>
                    <a:pt x="8224" y="5"/>
                  </a:cubicBezTo>
                  <a:cubicBezTo>
                    <a:pt x="7769" y="5"/>
                    <a:pt x="7317" y="200"/>
                    <a:pt x="7002" y="589"/>
                  </a:cubicBezTo>
                  <a:cubicBezTo>
                    <a:pt x="6833" y="841"/>
                    <a:pt x="6565" y="967"/>
                    <a:pt x="6295" y="967"/>
                  </a:cubicBezTo>
                  <a:cubicBezTo>
                    <a:pt x="6024" y="967"/>
                    <a:pt x="5751" y="841"/>
                    <a:pt x="5572" y="589"/>
                  </a:cubicBezTo>
                  <a:cubicBezTo>
                    <a:pt x="5257" y="200"/>
                    <a:pt x="4805" y="5"/>
                    <a:pt x="4353" y="5"/>
                  </a:cubicBezTo>
                  <a:cubicBezTo>
                    <a:pt x="3901" y="5"/>
                    <a:pt x="3449" y="200"/>
                    <a:pt x="3133" y="589"/>
                  </a:cubicBezTo>
                  <a:cubicBezTo>
                    <a:pt x="2954" y="841"/>
                    <a:pt x="2681" y="967"/>
                    <a:pt x="2410" y="967"/>
                  </a:cubicBezTo>
                  <a:cubicBezTo>
                    <a:pt x="2140" y="967"/>
                    <a:pt x="1872" y="841"/>
                    <a:pt x="1703" y="589"/>
                  </a:cubicBezTo>
                  <a:cubicBezTo>
                    <a:pt x="1388" y="231"/>
                    <a:pt x="947" y="21"/>
                    <a:pt x="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62"/>
            <p:cNvSpPr/>
            <p:nvPr/>
          </p:nvSpPr>
          <p:spPr>
            <a:xfrm>
              <a:off x="3606187" y="3940976"/>
              <a:ext cx="159292" cy="25199"/>
            </a:xfrm>
            <a:custGeom>
              <a:rect b="b" l="l" r="r" t="t"/>
              <a:pathLst>
                <a:path extrusionOk="0" h="1683" w="10639">
                  <a:moveTo>
                    <a:pt x="484" y="1"/>
                  </a:moveTo>
                  <a:cubicBezTo>
                    <a:pt x="1" y="1"/>
                    <a:pt x="1" y="737"/>
                    <a:pt x="484" y="737"/>
                  </a:cubicBezTo>
                  <a:cubicBezTo>
                    <a:pt x="757" y="737"/>
                    <a:pt x="1031" y="884"/>
                    <a:pt x="1199" y="1094"/>
                  </a:cubicBezTo>
                  <a:cubicBezTo>
                    <a:pt x="1514" y="1483"/>
                    <a:pt x="1966" y="1678"/>
                    <a:pt x="2418" y="1678"/>
                  </a:cubicBezTo>
                  <a:cubicBezTo>
                    <a:pt x="2870" y="1678"/>
                    <a:pt x="3322" y="1483"/>
                    <a:pt x="3638" y="1094"/>
                  </a:cubicBezTo>
                  <a:cubicBezTo>
                    <a:pt x="3806" y="852"/>
                    <a:pt x="4079" y="732"/>
                    <a:pt x="4353" y="732"/>
                  </a:cubicBezTo>
                  <a:cubicBezTo>
                    <a:pt x="4626" y="732"/>
                    <a:pt x="4899" y="852"/>
                    <a:pt x="5067" y="1094"/>
                  </a:cubicBezTo>
                  <a:cubicBezTo>
                    <a:pt x="5383" y="1483"/>
                    <a:pt x="5835" y="1678"/>
                    <a:pt x="6287" y="1678"/>
                  </a:cubicBezTo>
                  <a:cubicBezTo>
                    <a:pt x="6739" y="1678"/>
                    <a:pt x="7191" y="1483"/>
                    <a:pt x="7506" y="1094"/>
                  </a:cubicBezTo>
                  <a:cubicBezTo>
                    <a:pt x="7685" y="852"/>
                    <a:pt x="7958" y="732"/>
                    <a:pt x="8229" y="732"/>
                  </a:cubicBezTo>
                  <a:cubicBezTo>
                    <a:pt x="8500" y="732"/>
                    <a:pt x="8768" y="852"/>
                    <a:pt x="8936" y="1094"/>
                  </a:cubicBezTo>
                  <a:cubicBezTo>
                    <a:pt x="9251" y="1473"/>
                    <a:pt x="9693" y="1683"/>
                    <a:pt x="10176" y="1683"/>
                  </a:cubicBezTo>
                  <a:cubicBezTo>
                    <a:pt x="10639" y="1683"/>
                    <a:pt x="10639" y="968"/>
                    <a:pt x="10176" y="968"/>
                  </a:cubicBezTo>
                  <a:cubicBezTo>
                    <a:pt x="9882" y="968"/>
                    <a:pt x="9609" y="821"/>
                    <a:pt x="9461" y="590"/>
                  </a:cubicBezTo>
                  <a:cubicBezTo>
                    <a:pt x="9136" y="201"/>
                    <a:pt x="8678" y="6"/>
                    <a:pt x="8224" y="6"/>
                  </a:cubicBezTo>
                  <a:cubicBezTo>
                    <a:pt x="7769" y="6"/>
                    <a:pt x="7317" y="201"/>
                    <a:pt x="7002" y="590"/>
                  </a:cubicBezTo>
                  <a:cubicBezTo>
                    <a:pt x="6833" y="842"/>
                    <a:pt x="6565" y="968"/>
                    <a:pt x="6295" y="968"/>
                  </a:cubicBezTo>
                  <a:cubicBezTo>
                    <a:pt x="6024" y="968"/>
                    <a:pt x="5751" y="842"/>
                    <a:pt x="5572" y="590"/>
                  </a:cubicBezTo>
                  <a:cubicBezTo>
                    <a:pt x="5257" y="201"/>
                    <a:pt x="4805" y="6"/>
                    <a:pt x="4353" y="6"/>
                  </a:cubicBezTo>
                  <a:cubicBezTo>
                    <a:pt x="3901" y="6"/>
                    <a:pt x="3449" y="201"/>
                    <a:pt x="3133" y="590"/>
                  </a:cubicBezTo>
                  <a:cubicBezTo>
                    <a:pt x="2954" y="842"/>
                    <a:pt x="2681" y="968"/>
                    <a:pt x="2410" y="968"/>
                  </a:cubicBezTo>
                  <a:cubicBezTo>
                    <a:pt x="2140" y="968"/>
                    <a:pt x="1872" y="842"/>
                    <a:pt x="1703" y="590"/>
                  </a:cubicBezTo>
                  <a:cubicBezTo>
                    <a:pt x="1388" y="232"/>
                    <a:pt x="947" y="22"/>
                    <a:pt x="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62"/>
            <p:cNvSpPr/>
            <p:nvPr/>
          </p:nvSpPr>
          <p:spPr>
            <a:xfrm>
              <a:off x="3711639" y="3882434"/>
              <a:ext cx="147030" cy="147015"/>
            </a:xfrm>
            <a:custGeom>
              <a:rect b="b" l="l" r="r" t="t"/>
              <a:pathLst>
                <a:path extrusionOk="0" h="9819" w="9820">
                  <a:moveTo>
                    <a:pt x="9819" y="0"/>
                  </a:moveTo>
                  <a:cubicBezTo>
                    <a:pt x="6665" y="169"/>
                    <a:pt x="3953" y="1220"/>
                    <a:pt x="1977" y="3196"/>
                  </a:cubicBezTo>
                  <a:cubicBezTo>
                    <a:pt x="1" y="5193"/>
                    <a:pt x="421" y="6434"/>
                    <a:pt x="232" y="9587"/>
                  </a:cubicBezTo>
                  <a:cubicBezTo>
                    <a:pt x="3407" y="9398"/>
                    <a:pt x="4647" y="9819"/>
                    <a:pt x="6623" y="7842"/>
                  </a:cubicBezTo>
                  <a:cubicBezTo>
                    <a:pt x="7107" y="7359"/>
                    <a:pt x="7548" y="6812"/>
                    <a:pt x="7927" y="6245"/>
                  </a:cubicBezTo>
                  <a:lnTo>
                    <a:pt x="6203" y="5950"/>
                  </a:lnTo>
                  <a:lnTo>
                    <a:pt x="6224" y="5929"/>
                  </a:lnTo>
                  <a:cubicBezTo>
                    <a:pt x="8326" y="4668"/>
                    <a:pt x="9672" y="2460"/>
                    <a:pt x="9819" y="42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62"/>
            <p:cNvSpPr/>
            <p:nvPr/>
          </p:nvSpPr>
          <p:spPr>
            <a:xfrm>
              <a:off x="3682996" y="3930915"/>
              <a:ext cx="127191" cy="127176"/>
            </a:xfrm>
            <a:custGeom>
              <a:rect b="b" l="l" r="r" t="t"/>
              <a:pathLst>
                <a:path extrusionOk="0" h="8494" w="8495">
                  <a:moveTo>
                    <a:pt x="8494" y="0"/>
                  </a:moveTo>
                  <a:lnTo>
                    <a:pt x="8494" y="0"/>
                  </a:lnTo>
                  <a:cubicBezTo>
                    <a:pt x="4983" y="2061"/>
                    <a:pt x="2061" y="4983"/>
                    <a:pt x="0" y="8494"/>
                  </a:cubicBezTo>
                  <a:cubicBezTo>
                    <a:pt x="3512" y="6434"/>
                    <a:pt x="6434" y="3511"/>
                    <a:pt x="84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3" name="Google Shape;1493;p62">
            <a:hlinkClick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62">
            <a:hlinkClick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62">
            <a:hlinkClick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6" name="Google Shape;1496;p62">
            <a:hlinkClick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Google Shape;1497;p62">
            <a:hlinkClick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p62">
            <a:hlinkClick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 i="0" sz="14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99" name="Google Shape;1499;p62">
            <a:hlinkClick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 i="0" sz="1400" u="none" cap="none" strike="noStrike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0" name="Google Shape;1500;p62">
            <a:hlinkClick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X</a:t>
            </a:r>
            <a:endParaRPr b="1" i="0" sz="1400" u="none" cap="none" strike="noStrike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1" name="Google Shape;1501;p62">
            <a:hlinkClick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 i="0" sz="1400" u="none" cap="none" strike="noStrike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2" name="Google Shape;1502;p62">
            <a:hlinkClick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 i="0" sz="14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503" name="Google Shape;1503;p62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504" name="Google Shape;1504;p62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62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6" name="Google Shape;1506;p62">
            <a:hlinkClick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7" name="Google Shape;1507;p62">
            <a:hlinkClick action="ppaction://hlinksldjump" r:id="rId3"/>
          </p:cNvPr>
          <p:cNvSpPr/>
          <p:nvPr/>
        </p:nvSpPr>
        <p:spPr>
          <a:xfrm>
            <a:off x="7246284" y="695850"/>
            <a:ext cx="213106" cy="195722"/>
          </a:xfrm>
          <a:custGeom>
            <a:rect b="b" l="l" r="r" t="t"/>
            <a:pathLst>
              <a:path extrusionOk="0" h="31568" w="34372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8" name="Google Shape;1508;p62">
            <a:hlinkClick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9" name="Google Shape;1509;p62">
            <a:hlinkClick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0" name="Google Shape;1510;p62"/>
          <p:cNvGrpSpPr/>
          <p:nvPr/>
        </p:nvGrpSpPr>
        <p:grpSpPr>
          <a:xfrm flipH="1">
            <a:off x="5761191" y="1831802"/>
            <a:ext cx="2037179" cy="2778776"/>
            <a:chOff x="1593369" y="1920260"/>
            <a:chExt cx="2037179" cy="2778776"/>
          </a:xfrm>
        </p:grpSpPr>
        <p:sp>
          <p:nvSpPr>
            <p:cNvPr id="1511" name="Google Shape;1511;p62"/>
            <p:cNvSpPr/>
            <p:nvPr/>
          </p:nvSpPr>
          <p:spPr>
            <a:xfrm>
              <a:off x="2858842" y="3484505"/>
              <a:ext cx="771706" cy="972057"/>
            </a:xfrm>
            <a:custGeom>
              <a:rect b="b" l="l" r="r" t="t"/>
              <a:pathLst>
                <a:path extrusionOk="0" h="64247" w="51005">
                  <a:moveTo>
                    <a:pt x="0" y="1"/>
                  </a:moveTo>
                  <a:lnTo>
                    <a:pt x="0" y="23"/>
                  </a:lnTo>
                  <a:lnTo>
                    <a:pt x="22533" y="55768"/>
                  </a:lnTo>
                  <a:cubicBezTo>
                    <a:pt x="24633" y="60935"/>
                    <a:pt x="29620" y="64246"/>
                    <a:pt x="35096" y="64246"/>
                  </a:cubicBezTo>
                  <a:cubicBezTo>
                    <a:pt x="35515" y="64246"/>
                    <a:pt x="35936" y="64227"/>
                    <a:pt x="36359" y="64188"/>
                  </a:cubicBezTo>
                  <a:cubicBezTo>
                    <a:pt x="45332" y="63323"/>
                    <a:pt x="51004" y="54084"/>
                    <a:pt x="47681" y="45643"/>
                  </a:cubicBezTo>
                  <a:lnTo>
                    <a:pt x="33412" y="9284"/>
                  </a:lnTo>
                  <a:cubicBezTo>
                    <a:pt x="31219" y="3679"/>
                    <a:pt x="25835" y="1"/>
                    <a:pt x="19852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62"/>
            <p:cNvSpPr/>
            <p:nvPr/>
          </p:nvSpPr>
          <p:spPr>
            <a:xfrm>
              <a:off x="1593369" y="3484505"/>
              <a:ext cx="771706" cy="972057"/>
            </a:xfrm>
            <a:custGeom>
              <a:rect b="b" l="l" r="r" t="t"/>
              <a:pathLst>
                <a:path extrusionOk="0" h="64247" w="51005">
                  <a:moveTo>
                    <a:pt x="31130" y="1"/>
                  </a:moveTo>
                  <a:cubicBezTo>
                    <a:pt x="25148" y="1"/>
                    <a:pt x="19786" y="3679"/>
                    <a:pt x="17592" y="9284"/>
                  </a:cubicBezTo>
                  <a:lnTo>
                    <a:pt x="3302" y="45643"/>
                  </a:lnTo>
                  <a:cubicBezTo>
                    <a:pt x="0" y="54084"/>
                    <a:pt x="5672" y="63323"/>
                    <a:pt x="14646" y="64188"/>
                  </a:cubicBezTo>
                  <a:cubicBezTo>
                    <a:pt x="15067" y="64227"/>
                    <a:pt x="15487" y="64246"/>
                    <a:pt x="15904" y="64246"/>
                  </a:cubicBezTo>
                  <a:cubicBezTo>
                    <a:pt x="21365" y="64246"/>
                    <a:pt x="26370" y="60935"/>
                    <a:pt x="28449" y="55768"/>
                  </a:cubicBezTo>
                  <a:lnTo>
                    <a:pt x="51004" y="23"/>
                  </a:lnTo>
                  <a:lnTo>
                    <a:pt x="51004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62"/>
            <p:cNvSpPr/>
            <p:nvPr/>
          </p:nvSpPr>
          <p:spPr>
            <a:xfrm>
              <a:off x="2091509" y="3484853"/>
              <a:ext cx="1005358" cy="827339"/>
            </a:xfrm>
            <a:custGeom>
              <a:rect b="b" l="l" r="r" t="t"/>
              <a:pathLst>
                <a:path extrusionOk="0" h="54682" w="66448">
                  <a:moveTo>
                    <a:pt x="1773" y="0"/>
                  </a:moveTo>
                  <a:cubicBezTo>
                    <a:pt x="1773" y="0"/>
                    <a:pt x="1" y="16019"/>
                    <a:pt x="9506" y="33966"/>
                  </a:cubicBezTo>
                  <a:cubicBezTo>
                    <a:pt x="9506" y="33966"/>
                    <a:pt x="13627" y="40923"/>
                    <a:pt x="7733" y="54682"/>
                  </a:cubicBezTo>
                  <a:lnTo>
                    <a:pt x="58715" y="54682"/>
                  </a:lnTo>
                  <a:cubicBezTo>
                    <a:pt x="52821" y="40923"/>
                    <a:pt x="56942" y="33966"/>
                    <a:pt x="56942" y="33966"/>
                  </a:cubicBezTo>
                  <a:cubicBezTo>
                    <a:pt x="66447" y="16019"/>
                    <a:pt x="64675" y="0"/>
                    <a:pt x="64675" y="0"/>
                  </a:cubicBezTo>
                  <a:close/>
                </a:path>
              </a:pathLst>
            </a:custGeom>
            <a:solidFill>
              <a:srgbClr val="FD4A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62"/>
            <p:cNvSpPr/>
            <p:nvPr/>
          </p:nvSpPr>
          <p:spPr>
            <a:xfrm>
              <a:off x="2350640" y="3484853"/>
              <a:ext cx="491786" cy="157564"/>
            </a:xfrm>
            <a:custGeom>
              <a:rect b="b" l="l" r="r" t="t"/>
              <a:pathLst>
                <a:path extrusionOk="0" h="10414" w="32504">
                  <a:moveTo>
                    <a:pt x="0" y="0"/>
                  </a:moveTo>
                  <a:cubicBezTo>
                    <a:pt x="0" y="0"/>
                    <a:pt x="709" y="10414"/>
                    <a:pt x="16463" y="10414"/>
                  </a:cubicBezTo>
                  <a:cubicBezTo>
                    <a:pt x="32216" y="10414"/>
                    <a:pt x="32504" y="0"/>
                    <a:pt x="32504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62"/>
            <p:cNvSpPr/>
            <p:nvPr/>
          </p:nvSpPr>
          <p:spPr>
            <a:xfrm>
              <a:off x="2484722" y="3257903"/>
              <a:ext cx="215239" cy="260811"/>
            </a:xfrm>
            <a:custGeom>
              <a:rect b="b" l="l" r="r" t="t"/>
              <a:pathLst>
                <a:path extrusionOk="0" h="17238" w="14226">
                  <a:moveTo>
                    <a:pt x="1" y="0"/>
                  </a:moveTo>
                  <a:lnTo>
                    <a:pt x="1" y="17238"/>
                  </a:lnTo>
                  <a:lnTo>
                    <a:pt x="14225" y="17238"/>
                  </a:lnTo>
                  <a:lnTo>
                    <a:pt x="14225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62"/>
            <p:cNvSpPr/>
            <p:nvPr/>
          </p:nvSpPr>
          <p:spPr>
            <a:xfrm>
              <a:off x="2484722" y="3226387"/>
              <a:ext cx="215239" cy="197462"/>
            </a:xfrm>
            <a:custGeom>
              <a:rect b="b" l="l" r="r" t="t"/>
              <a:pathLst>
                <a:path extrusionOk="0" h="13051" w="14226">
                  <a:moveTo>
                    <a:pt x="14225" y="1"/>
                  </a:moveTo>
                  <a:lnTo>
                    <a:pt x="1" y="4942"/>
                  </a:lnTo>
                  <a:lnTo>
                    <a:pt x="14225" y="13051"/>
                  </a:lnTo>
                  <a:lnTo>
                    <a:pt x="14225" y="1"/>
                  </a:lnTo>
                  <a:close/>
                </a:path>
              </a:pathLst>
            </a:custGeom>
            <a:solidFill>
              <a:srgbClr val="F08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62"/>
            <p:cNvSpPr/>
            <p:nvPr/>
          </p:nvSpPr>
          <p:spPr>
            <a:xfrm>
              <a:off x="2326175" y="1920260"/>
              <a:ext cx="507203" cy="530776"/>
            </a:xfrm>
            <a:custGeom>
              <a:rect b="b" l="l" r="r" t="t"/>
              <a:pathLst>
                <a:path extrusionOk="0" h="35081" w="33523">
                  <a:moveTo>
                    <a:pt x="17559" y="1"/>
                  </a:moveTo>
                  <a:cubicBezTo>
                    <a:pt x="16002" y="1"/>
                    <a:pt x="14711" y="1314"/>
                    <a:pt x="14690" y="2976"/>
                  </a:cubicBezTo>
                  <a:lnTo>
                    <a:pt x="14335" y="18064"/>
                  </a:lnTo>
                  <a:lnTo>
                    <a:pt x="10990" y="7141"/>
                  </a:lnTo>
                  <a:cubicBezTo>
                    <a:pt x="10585" y="5787"/>
                    <a:pt x="9384" y="4921"/>
                    <a:pt x="8109" y="4921"/>
                  </a:cubicBezTo>
                  <a:cubicBezTo>
                    <a:pt x="7777" y="4921"/>
                    <a:pt x="7441" y="4980"/>
                    <a:pt x="7112" y="5103"/>
                  </a:cubicBezTo>
                  <a:cubicBezTo>
                    <a:pt x="5561" y="5701"/>
                    <a:pt x="4764" y="7496"/>
                    <a:pt x="5318" y="9158"/>
                  </a:cubicBezTo>
                  <a:lnTo>
                    <a:pt x="9483" y="21521"/>
                  </a:lnTo>
                  <a:lnTo>
                    <a:pt x="4741" y="14541"/>
                  </a:lnTo>
                  <a:cubicBezTo>
                    <a:pt x="4255" y="13837"/>
                    <a:pt x="3495" y="13466"/>
                    <a:pt x="2731" y="13466"/>
                  </a:cubicBezTo>
                  <a:cubicBezTo>
                    <a:pt x="2172" y="13466"/>
                    <a:pt x="1611" y="13665"/>
                    <a:pt x="1152" y="14076"/>
                  </a:cubicBezTo>
                  <a:cubicBezTo>
                    <a:pt x="199" y="14896"/>
                    <a:pt x="0" y="16336"/>
                    <a:pt x="643" y="17466"/>
                  </a:cubicBezTo>
                  <a:lnTo>
                    <a:pt x="10569" y="35080"/>
                  </a:lnTo>
                  <a:lnTo>
                    <a:pt x="24195" y="33973"/>
                  </a:lnTo>
                  <a:lnTo>
                    <a:pt x="32969" y="18375"/>
                  </a:lnTo>
                  <a:cubicBezTo>
                    <a:pt x="33523" y="17422"/>
                    <a:pt x="33367" y="16203"/>
                    <a:pt x="32614" y="15428"/>
                  </a:cubicBezTo>
                  <a:cubicBezTo>
                    <a:pt x="32169" y="14940"/>
                    <a:pt x="31581" y="14701"/>
                    <a:pt x="30994" y="14701"/>
                  </a:cubicBezTo>
                  <a:cubicBezTo>
                    <a:pt x="30356" y="14701"/>
                    <a:pt x="29719" y="14984"/>
                    <a:pt x="29269" y="15539"/>
                  </a:cubicBezTo>
                  <a:lnTo>
                    <a:pt x="26255" y="19283"/>
                  </a:lnTo>
                  <a:lnTo>
                    <a:pt x="28825" y="8449"/>
                  </a:lnTo>
                  <a:cubicBezTo>
                    <a:pt x="29158" y="6986"/>
                    <a:pt x="28427" y="5480"/>
                    <a:pt x="27075" y="4948"/>
                  </a:cubicBezTo>
                  <a:cubicBezTo>
                    <a:pt x="26754" y="4816"/>
                    <a:pt x="26424" y="4755"/>
                    <a:pt x="26100" y="4755"/>
                  </a:cubicBezTo>
                  <a:cubicBezTo>
                    <a:pt x="24948" y="4755"/>
                    <a:pt x="23866" y="5537"/>
                    <a:pt x="23486" y="6765"/>
                  </a:cubicBezTo>
                  <a:lnTo>
                    <a:pt x="20362" y="16824"/>
                  </a:lnTo>
                  <a:lnTo>
                    <a:pt x="20472" y="3131"/>
                  </a:lnTo>
                  <a:cubicBezTo>
                    <a:pt x="20495" y="1491"/>
                    <a:pt x="19276" y="118"/>
                    <a:pt x="17747" y="7"/>
                  </a:cubicBezTo>
                  <a:cubicBezTo>
                    <a:pt x="17684" y="3"/>
                    <a:pt x="17622" y="1"/>
                    <a:pt x="17559" y="1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62"/>
            <p:cNvSpPr/>
            <p:nvPr/>
          </p:nvSpPr>
          <p:spPr>
            <a:xfrm>
              <a:off x="2456565" y="2424527"/>
              <a:ext cx="254123" cy="73774"/>
            </a:xfrm>
            <a:custGeom>
              <a:rect b="b" l="l" r="r" t="t"/>
              <a:pathLst>
                <a:path extrusionOk="0" h="4876" w="16796">
                  <a:moveTo>
                    <a:pt x="1" y="1"/>
                  </a:moveTo>
                  <a:lnTo>
                    <a:pt x="1" y="4875"/>
                  </a:lnTo>
                  <a:lnTo>
                    <a:pt x="16795" y="4875"/>
                  </a:lnTo>
                  <a:lnTo>
                    <a:pt x="167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62"/>
            <p:cNvSpPr/>
            <p:nvPr/>
          </p:nvSpPr>
          <p:spPr>
            <a:xfrm>
              <a:off x="2126368" y="2472474"/>
              <a:ext cx="927923" cy="741188"/>
            </a:xfrm>
            <a:custGeom>
              <a:rect b="b" l="l" r="r" t="t"/>
              <a:pathLst>
                <a:path extrusionOk="0" h="48988" w="61330">
                  <a:moveTo>
                    <a:pt x="30665" y="0"/>
                  </a:moveTo>
                  <a:cubicBezTo>
                    <a:pt x="13716" y="0"/>
                    <a:pt x="1" y="10968"/>
                    <a:pt x="1" y="24483"/>
                  </a:cubicBezTo>
                  <a:cubicBezTo>
                    <a:pt x="1" y="38020"/>
                    <a:pt x="13716" y="48988"/>
                    <a:pt x="30665" y="48988"/>
                  </a:cubicBezTo>
                  <a:cubicBezTo>
                    <a:pt x="47593" y="48988"/>
                    <a:pt x="61330" y="38020"/>
                    <a:pt x="61330" y="24483"/>
                  </a:cubicBezTo>
                  <a:cubicBezTo>
                    <a:pt x="61330" y="10968"/>
                    <a:pt x="47593" y="0"/>
                    <a:pt x="30665" y="0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62"/>
            <p:cNvSpPr/>
            <p:nvPr/>
          </p:nvSpPr>
          <p:spPr>
            <a:xfrm>
              <a:off x="2105262" y="2553571"/>
              <a:ext cx="947350" cy="755305"/>
            </a:xfrm>
            <a:custGeom>
              <a:rect b="b" l="l" r="r" t="t"/>
              <a:pathLst>
                <a:path extrusionOk="0" h="49921" w="62614">
                  <a:moveTo>
                    <a:pt x="33844" y="0"/>
                  </a:moveTo>
                  <a:cubicBezTo>
                    <a:pt x="33099" y="0"/>
                    <a:pt x="32334" y="15"/>
                    <a:pt x="31551" y="46"/>
                  </a:cubicBezTo>
                  <a:cubicBezTo>
                    <a:pt x="7090" y="999"/>
                    <a:pt x="2902" y="16597"/>
                    <a:pt x="2902" y="16597"/>
                  </a:cubicBezTo>
                  <a:cubicBezTo>
                    <a:pt x="2902" y="16597"/>
                    <a:pt x="0" y="49920"/>
                    <a:pt x="31506" y="49920"/>
                  </a:cubicBezTo>
                  <a:cubicBezTo>
                    <a:pt x="55479" y="49920"/>
                    <a:pt x="60819" y="33170"/>
                    <a:pt x="61927" y="22934"/>
                  </a:cubicBezTo>
                  <a:cubicBezTo>
                    <a:pt x="62614" y="16287"/>
                    <a:pt x="59889" y="9751"/>
                    <a:pt x="54527" y="5807"/>
                  </a:cubicBezTo>
                  <a:cubicBezTo>
                    <a:pt x="50262" y="2655"/>
                    <a:pt x="43736" y="0"/>
                    <a:pt x="33844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62"/>
            <p:cNvSpPr/>
            <p:nvPr/>
          </p:nvSpPr>
          <p:spPr>
            <a:xfrm>
              <a:off x="2110618" y="2545522"/>
              <a:ext cx="498155" cy="334933"/>
            </a:xfrm>
            <a:custGeom>
              <a:rect b="b" l="l" r="r" t="t"/>
              <a:pathLst>
                <a:path extrusionOk="0" h="22137" w="32925">
                  <a:moveTo>
                    <a:pt x="27492" y="0"/>
                  </a:moveTo>
                  <a:cubicBezTo>
                    <a:pt x="22614" y="0"/>
                    <a:pt x="15268" y="842"/>
                    <a:pt x="8930" y="5032"/>
                  </a:cubicBezTo>
                  <a:cubicBezTo>
                    <a:pt x="1" y="10948"/>
                    <a:pt x="2482" y="22136"/>
                    <a:pt x="2482" y="22136"/>
                  </a:cubicBezTo>
                  <a:cubicBezTo>
                    <a:pt x="2482" y="22136"/>
                    <a:pt x="26610" y="20098"/>
                    <a:pt x="32925" y="379"/>
                  </a:cubicBezTo>
                  <a:cubicBezTo>
                    <a:pt x="32925" y="379"/>
                    <a:pt x="30764" y="0"/>
                    <a:pt x="27492" y="0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62"/>
            <p:cNvSpPr/>
            <p:nvPr/>
          </p:nvSpPr>
          <p:spPr>
            <a:xfrm>
              <a:off x="2571221" y="2543358"/>
              <a:ext cx="499502" cy="337429"/>
            </a:xfrm>
            <a:custGeom>
              <a:rect b="b" l="l" r="r" t="t"/>
              <a:pathLst>
                <a:path extrusionOk="0" h="22302" w="33014">
                  <a:moveTo>
                    <a:pt x="5605" y="0"/>
                  </a:moveTo>
                  <a:cubicBezTo>
                    <a:pt x="2215" y="0"/>
                    <a:pt x="0" y="456"/>
                    <a:pt x="0" y="456"/>
                  </a:cubicBezTo>
                  <a:cubicBezTo>
                    <a:pt x="3811" y="20817"/>
                    <a:pt x="31374" y="22302"/>
                    <a:pt x="31374" y="22302"/>
                  </a:cubicBezTo>
                  <a:cubicBezTo>
                    <a:pt x="31374" y="22302"/>
                    <a:pt x="33013" y="10603"/>
                    <a:pt x="22843" y="4510"/>
                  </a:cubicBezTo>
                  <a:cubicBezTo>
                    <a:pt x="16645" y="799"/>
                    <a:pt x="10094" y="0"/>
                    <a:pt x="5605" y="0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62"/>
            <p:cNvSpPr/>
            <p:nvPr/>
          </p:nvSpPr>
          <p:spPr>
            <a:xfrm>
              <a:off x="1987929" y="2871392"/>
              <a:ext cx="234999" cy="215557"/>
            </a:xfrm>
            <a:custGeom>
              <a:rect b="b" l="l" r="r" t="t"/>
              <a:pathLst>
                <a:path extrusionOk="0" h="14247" w="15532">
                  <a:moveTo>
                    <a:pt x="7755" y="0"/>
                  </a:moveTo>
                  <a:cubicBezTo>
                    <a:pt x="3479" y="0"/>
                    <a:pt x="0" y="3191"/>
                    <a:pt x="0" y="7112"/>
                  </a:cubicBezTo>
                  <a:cubicBezTo>
                    <a:pt x="0" y="11056"/>
                    <a:pt x="3479" y="14247"/>
                    <a:pt x="7755" y="14247"/>
                  </a:cubicBezTo>
                  <a:cubicBezTo>
                    <a:pt x="12053" y="14247"/>
                    <a:pt x="15532" y="11056"/>
                    <a:pt x="15532" y="7112"/>
                  </a:cubicBezTo>
                  <a:cubicBezTo>
                    <a:pt x="15532" y="3191"/>
                    <a:pt x="12053" y="0"/>
                    <a:pt x="7755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62"/>
            <p:cNvSpPr/>
            <p:nvPr/>
          </p:nvSpPr>
          <p:spPr>
            <a:xfrm>
              <a:off x="2073746" y="2921336"/>
              <a:ext cx="73093" cy="89524"/>
            </a:xfrm>
            <a:custGeom>
              <a:rect b="b" l="l" r="r" t="t"/>
              <a:pathLst>
                <a:path extrusionOk="0" fill="none" h="5917" w="4831">
                  <a:moveTo>
                    <a:pt x="0" y="1308"/>
                  </a:moveTo>
                  <a:cubicBezTo>
                    <a:pt x="0" y="1308"/>
                    <a:pt x="4565" y="1"/>
                    <a:pt x="4830" y="5916"/>
                  </a:cubicBezTo>
                </a:path>
              </a:pathLst>
            </a:custGeom>
            <a:noFill/>
            <a:ln cap="rnd" cmpd="sng" w="12175">
              <a:solidFill>
                <a:srgbClr val="F08F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62"/>
            <p:cNvSpPr/>
            <p:nvPr/>
          </p:nvSpPr>
          <p:spPr>
            <a:xfrm>
              <a:off x="2972151" y="2871392"/>
              <a:ext cx="235332" cy="215557"/>
            </a:xfrm>
            <a:custGeom>
              <a:rect b="b" l="l" r="r" t="t"/>
              <a:pathLst>
                <a:path extrusionOk="0" h="14247" w="15554">
                  <a:moveTo>
                    <a:pt x="7777" y="0"/>
                  </a:moveTo>
                  <a:cubicBezTo>
                    <a:pt x="3479" y="0"/>
                    <a:pt x="0" y="3191"/>
                    <a:pt x="0" y="7112"/>
                  </a:cubicBezTo>
                  <a:cubicBezTo>
                    <a:pt x="0" y="11056"/>
                    <a:pt x="3479" y="14247"/>
                    <a:pt x="7777" y="14247"/>
                  </a:cubicBezTo>
                  <a:cubicBezTo>
                    <a:pt x="12075" y="14247"/>
                    <a:pt x="15554" y="11056"/>
                    <a:pt x="15554" y="7112"/>
                  </a:cubicBezTo>
                  <a:cubicBezTo>
                    <a:pt x="15554" y="3191"/>
                    <a:pt x="12075" y="0"/>
                    <a:pt x="7777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62"/>
            <p:cNvSpPr/>
            <p:nvPr/>
          </p:nvSpPr>
          <p:spPr>
            <a:xfrm>
              <a:off x="3044563" y="2921336"/>
              <a:ext cx="79115" cy="89524"/>
            </a:xfrm>
            <a:custGeom>
              <a:rect b="b" l="l" r="r" t="t"/>
              <a:pathLst>
                <a:path extrusionOk="0" fill="none" h="5917" w="5229">
                  <a:moveTo>
                    <a:pt x="5229" y="1308"/>
                  </a:moveTo>
                  <a:cubicBezTo>
                    <a:pt x="5229" y="1308"/>
                    <a:pt x="310" y="1"/>
                    <a:pt x="0" y="5916"/>
                  </a:cubicBezTo>
                </a:path>
              </a:pathLst>
            </a:custGeom>
            <a:noFill/>
            <a:ln cap="rnd" cmpd="sng" w="12175">
              <a:solidFill>
                <a:srgbClr val="F08F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62"/>
            <p:cNvSpPr/>
            <p:nvPr/>
          </p:nvSpPr>
          <p:spPr>
            <a:xfrm>
              <a:off x="2128048" y="2842887"/>
              <a:ext cx="59688" cy="109299"/>
            </a:xfrm>
            <a:custGeom>
              <a:rect b="b" l="l" r="r" t="t"/>
              <a:pathLst>
                <a:path extrusionOk="0" h="7224" w="3945">
                  <a:moveTo>
                    <a:pt x="3944" y="1"/>
                  </a:moveTo>
                  <a:lnTo>
                    <a:pt x="1" y="2128"/>
                  </a:lnTo>
                  <a:lnTo>
                    <a:pt x="2947" y="7224"/>
                  </a:lnTo>
                  <a:lnTo>
                    <a:pt x="3944" y="1"/>
                  </a:ln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62"/>
            <p:cNvSpPr/>
            <p:nvPr/>
          </p:nvSpPr>
          <p:spPr>
            <a:xfrm>
              <a:off x="2992591" y="2842887"/>
              <a:ext cx="60021" cy="109299"/>
            </a:xfrm>
            <a:custGeom>
              <a:rect b="b" l="l" r="r" t="t"/>
              <a:pathLst>
                <a:path extrusionOk="0" h="7224" w="3967">
                  <a:moveTo>
                    <a:pt x="1" y="1"/>
                  </a:moveTo>
                  <a:lnTo>
                    <a:pt x="1020" y="7224"/>
                  </a:lnTo>
                  <a:lnTo>
                    <a:pt x="3967" y="21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62"/>
            <p:cNvSpPr/>
            <p:nvPr/>
          </p:nvSpPr>
          <p:spPr>
            <a:xfrm>
              <a:off x="2505511" y="3125818"/>
              <a:ext cx="171317" cy="61367"/>
            </a:xfrm>
            <a:custGeom>
              <a:rect b="b" l="l" r="r" t="t"/>
              <a:pathLst>
                <a:path extrusionOk="0" h="4056" w="11323">
                  <a:moveTo>
                    <a:pt x="1" y="1"/>
                  </a:moveTo>
                  <a:cubicBezTo>
                    <a:pt x="1" y="1"/>
                    <a:pt x="355" y="4055"/>
                    <a:pt x="5673" y="4055"/>
                  </a:cubicBezTo>
                  <a:cubicBezTo>
                    <a:pt x="11012" y="4055"/>
                    <a:pt x="11323" y="1"/>
                    <a:pt x="11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62"/>
            <p:cNvSpPr/>
            <p:nvPr/>
          </p:nvSpPr>
          <p:spPr>
            <a:xfrm>
              <a:off x="2307732" y="2893028"/>
              <a:ext cx="199141" cy="118604"/>
            </a:xfrm>
            <a:custGeom>
              <a:rect b="b" l="l" r="r" t="t"/>
              <a:pathLst>
                <a:path extrusionOk="0" h="7839" w="13162">
                  <a:moveTo>
                    <a:pt x="6081" y="1"/>
                  </a:moveTo>
                  <a:cubicBezTo>
                    <a:pt x="2469" y="1"/>
                    <a:pt x="0" y="2470"/>
                    <a:pt x="0" y="2470"/>
                  </a:cubicBezTo>
                  <a:cubicBezTo>
                    <a:pt x="0" y="2470"/>
                    <a:pt x="576" y="6569"/>
                    <a:pt x="5938" y="7610"/>
                  </a:cubicBezTo>
                  <a:cubicBezTo>
                    <a:pt x="6783" y="7771"/>
                    <a:pt x="7541" y="7838"/>
                    <a:pt x="8218" y="7838"/>
                  </a:cubicBezTo>
                  <a:cubicBezTo>
                    <a:pt x="11840" y="7838"/>
                    <a:pt x="13161" y="5904"/>
                    <a:pt x="13161" y="5904"/>
                  </a:cubicBezTo>
                  <a:cubicBezTo>
                    <a:pt x="13161" y="5904"/>
                    <a:pt x="12009" y="985"/>
                    <a:pt x="7578" y="143"/>
                  </a:cubicBezTo>
                  <a:cubicBezTo>
                    <a:pt x="7061" y="45"/>
                    <a:pt x="6561" y="1"/>
                    <a:pt x="6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62"/>
            <p:cNvSpPr/>
            <p:nvPr/>
          </p:nvSpPr>
          <p:spPr>
            <a:xfrm>
              <a:off x="2339580" y="2883799"/>
              <a:ext cx="135777" cy="136442"/>
            </a:xfrm>
            <a:custGeom>
              <a:rect b="b" l="l" r="r" t="t"/>
              <a:pathLst>
                <a:path extrusionOk="0" h="9018" w="8974">
                  <a:moveTo>
                    <a:pt x="4476" y="0"/>
                  </a:moveTo>
                  <a:cubicBezTo>
                    <a:pt x="2017" y="0"/>
                    <a:pt x="0" y="2016"/>
                    <a:pt x="0" y="4498"/>
                  </a:cubicBezTo>
                  <a:cubicBezTo>
                    <a:pt x="0" y="7001"/>
                    <a:pt x="2017" y="9018"/>
                    <a:pt x="4476" y="9018"/>
                  </a:cubicBezTo>
                  <a:cubicBezTo>
                    <a:pt x="6957" y="9018"/>
                    <a:pt x="8974" y="7001"/>
                    <a:pt x="8974" y="4498"/>
                  </a:cubicBezTo>
                  <a:cubicBezTo>
                    <a:pt x="8974" y="2016"/>
                    <a:pt x="6957" y="0"/>
                    <a:pt x="4476" y="0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62"/>
            <p:cNvSpPr/>
            <p:nvPr/>
          </p:nvSpPr>
          <p:spPr>
            <a:xfrm>
              <a:off x="2659716" y="2893028"/>
              <a:ext cx="199141" cy="118604"/>
            </a:xfrm>
            <a:custGeom>
              <a:rect b="b" l="l" r="r" t="t"/>
              <a:pathLst>
                <a:path extrusionOk="0" h="7839" w="13162">
                  <a:moveTo>
                    <a:pt x="7081" y="1"/>
                  </a:moveTo>
                  <a:cubicBezTo>
                    <a:pt x="6601" y="1"/>
                    <a:pt x="6101" y="45"/>
                    <a:pt x="5584" y="143"/>
                  </a:cubicBezTo>
                  <a:cubicBezTo>
                    <a:pt x="1153" y="985"/>
                    <a:pt x="1" y="5904"/>
                    <a:pt x="1" y="5904"/>
                  </a:cubicBezTo>
                  <a:cubicBezTo>
                    <a:pt x="1" y="5904"/>
                    <a:pt x="1321" y="7838"/>
                    <a:pt x="4944" y="7838"/>
                  </a:cubicBezTo>
                  <a:cubicBezTo>
                    <a:pt x="5621" y="7838"/>
                    <a:pt x="6379" y="7771"/>
                    <a:pt x="7224" y="7610"/>
                  </a:cubicBezTo>
                  <a:cubicBezTo>
                    <a:pt x="12585" y="6569"/>
                    <a:pt x="13161" y="2470"/>
                    <a:pt x="13161" y="2470"/>
                  </a:cubicBezTo>
                  <a:cubicBezTo>
                    <a:pt x="13161" y="2470"/>
                    <a:pt x="10693" y="1"/>
                    <a:pt x="7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62"/>
            <p:cNvSpPr/>
            <p:nvPr/>
          </p:nvSpPr>
          <p:spPr>
            <a:xfrm>
              <a:off x="2691232" y="2883799"/>
              <a:ext cx="135777" cy="136442"/>
            </a:xfrm>
            <a:custGeom>
              <a:rect b="b" l="l" r="r" t="t"/>
              <a:pathLst>
                <a:path extrusionOk="0" h="9018" w="8974">
                  <a:moveTo>
                    <a:pt x="4476" y="0"/>
                  </a:moveTo>
                  <a:cubicBezTo>
                    <a:pt x="1994" y="0"/>
                    <a:pt x="0" y="2016"/>
                    <a:pt x="0" y="4498"/>
                  </a:cubicBezTo>
                  <a:cubicBezTo>
                    <a:pt x="0" y="7001"/>
                    <a:pt x="1994" y="9018"/>
                    <a:pt x="4476" y="9018"/>
                  </a:cubicBezTo>
                  <a:cubicBezTo>
                    <a:pt x="6957" y="9018"/>
                    <a:pt x="8974" y="7001"/>
                    <a:pt x="8974" y="4498"/>
                  </a:cubicBezTo>
                  <a:cubicBezTo>
                    <a:pt x="8974" y="2016"/>
                    <a:pt x="6957" y="0"/>
                    <a:pt x="4476" y="0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62"/>
            <p:cNvSpPr/>
            <p:nvPr/>
          </p:nvSpPr>
          <p:spPr>
            <a:xfrm>
              <a:off x="2579603" y="3048050"/>
              <a:ext cx="24147" cy="42591"/>
            </a:xfrm>
            <a:custGeom>
              <a:rect b="b" l="l" r="r" t="t"/>
              <a:pathLst>
                <a:path extrusionOk="0" fill="none" h="2815" w="1596">
                  <a:moveTo>
                    <a:pt x="0" y="1"/>
                  </a:moveTo>
                  <a:lnTo>
                    <a:pt x="0" y="2792"/>
                  </a:lnTo>
                  <a:lnTo>
                    <a:pt x="1595" y="2814"/>
                  </a:lnTo>
                </a:path>
              </a:pathLst>
            </a:custGeom>
            <a:noFill/>
            <a:ln cap="rnd" cmpd="sng" w="12175">
              <a:solidFill>
                <a:srgbClr val="F08F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62"/>
            <p:cNvSpPr/>
            <p:nvPr/>
          </p:nvSpPr>
          <p:spPr>
            <a:xfrm>
              <a:off x="2179006" y="2740321"/>
              <a:ext cx="389552" cy="391549"/>
            </a:xfrm>
            <a:custGeom>
              <a:rect b="b" l="l" r="r" t="t"/>
              <a:pathLst>
                <a:path extrusionOk="0" fill="none" h="25879" w="25747">
                  <a:moveTo>
                    <a:pt x="25746" y="12939"/>
                  </a:moveTo>
                  <a:cubicBezTo>
                    <a:pt x="25746" y="20096"/>
                    <a:pt x="19985" y="25879"/>
                    <a:pt x="12873" y="25879"/>
                  </a:cubicBezTo>
                  <a:cubicBezTo>
                    <a:pt x="5761" y="25879"/>
                    <a:pt x="0" y="20096"/>
                    <a:pt x="0" y="12939"/>
                  </a:cubicBezTo>
                  <a:cubicBezTo>
                    <a:pt x="0" y="5805"/>
                    <a:pt x="5761" y="0"/>
                    <a:pt x="12873" y="0"/>
                  </a:cubicBezTo>
                  <a:cubicBezTo>
                    <a:pt x="19985" y="0"/>
                    <a:pt x="25746" y="5805"/>
                    <a:pt x="25746" y="12939"/>
                  </a:cubicBezTo>
                  <a:close/>
                </a:path>
              </a:pathLst>
            </a:custGeom>
            <a:noFill/>
            <a:ln cap="flat" cmpd="sng" w="17175">
              <a:solidFill>
                <a:srgbClr val="FD4A01"/>
              </a:solidFill>
              <a:prstDash val="solid"/>
              <a:miter lim="2215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62"/>
            <p:cNvSpPr/>
            <p:nvPr/>
          </p:nvSpPr>
          <p:spPr>
            <a:xfrm>
              <a:off x="2612783" y="2740321"/>
              <a:ext cx="389885" cy="391549"/>
            </a:xfrm>
            <a:custGeom>
              <a:rect b="b" l="l" r="r" t="t"/>
              <a:pathLst>
                <a:path extrusionOk="0" fill="none" h="25879" w="25769">
                  <a:moveTo>
                    <a:pt x="25768" y="12939"/>
                  </a:moveTo>
                  <a:cubicBezTo>
                    <a:pt x="25768" y="20096"/>
                    <a:pt x="19986" y="25879"/>
                    <a:pt x="12873" y="25879"/>
                  </a:cubicBezTo>
                  <a:cubicBezTo>
                    <a:pt x="5761" y="25879"/>
                    <a:pt x="1" y="20096"/>
                    <a:pt x="1" y="12939"/>
                  </a:cubicBezTo>
                  <a:cubicBezTo>
                    <a:pt x="1" y="5805"/>
                    <a:pt x="5761" y="0"/>
                    <a:pt x="12873" y="0"/>
                  </a:cubicBezTo>
                  <a:cubicBezTo>
                    <a:pt x="19986" y="0"/>
                    <a:pt x="25768" y="5805"/>
                    <a:pt x="25768" y="12939"/>
                  </a:cubicBezTo>
                  <a:close/>
                </a:path>
              </a:pathLst>
            </a:custGeom>
            <a:noFill/>
            <a:ln cap="flat" cmpd="sng" w="17175">
              <a:solidFill>
                <a:srgbClr val="FD4A01"/>
              </a:solidFill>
              <a:prstDash val="solid"/>
              <a:miter lim="2215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62"/>
            <p:cNvSpPr/>
            <p:nvPr/>
          </p:nvSpPr>
          <p:spPr>
            <a:xfrm>
              <a:off x="2568543" y="2915980"/>
              <a:ext cx="44255" cy="20123"/>
            </a:xfrm>
            <a:custGeom>
              <a:rect b="b" l="l" r="r" t="t"/>
              <a:pathLst>
                <a:path extrusionOk="0" fill="none" h="1330" w="2925">
                  <a:moveTo>
                    <a:pt x="0" y="1329"/>
                  </a:moveTo>
                  <a:cubicBezTo>
                    <a:pt x="0" y="1329"/>
                    <a:pt x="1108" y="0"/>
                    <a:pt x="2925" y="1329"/>
                  </a:cubicBezTo>
                </a:path>
              </a:pathLst>
            </a:custGeom>
            <a:noFill/>
            <a:ln cap="flat" cmpd="sng" w="17175">
              <a:solidFill>
                <a:srgbClr val="FD4A01"/>
              </a:solidFill>
              <a:prstDash val="solid"/>
              <a:miter lim="2215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62"/>
            <p:cNvSpPr/>
            <p:nvPr/>
          </p:nvSpPr>
          <p:spPr>
            <a:xfrm>
              <a:off x="2314767" y="2787254"/>
              <a:ext cx="171983" cy="50958"/>
            </a:xfrm>
            <a:custGeom>
              <a:rect b="b" l="l" r="r" t="t"/>
              <a:pathLst>
                <a:path extrusionOk="0" fill="none" h="3368" w="11367">
                  <a:moveTo>
                    <a:pt x="1" y="2526"/>
                  </a:moveTo>
                  <a:cubicBezTo>
                    <a:pt x="1" y="2526"/>
                    <a:pt x="5363" y="0"/>
                    <a:pt x="11367" y="3368"/>
                  </a:cubicBezTo>
                </a:path>
              </a:pathLst>
            </a:custGeom>
            <a:noFill/>
            <a:ln cap="flat" cmpd="sng" w="24925">
              <a:solidFill>
                <a:srgbClr val="1C1C3D"/>
              </a:solidFill>
              <a:prstDash val="solid"/>
              <a:miter lim="2215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62"/>
            <p:cNvSpPr/>
            <p:nvPr/>
          </p:nvSpPr>
          <p:spPr>
            <a:xfrm>
              <a:off x="2695589" y="2787254"/>
              <a:ext cx="171983" cy="50958"/>
            </a:xfrm>
            <a:custGeom>
              <a:rect b="b" l="l" r="r" t="t"/>
              <a:pathLst>
                <a:path extrusionOk="0" fill="none" h="3368" w="11367">
                  <a:moveTo>
                    <a:pt x="11366" y="2526"/>
                  </a:moveTo>
                  <a:cubicBezTo>
                    <a:pt x="11366" y="2526"/>
                    <a:pt x="5982" y="0"/>
                    <a:pt x="0" y="3368"/>
                  </a:cubicBezTo>
                </a:path>
              </a:pathLst>
            </a:custGeom>
            <a:noFill/>
            <a:ln cap="flat" cmpd="sng" w="24925">
              <a:solidFill>
                <a:srgbClr val="1C1C3D"/>
              </a:solidFill>
              <a:prstDash val="solid"/>
              <a:miter lim="2215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62"/>
            <p:cNvSpPr/>
            <p:nvPr/>
          </p:nvSpPr>
          <p:spPr>
            <a:xfrm>
              <a:off x="1676160" y="3799618"/>
              <a:ext cx="1868237" cy="899418"/>
            </a:xfrm>
            <a:custGeom>
              <a:rect b="b" l="l" r="r" t="t"/>
              <a:pathLst>
                <a:path extrusionOk="0" h="59446" w="123479">
                  <a:moveTo>
                    <a:pt x="1" y="1"/>
                  </a:moveTo>
                  <a:lnTo>
                    <a:pt x="14912" y="59446"/>
                  </a:lnTo>
                  <a:lnTo>
                    <a:pt x="111890" y="59446"/>
                  </a:lnTo>
                  <a:lnTo>
                    <a:pt x="1234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62"/>
            <p:cNvSpPr/>
            <p:nvPr/>
          </p:nvSpPr>
          <p:spPr>
            <a:xfrm>
              <a:off x="1676160" y="3756709"/>
              <a:ext cx="1867556" cy="43605"/>
            </a:xfrm>
            <a:custGeom>
              <a:rect b="b" l="l" r="r" t="t"/>
              <a:pathLst>
                <a:path extrusionOk="0" h="2882" w="123434">
                  <a:moveTo>
                    <a:pt x="3391" y="1"/>
                  </a:moveTo>
                  <a:lnTo>
                    <a:pt x="1" y="2837"/>
                  </a:lnTo>
                  <a:lnTo>
                    <a:pt x="123434" y="2881"/>
                  </a:lnTo>
                  <a:lnTo>
                    <a:pt x="1205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62"/>
            <p:cNvSpPr/>
            <p:nvPr/>
          </p:nvSpPr>
          <p:spPr>
            <a:xfrm>
              <a:off x="1676160" y="3799618"/>
              <a:ext cx="1867556" cy="15"/>
            </a:xfrm>
            <a:custGeom>
              <a:rect b="b" l="l" r="r" t="t"/>
              <a:pathLst>
                <a:path extrusionOk="0" fill="none" h="1" w="123434">
                  <a:moveTo>
                    <a:pt x="1" y="1"/>
                  </a:moveTo>
                  <a:lnTo>
                    <a:pt x="123434" y="1"/>
                  </a:lnTo>
                </a:path>
              </a:pathLst>
            </a:custGeom>
            <a:noFill/>
            <a:ln cap="flat" cmpd="sng" w="9525">
              <a:solidFill>
                <a:srgbClr val="1C1C3D"/>
              </a:solidFill>
              <a:prstDash val="solid"/>
              <a:miter lim="2215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62"/>
            <p:cNvSpPr/>
            <p:nvPr/>
          </p:nvSpPr>
          <p:spPr>
            <a:xfrm>
              <a:off x="2518251" y="4206584"/>
              <a:ext cx="183391" cy="184389"/>
            </a:xfrm>
            <a:custGeom>
              <a:rect b="b" l="l" r="r" t="t"/>
              <a:pathLst>
                <a:path extrusionOk="0" fill="none" h="12187" w="12121">
                  <a:moveTo>
                    <a:pt x="12120" y="6093"/>
                  </a:moveTo>
                  <a:cubicBezTo>
                    <a:pt x="12120" y="9461"/>
                    <a:pt x="9417" y="12186"/>
                    <a:pt x="6049" y="12186"/>
                  </a:cubicBezTo>
                  <a:cubicBezTo>
                    <a:pt x="2704" y="12186"/>
                    <a:pt x="1" y="9461"/>
                    <a:pt x="1" y="6093"/>
                  </a:cubicBezTo>
                  <a:cubicBezTo>
                    <a:pt x="1" y="2726"/>
                    <a:pt x="2704" y="0"/>
                    <a:pt x="6049" y="0"/>
                  </a:cubicBezTo>
                  <a:cubicBezTo>
                    <a:pt x="9417" y="0"/>
                    <a:pt x="12120" y="2726"/>
                    <a:pt x="12120" y="609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1C1C3D"/>
              </a:solidFill>
              <a:prstDash val="solid"/>
              <a:miter lim="2215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4"/>
        </a:solidFill>
      </p:bgPr>
    </p:bg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63"/>
          <p:cNvSpPr txBox="1"/>
          <p:nvPr>
            <p:ph type="title"/>
          </p:nvPr>
        </p:nvSpPr>
        <p:spPr>
          <a:xfrm>
            <a:off x="1540300" y="534375"/>
            <a:ext cx="55473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FF0000"/>
                </a:solidFill>
              </a:rPr>
              <a:t>Thanks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49" name="Google Shape;1549;p63">
            <a:hlinkClick action="ppaction://hlinkshowjump?jump=previousslide"/>
          </p:cNvPr>
          <p:cNvSpPr/>
          <p:nvPr/>
        </p:nvSpPr>
        <p:spPr>
          <a:xfrm rot="10800000">
            <a:off x="7848575" y="695855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0" name="Google Shape;1550;p63"/>
          <p:cNvGrpSpPr/>
          <p:nvPr/>
        </p:nvGrpSpPr>
        <p:grpSpPr>
          <a:xfrm>
            <a:off x="7266884" y="696541"/>
            <a:ext cx="195284" cy="195284"/>
            <a:chOff x="5660400" y="238125"/>
            <a:chExt cx="481825" cy="481825"/>
          </a:xfrm>
        </p:grpSpPr>
        <p:sp>
          <p:nvSpPr>
            <p:cNvPr id="1551" name="Google Shape;1551;p63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63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3" name="Google Shape;1553;p63">
            <a:hlinkClick/>
          </p:cNvPr>
          <p:cNvSpPr/>
          <p:nvPr/>
        </p:nvSpPr>
        <p:spPr>
          <a:xfrm>
            <a:off x="7266188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63">
            <a:hlinkClick action="ppaction://hlinksldjump" r:id="rId3"/>
          </p:cNvPr>
          <p:cNvSpPr/>
          <p:nvPr/>
        </p:nvSpPr>
        <p:spPr>
          <a:xfrm>
            <a:off x="7548822" y="695850"/>
            <a:ext cx="213106" cy="195722"/>
          </a:xfrm>
          <a:custGeom>
            <a:rect b="b" l="l" r="r" t="t"/>
            <a:pathLst>
              <a:path extrusionOk="0" h="31568" w="34372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p63"/>
          <p:cNvSpPr/>
          <p:nvPr/>
        </p:nvSpPr>
        <p:spPr>
          <a:xfrm>
            <a:off x="2817300" y="1300150"/>
            <a:ext cx="3509400" cy="1279800"/>
          </a:xfrm>
          <a:prstGeom prst="wedgeRoundRectCallout">
            <a:avLst>
              <a:gd fmla="val 32847" name="adj1"/>
              <a:gd fmla="val 64227" name="adj2"/>
              <a:gd fmla="val 0" name="adj3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63"/>
          <p:cNvSpPr txBox="1"/>
          <p:nvPr>
            <p:ph idx="1" type="subTitle"/>
          </p:nvPr>
        </p:nvSpPr>
        <p:spPr>
          <a:xfrm>
            <a:off x="2840250" y="1700950"/>
            <a:ext cx="3463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rgbClr val="FF0000"/>
                </a:solidFill>
              </a:rPr>
              <a:t>Do you have any questions?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557" name="Google Shape;1557;p63"/>
          <p:cNvGrpSpPr/>
          <p:nvPr/>
        </p:nvGrpSpPr>
        <p:grpSpPr>
          <a:xfrm>
            <a:off x="4358475" y="2414573"/>
            <a:ext cx="1968231" cy="2633369"/>
            <a:chOff x="5938575" y="2406373"/>
            <a:chExt cx="1968231" cy="2633369"/>
          </a:xfrm>
        </p:grpSpPr>
        <p:sp>
          <p:nvSpPr>
            <p:cNvPr id="1558" name="Google Shape;1558;p63"/>
            <p:cNvSpPr/>
            <p:nvPr/>
          </p:nvSpPr>
          <p:spPr>
            <a:xfrm>
              <a:off x="5938575" y="3985145"/>
              <a:ext cx="1888817" cy="1054597"/>
            </a:xfrm>
            <a:custGeom>
              <a:rect b="b" l="l" r="r" t="t"/>
              <a:pathLst>
                <a:path extrusionOk="0" h="24152" w="43257">
                  <a:moveTo>
                    <a:pt x="13334" y="1"/>
                  </a:moveTo>
                  <a:lnTo>
                    <a:pt x="1" y="24122"/>
                  </a:lnTo>
                  <a:lnTo>
                    <a:pt x="9364" y="24122"/>
                  </a:lnTo>
                  <a:lnTo>
                    <a:pt x="17957" y="10586"/>
                  </a:lnTo>
                  <a:lnTo>
                    <a:pt x="20443" y="11007"/>
                  </a:lnTo>
                  <a:lnTo>
                    <a:pt x="32657" y="24151"/>
                  </a:lnTo>
                  <a:lnTo>
                    <a:pt x="43256" y="23991"/>
                  </a:lnTo>
                  <a:lnTo>
                    <a:pt x="27859" y="4624"/>
                  </a:lnTo>
                  <a:lnTo>
                    <a:pt x="133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1" sz="1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59" name="Google Shape;1559;p63"/>
            <p:cNvSpPr/>
            <p:nvPr/>
          </p:nvSpPr>
          <p:spPr>
            <a:xfrm>
              <a:off x="6246516" y="2863520"/>
              <a:ext cx="597468" cy="472805"/>
            </a:xfrm>
            <a:custGeom>
              <a:rect b="b" l="l" r="r" t="t"/>
              <a:pathLst>
                <a:path extrusionOk="0" h="10828" w="13683">
                  <a:moveTo>
                    <a:pt x="2999" y="1"/>
                  </a:moveTo>
                  <a:cubicBezTo>
                    <a:pt x="2320" y="1"/>
                    <a:pt x="1668" y="284"/>
                    <a:pt x="1149" y="882"/>
                  </a:cubicBezTo>
                  <a:cubicBezTo>
                    <a:pt x="0" y="2176"/>
                    <a:pt x="262" y="4182"/>
                    <a:pt x="1687" y="5157"/>
                  </a:cubicBezTo>
                  <a:lnTo>
                    <a:pt x="10018" y="10827"/>
                  </a:lnTo>
                  <a:lnTo>
                    <a:pt x="13682" y="6451"/>
                  </a:lnTo>
                  <a:lnTo>
                    <a:pt x="4726" y="591"/>
                  </a:lnTo>
                  <a:cubicBezTo>
                    <a:pt x="4172" y="204"/>
                    <a:pt x="3576" y="1"/>
                    <a:pt x="2999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1" sz="1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60" name="Google Shape;1560;p63"/>
            <p:cNvSpPr/>
            <p:nvPr/>
          </p:nvSpPr>
          <p:spPr>
            <a:xfrm>
              <a:off x="6554457" y="3039803"/>
              <a:ext cx="476822" cy="499091"/>
            </a:xfrm>
            <a:custGeom>
              <a:rect b="b" l="l" r="r" t="t"/>
              <a:pathLst>
                <a:path extrusionOk="0" h="11430" w="10920">
                  <a:moveTo>
                    <a:pt x="3243" y="0"/>
                  </a:moveTo>
                  <a:lnTo>
                    <a:pt x="0" y="6427"/>
                  </a:lnTo>
                  <a:lnTo>
                    <a:pt x="5787" y="11065"/>
                  </a:lnTo>
                  <a:cubicBezTo>
                    <a:pt x="6105" y="11321"/>
                    <a:pt x="6330" y="11430"/>
                    <a:pt x="6503" y="11430"/>
                  </a:cubicBezTo>
                  <a:cubicBezTo>
                    <a:pt x="7105" y="11430"/>
                    <a:pt x="7071" y="10111"/>
                    <a:pt x="8099" y="9116"/>
                  </a:cubicBezTo>
                  <a:cubicBezTo>
                    <a:pt x="9582" y="7677"/>
                    <a:pt x="10920" y="4609"/>
                    <a:pt x="10920" y="4609"/>
                  </a:cubicBezTo>
                  <a:lnTo>
                    <a:pt x="3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1" sz="1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61" name="Google Shape;1561;p63"/>
            <p:cNvSpPr/>
            <p:nvPr/>
          </p:nvSpPr>
          <p:spPr>
            <a:xfrm>
              <a:off x="6326514" y="2588988"/>
              <a:ext cx="503501" cy="457173"/>
            </a:xfrm>
            <a:custGeom>
              <a:rect b="b" l="l" r="r" t="t"/>
              <a:pathLst>
                <a:path extrusionOk="0" h="10470" w="11531">
                  <a:moveTo>
                    <a:pt x="10004" y="1"/>
                  </a:moveTo>
                  <a:lnTo>
                    <a:pt x="0" y="6602"/>
                  </a:lnTo>
                  <a:lnTo>
                    <a:pt x="2777" y="10469"/>
                  </a:lnTo>
                  <a:lnTo>
                    <a:pt x="11530" y="1978"/>
                  </a:lnTo>
                  <a:lnTo>
                    <a:pt x="10004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1" sz="1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62" name="Google Shape;1562;p63"/>
            <p:cNvSpPr/>
            <p:nvPr/>
          </p:nvSpPr>
          <p:spPr>
            <a:xfrm>
              <a:off x="6725851" y="2406373"/>
              <a:ext cx="415254" cy="311812"/>
            </a:xfrm>
            <a:custGeom>
              <a:rect b="b" l="l" r="r" t="t"/>
              <a:pathLst>
                <a:path extrusionOk="0" h="7141" w="9510">
                  <a:moveTo>
                    <a:pt x="7086" y="0"/>
                  </a:moveTo>
                  <a:cubicBezTo>
                    <a:pt x="6996" y="0"/>
                    <a:pt x="6907" y="33"/>
                    <a:pt x="6835" y="97"/>
                  </a:cubicBezTo>
                  <a:lnTo>
                    <a:pt x="4799" y="1958"/>
                  </a:lnTo>
                  <a:lnTo>
                    <a:pt x="4799" y="1958"/>
                  </a:lnTo>
                  <a:lnTo>
                    <a:pt x="5628" y="766"/>
                  </a:lnTo>
                  <a:cubicBezTo>
                    <a:pt x="5817" y="548"/>
                    <a:pt x="5730" y="184"/>
                    <a:pt x="5439" y="112"/>
                  </a:cubicBezTo>
                  <a:cubicBezTo>
                    <a:pt x="5399" y="99"/>
                    <a:pt x="5359" y="92"/>
                    <a:pt x="5319" y="92"/>
                  </a:cubicBezTo>
                  <a:cubicBezTo>
                    <a:pt x="5225" y="92"/>
                    <a:pt x="5132" y="128"/>
                    <a:pt x="5061" y="199"/>
                  </a:cubicBezTo>
                  <a:lnTo>
                    <a:pt x="1" y="4968"/>
                  </a:lnTo>
                  <a:lnTo>
                    <a:pt x="1120" y="6073"/>
                  </a:lnTo>
                  <a:cubicBezTo>
                    <a:pt x="1542" y="6480"/>
                    <a:pt x="2066" y="6771"/>
                    <a:pt x="2633" y="6902"/>
                  </a:cubicBezTo>
                  <a:lnTo>
                    <a:pt x="3200" y="7018"/>
                  </a:lnTo>
                  <a:cubicBezTo>
                    <a:pt x="3548" y="7100"/>
                    <a:pt x="3903" y="7140"/>
                    <a:pt x="4259" y="7140"/>
                  </a:cubicBezTo>
                  <a:cubicBezTo>
                    <a:pt x="4659" y="7140"/>
                    <a:pt x="5060" y="7089"/>
                    <a:pt x="5453" y="6989"/>
                  </a:cubicBezTo>
                  <a:lnTo>
                    <a:pt x="6762" y="6655"/>
                  </a:lnTo>
                  <a:cubicBezTo>
                    <a:pt x="7082" y="6582"/>
                    <a:pt x="7242" y="6247"/>
                    <a:pt x="7111" y="5942"/>
                  </a:cubicBezTo>
                  <a:cubicBezTo>
                    <a:pt x="7009" y="5695"/>
                    <a:pt x="6747" y="5550"/>
                    <a:pt x="6486" y="5550"/>
                  </a:cubicBezTo>
                  <a:lnTo>
                    <a:pt x="5061" y="5593"/>
                  </a:lnTo>
                  <a:lnTo>
                    <a:pt x="5061" y="5593"/>
                  </a:lnTo>
                  <a:lnTo>
                    <a:pt x="9248" y="3005"/>
                  </a:lnTo>
                  <a:cubicBezTo>
                    <a:pt x="9452" y="2889"/>
                    <a:pt x="9510" y="2613"/>
                    <a:pt x="9364" y="2424"/>
                  </a:cubicBezTo>
                  <a:lnTo>
                    <a:pt x="9263" y="2293"/>
                  </a:lnTo>
                  <a:cubicBezTo>
                    <a:pt x="9186" y="2187"/>
                    <a:pt x="9071" y="2132"/>
                    <a:pt x="8952" y="2132"/>
                  </a:cubicBezTo>
                  <a:cubicBezTo>
                    <a:pt x="8890" y="2132"/>
                    <a:pt x="8828" y="2147"/>
                    <a:pt x="8768" y="2176"/>
                  </a:cubicBezTo>
                  <a:lnTo>
                    <a:pt x="5889" y="3819"/>
                  </a:lnTo>
                  <a:lnTo>
                    <a:pt x="8943" y="1464"/>
                  </a:lnTo>
                  <a:cubicBezTo>
                    <a:pt x="9146" y="1333"/>
                    <a:pt x="9175" y="1057"/>
                    <a:pt x="9016" y="868"/>
                  </a:cubicBezTo>
                  <a:lnTo>
                    <a:pt x="8943" y="781"/>
                  </a:lnTo>
                  <a:cubicBezTo>
                    <a:pt x="8867" y="696"/>
                    <a:pt x="8756" y="651"/>
                    <a:pt x="8645" y="651"/>
                  </a:cubicBezTo>
                  <a:cubicBezTo>
                    <a:pt x="8566" y="651"/>
                    <a:pt x="8486" y="674"/>
                    <a:pt x="8419" y="722"/>
                  </a:cubicBezTo>
                  <a:lnTo>
                    <a:pt x="5599" y="2642"/>
                  </a:lnTo>
                  <a:lnTo>
                    <a:pt x="7416" y="708"/>
                  </a:lnTo>
                  <a:cubicBezTo>
                    <a:pt x="7591" y="533"/>
                    <a:pt x="7562" y="228"/>
                    <a:pt x="7343" y="83"/>
                  </a:cubicBezTo>
                  <a:lnTo>
                    <a:pt x="7300" y="68"/>
                  </a:lnTo>
                  <a:cubicBezTo>
                    <a:pt x="7234" y="22"/>
                    <a:pt x="7160" y="0"/>
                    <a:pt x="7086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1" sz="1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63" name="Google Shape;1563;p63"/>
            <p:cNvSpPr/>
            <p:nvPr/>
          </p:nvSpPr>
          <p:spPr>
            <a:xfrm>
              <a:off x="6885236" y="2620733"/>
              <a:ext cx="62878" cy="31788"/>
            </a:xfrm>
            <a:custGeom>
              <a:rect b="b" l="l" r="r" t="t"/>
              <a:pathLst>
                <a:path extrusionOk="0" h="728" w="1440">
                  <a:moveTo>
                    <a:pt x="29" y="1"/>
                  </a:moveTo>
                  <a:cubicBezTo>
                    <a:pt x="15" y="1"/>
                    <a:pt x="0" y="1"/>
                    <a:pt x="0" y="30"/>
                  </a:cubicBezTo>
                  <a:cubicBezTo>
                    <a:pt x="0" y="44"/>
                    <a:pt x="15" y="59"/>
                    <a:pt x="29" y="59"/>
                  </a:cubicBezTo>
                  <a:cubicBezTo>
                    <a:pt x="902" y="204"/>
                    <a:pt x="1367" y="699"/>
                    <a:pt x="1382" y="713"/>
                  </a:cubicBezTo>
                  <a:cubicBezTo>
                    <a:pt x="1382" y="713"/>
                    <a:pt x="1396" y="728"/>
                    <a:pt x="1411" y="728"/>
                  </a:cubicBezTo>
                  <a:cubicBezTo>
                    <a:pt x="1411" y="728"/>
                    <a:pt x="1425" y="713"/>
                    <a:pt x="1425" y="713"/>
                  </a:cubicBezTo>
                  <a:cubicBezTo>
                    <a:pt x="1440" y="699"/>
                    <a:pt x="1440" y="684"/>
                    <a:pt x="1425" y="670"/>
                  </a:cubicBezTo>
                  <a:cubicBezTo>
                    <a:pt x="1425" y="670"/>
                    <a:pt x="931" y="132"/>
                    <a:pt x="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1" sz="1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64" name="Google Shape;1564;p63"/>
            <p:cNvSpPr/>
            <p:nvPr/>
          </p:nvSpPr>
          <p:spPr>
            <a:xfrm>
              <a:off x="6520790" y="3185868"/>
              <a:ext cx="1066649" cy="1024687"/>
            </a:xfrm>
            <a:custGeom>
              <a:rect b="b" l="l" r="r" t="t"/>
              <a:pathLst>
                <a:path extrusionOk="0" h="23467" w="24428">
                  <a:moveTo>
                    <a:pt x="9011" y="0"/>
                  </a:moveTo>
                  <a:cubicBezTo>
                    <a:pt x="8688" y="0"/>
                    <a:pt x="8535" y="471"/>
                    <a:pt x="8361" y="857"/>
                  </a:cubicBezTo>
                  <a:lnTo>
                    <a:pt x="1" y="18305"/>
                  </a:lnTo>
                  <a:lnTo>
                    <a:pt x="14148" y="23466"/>
                  </a:lnTo>
                  <a:lnTo>
                    <a:pt x="24166" y="8781"/>
                  </a:lnTo>
                  <a:cubicBezTo>
                    <a:pt x="24427" y="8316"/>
                    <a:pt x="24224" y="7356"/>
                    <a:pt x="23744" y="7153"/>
                  </a:cubicBezTo>
                  <a:lnTo>
                    <a:pt x="9190" y="43"/>
                  </a:lnTo>
                  <a:cubicBezTo>
                    <a:pt x="9125" y="13"/>
                    <a:pt x="9066" y="0"/>
                    <a:pt x="9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1" sz="1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65" name="Google Shape;1565;p63"/>
            <p:cNvSpPr/>
            <p:nvPr/>
          </p:nvSpPr>
          <p:spPr>
            <a:xfrm>
              <a:off x="7015408" y="3275953"/>
              <a:ext cx="379667" cy="207278"/>
            </a:xfrm>
            <a:custGeom>
              <a:rect b="b" l="l" r="r" t="t"/>
              <a:pathLst>
                <a:path extrusionOk="0" h="4747" w="8695">
                  <a:moveTo>
                    <a:pt x="2007" y="1"/>
                  </a:moveTo>
                  <a:lnTo>
                    <a:pt x="2007" y="1"/>
                  </a:lnTo>
                  <a:cubicBezTo>
                    <a:pt x="2006" y="1"/>
                    <a:pt x="0" y="2342"/>
                    <a:pt x="2908" y="4028"/>
                  </a:cubicBezTo>
                  <a:cubicBezTo>
                    <a:pt x="3816" y="4554"/>
                    <a:pt x="4649" y="4746"/>
                    <a:pt x="5384" y="4746"/>
                  </a:cubicBezTo>
                  <a:cubicBezTo>
                    <a:pt x="7417" y="4746"/>
                    <a:pt x="8695" y="3272"/>
                    <a:pt x="8695" y="3272"/>
                  </a:cubicBezTo>
                  <a:lnTo>
                    <a:pt x="2007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1" sz="1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66" name="Google Shape;1566;p63"/>
            <p:cNvSpPr/>
            <p:nvPr/>
          </p:nvSpPr>
          <p:spPr>
            <a:xfrm>
              <a:off x="6758863" y="3346431"/>
              <a:ext cx="76894" cy="140339"/>
            </a:xfrm>
            <a:custGeom>
              <a:rect b="b" l="l" r="r" t="t"/>
              <a:pathLst>
                <a:path extrusionOk="0" h="3214" w="1761">
                  <a:moveTo>
                    <a:pt x="1731" y="1"/>
                  </a:moveTo>
                  <a:cubicBezTo>
                    <a:pt x="1717" y="1"/>
                    <a:pt x="1702" y="1"/>
                    <a:pt x="1688" y="15"/>
                  </a:cubicBezTo>
                  <a:lnTo>
                    <a:pt x="1" y="3170"/>
                  </a:lnTo>
                  <a:cubicBezTo>
                    <a:pt x="1" y="3185"/>
                    <a:pt x="1" y="3214"/>
                    <a:pt x="15" y="3214"/>
                  </a:cubicBezTo>
                  <a:lnTo>
                    <a:pt x="30" y="3214"/>
                  </a:lnTo>
                  <a:cubicBezTo>
                    <a:pt x="45" y="3214"/>
                    <a:pt x="59" y="3214"/>
                    <a:pt x="59" y="3199"/>
                  </a:cubicBezTo>
                  <a:lnTo>
                    <a:pt x="1746" y="44"/>
                  </a:lnTo>
                  <a:cubicBezTo>
                    <a:pt x="1760" y="30"/>
                    <a:pt x="1746" y="15"/>
                    <a:pt x="17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1" sz="1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67" name="Google Shape;1567;p63"/>
            <p:cNvSpPr/>
            <p:nvPr/>
          </p:nvSpPr>
          <p:spPr>
            <a:xfrm>
              <a:off x="7410946" y="3683582"/>
              <a:ext cx="495860" cy="555026"/>
            </a:xfrm>
            <a:custGeom>
              <a:rect b="b" l="l" r="r" t="t"/>
              <a:pathLst>
                <a:path extrusionOk="0" h="12711" w="11356">
                  <a:moveTo>
                    <a:pt x="5235" y="0"/>
                  </a:moveTo>
                  <a:lnTo>
                    <a:pt x="0" y="2283"/>
                  </a:lnTo>
                  <a:lnTo>
                    <a:pt x="5758" y="11181"/>
                  </a:lnTo>
                  <a:cubicBezTo>
                    <a:pt x="6290" y="12136"/>
                    <a:pt x="7130" y="12711"/>
                    <a:pt x="8084" y="12711"/>
                  </a:cubicBezTo>
                  <a:cubicBezTo>
                    <a:pt x="8408" y="12711"/>
                    <a:pt x="8745" y="12644"/>
                    <a:pt x="9088" y="12504"/>
                  </a:cubicBezTo>
                  <a:cubicBezTo>
                    <a:pt x="10687" y="11850"/>
                    <a:pt x="11356" y="9945"/>
                    <a:pt x="10513" y="8433"/>
                  </a:cubicBezTo>
                  <a:lnTo>
                    <a:pt x="5235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1" sz="1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68" name="Google Shape;1568;p63"/>
            <p:cNvSpPr/>
            <p:nvPr/>
          </p:nvSpPr>
          <p:spPr>
            <a:xfrm>
              <a:off x="7263656" y="3480837"/>
              <a:ext cx="505379" cy="470054"/>
            </a:xfrm>
            <a:custGeom>
              <a:rect b="b" l="l" r="r" t="t"/>
              <a:pathLst>
                <a:path extrusionOk="0" h="10765" w="11574">
                  <a:moveTo>
                    <a:pt x="5033" y="1"/>
                  </a:moveTo>
                  <a:cubicBezTo>
                    <a:pt x="4518" y="1"/>
                    <a:pt x="3997" y="110"/>
                    <a:pt x="3504" y="340"/>
                  </a:cubicBezTo>
                  <a:cubicBezTo>
                    <a:pt x="1614" y="1212"/>
                    <a:pt x="0" y="4193"/>
                    <a:pt x="960" y="6025"/>
                  </a:cubicBezTo>
                  <a:lnTo>
                    <a:pt x="4667" y="10764"/>
                  </a:lnTo>
                  <a:lnTo>
                    <a:pt x="11574" y="7202"/>
                  </a:lnTo>
                  <a:lnTo>
                    <a:pt x="8113" y="1706"/>
                  </a:lnTo>
                  <a:cubicBezTo>
                    <a:pt x="7429" y="613"/>
                    <a:pt x="6249" y="1"/>
                    <a:pt x="50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1" sz="1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69" name="Google Shape;1569;p63"/>
            <p:cNvSpPr/>
            <p:nvPr/>
          </p:nvSpPr>
          <p:spPr>
            <a:xfrm>
              <a:off x="7330948" y="3777073"/>
              <a:ext cx="57157" cy="71611"/>
            </a:xfrm>
            <a:custGeom>
              <a:rect b="b" l="l" r="r" t="t"/>
              <a:pathLst>
                <a:path extrusionOk="0" h="1640" w="1309">
                  <a:moveTo>
                    <a:pt x="51" y="0"/>
                  </a:moveTo>
                  <a:cubicBezTo>
                    <a:pt x="44" y="0"/>
                    <a:pt x="37" y="4"/>
                    <a:pt x="29" y="11"/>
                  </a:cubicBezTo>
                  <a:cubicBezTo>
                    <a:pt x="15" y="26"/>
                    <a:pt x="0" y="40"/>
                    <a:pt x="15" y="55"/>
                  </a:cubicBezTo>
                  <a:lnTo>
                    <a:pt x="1251" y="1625"/>
                  </a:lnTo>
                  <a:cubicBezTo>
                    <a:pt x="1251" y="1640"/>
                    <a:pt x="1265" y="1640"/>
                    <a:pt x="1280" y="1640"/>
                  </a:cubicBezTo>
                  <a:cubicBezTo>
                    <a:pt x="1280" y="1640"/>
                    <a:pt x="1280" y="1640"/>
                    <a:pt x="1294" y="1625"/>
                  </a:cubicBezTo>
                  <a:cubicBezTo>
                    <a:pt x="1309" y="1625"/>
                    <a:pt x="1309" y="1596"/>
                    <a:pt x="1294" y="1581"/>
                  </a:cubicBezTo>
                  <a:lnTo>
                    <a:pt x="73" y="11"/>
                  </a:lnTo>
                  <a:cubicBezTo>
                    <a:pt x="66" y="4"/>
                    <a:pt x="58" y="0"/>
                    <a:pt x="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1" sz="1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70" name="Google Shape;1570;p63"/>
            <p:cNvSpPr/>
            <p:nvPr/>
          </p:nvSpPr>
          <p:spPr>
            <a:xfrm>
              <a:off x="7258547" y="4034052"/>
              <a:ext cx="519395" cy="264130"/>
            </a:xfrm>
            <a:custGeom>
              <a:rect b="b" l="l" r="r" t="t"/>
              <a:pathLst>
                <a:path extrusionOk="0" h="6049" w="11895">
                  <a:moveTo>
                    <a:pt x="11022" y="0"/>
                  </a:moveTo>
                  <a:lnTo>
                    <a:pt x="1" y="3388"/>
                  </a:lnTo>
                  <a:lnTo>
                    <a:pt x="1" y="6049"/>
                  </a:lnTo>
                  <a:lnTo>
                    <a:pt x="11894" y="4653"/>
                  </a:lnTo>
                  <a:lnTo>
                    <a:pt x="11022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1" sz="1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71" name="Google Shape;1571;p63"/>
            <p:cNvSpPr/>
            <p:nvPr/>
          </p:nvSpPr>
          <p:spPr>
            <a:xfrm>
              <a:off x="6939820" y="4047283"/>
              <a:ext cx="362550" cy="222953"/>
            </a:xfrm>
            <a:custGeom>
              <a:rect b="b" l="l" r="r" t="t"/>
              <a:pathLst>
                <a:path extrusionOk="0" h="5106" w="8303">
                  <a:moveTo>
                    <a:pt x="2581" y="1"/>
                  </a:moveTo>
                  <a:cubicBezTo>
                    <a:pt x="2467" y="1"/>
                    <a:pt x="2350" y="29"/>
                    <a:pt x="2240" y="75"/>
                  </a:cubicBezTo>
                  <a:lnTo>
                    <a:pt x="263" y="962"/>
                  </a:lnTo>
                  <a:cubicBezTo>
                    <a:pt x="73" y="1035"/>
                    <a:pt x="1" y="1267"/>
                    <a:pt x="103" y="1456"/>
                  </a:cubicBezTo>
                  <a:cubicBezTo>
                    <a:pt x="170" y="1579"/>
                    <a:pt x="288" y="1651"/>
                    <a:pt x="419" y="1651"/>
                  </a:cubicBezTo>
                  <a:cubicBezTo>
                    <a:pt x="458" y="1651"/>
                    <a:pt x="498" y="1644"/>
                    <a:pt x="539" y="1631"/>
                  </a:cubicBezTo>
                  <a:lnTo>
                    <a:pt x="2531" y="991"/>
                  </a:lnTo>
                  <a:lnTo>
                    <a:pt x="3810" y="1573"/>
                  </a:lnTo>
                  <a:lnTo>
                    <a:pt x="7750" y="5106"/>
                  </a:lnTo>
                  <a:lnTo>
                    <a:pt x="8303" y="4219"/>
                  </a:lnTo>
                  <a:lnTo>
                    <a:pt x="5613" y="1209"/>
                  </a:lnTo>
                  <a:cubicBezTo>
                    <a:pt x="5293" y="846"/>
                    <a:pt x="4886" y="599"/>
                    <a:pt x="4421" y="468"/>
                  </a:cubicBezTo>
                  <a:lnTo>
                    <a:pt x="2778" y="32"/>
                  </a:lnTo>
                  <a:cubicBezTo>
                    <a:pt x="2714" y="10"/>
                    <a:pt x="2648" y="1"/>
                    <a:pt x="2581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1" sz="1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72" name="Google Shape;1572;p63"/>
            <p:cNvSpPr/>
            <p:nvPr/>
          </p:nvSpPr>
          <p:spPr>
            <a:xfrm>
              <a:off x="7000168" y="4171820"/>
              <a:ext cx="330806" cy="127545"/>
            </a:xfrm>
            <a:custGeom>
              <a:rect b="b" l="l" r="r" t="t"/>
              <a:pathLst>
                <a:path extrusionOk="0" h="2921" w="7576">
                  <a:moveTo>
                    <a:pt x="2908" y="0"/>
                  </a:moveTo>
                  <a:cubicBezTo>
                    <a:pt x="1527" y="0"/>
                    <a:pt x="669" y="466"/>
                    <a:pt x="218" y="815"/>
                  </a:cubicBezTo>
                  <a:cubicBezTo>
                    <a:pt x="0" y="989"/>
                    <a:pt x="0" y="1309"/>
                    <a:pt x="218" y="1469"/>
                  </a:cubicBezTo>
                  <a:cubicBezTo>
                    <a:pt x="288" y="1518"/>
                    <a:pt x="376" y="1543"/>
                    <a:pt x="464" y="1543"/>
                  </a:cubicBezTo>
                  <a:cubicBezTo>
                    <a:pt x="557" y="1543"/>
                    <a:pt x="652" y="1514"/>
                    <a:pt x="727" y="1454"/>
                  </a:cubicBezTo>
                  <a:cubicBezTo>
                    <a:pt x="1343" y="922"/>
                    <a:pt x="2185" y="847"/>
                    <a:pt x="2610" y="847"/>
                  </a:cubicBezTo>
                  <a:cubicBezTo>
                    <a:pt x="2776" y="847"/>
                    <a:pt x="2879" y="858"/>
                    <a:pt x="2879" y="858"/>
                  </a:cubicBezTo>
                  <a:cubicBezTo>
                    <a:pt x="3795" y="1745"/>
                    <a:pt x="4406" y="2268"/>
                    <a:pt x="4813" y="2574"/>
                  </a:cubicBezTo>
                  <a:cubicBezTo>
                    <a:pt x="5100" y="2799"/>
                    <a:pt x="5454" y="2921"/>
                    <a:pt x="5806" y="2921"/>
                  </a:cubicBezTo>
                  <a:cubicBezTo>
                    <a:pt x="6112" y="2921"/>
                    <a:pt x="6417" y="2828"/>
                    <a:pt x="6674" y="2632"/>
                  </a:cubicBezTo>
                  <a:cubicBezTo>
                    <a:pt x="7575" y="1963"/>
                    <a:pt x="7125" y="742"/>
                    <a:pt x="7125" y="742"/>
                  </a:cubicBezTo>
                  <a:lnTo>
                    <a:pt x="5831" y="393"/>
                  </a:lnTo>
                  <a:cubicBezTo>
                    <a:pt x="5831" y="393"/>
                    <a:pt x="5089" y="0"/>
                    <a:pt x="2908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1" sz="1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73" name="Google Shape;1573;p63"/>
            <p:cNvSpPr/>
            <p:nvPr/>
          </p:nvSpPr>
          <p:spPr>
            <a:xfrm>
              <a:off x="6973488" y="4131647"/>
              <a:ext cx="233695" cy="89208"/>
            </a:xfrm>
            <a:custGeom>
              <a:rect b="b" l="l" r="r" t="t"/>
              <a:pathLst>
                <a:path extrusionOk="0" h="2043" w="5352">
                  <a:moveTo>
                    <a:pt x="3146" y="1"/>
                  </a:moveTo>
                  <a:cubicBezTo>
                    <a:pt x="1601" y="1"/>
                    <a:pt x="655" y="735"/>
                    <a:pt x="204" y="1211"/>
                  </a:cubicBezTo>
                  <a:cubicBezTo>
                    <a:pt x="0" y="1415"/>
                    <a:pt x="29" y="1735"/>
                    <a:pt x="233" y="1924"/>
                  </a:cubicBezTo>
                  <a:cubicBezTo>
                    <a:pt x="330" y="1999"/>
                    <a:pt x="450" y="2042"/>
                    <a:pt x="571" y="2042"/>
                  </a:cubicBezTo>
                  <a:cubicBezTo>
                    <a:pt x="614" y="2042"/>
                    <a:pt x="656" y="2037"/>
                    <a:pt x="698" y="2025"/>
                  </a:cubicBezTo>
                  <a:lnTo>
                    <a:pt x="2981" y="1342"/>
                  </a:lnTo>
                  <a:lnTo>
                    <a:pt x="5293" y="1458"/>
                  </a:lnTo>
                  <a:lnTo>
                    <a:pt x="5351" y="1037"/>
                  </a:lnTo>
                  <a:lnTo>
                    <a:pt x="3941" y="62"/>
                  </a:lnTo>
                  <a:cubicBezTo>
                    <a:pt x="3660" y="20"/>
                    <a:pt x="3395" y="1"/>
                    <a:pt x="3146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1" sz="1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74" name="Google Shape;1574;p63"/>
            <p:cNvSpPr/>
            <p:nvPr/>
          </p:nvSpPr>
          <p:spPr>
            <a:xfrm>
              <a:off x="6948728" y="4111342"/>
              <a:ext cx="233651" cy="89164"/>
            </a:xfrm>
            <a:custGeom>
              <a:rect b="b" l="l" r="r" t="t"/>
              <a:pathLst>
                <a:path extrusionOk="0" h="2042" w="5351">
                  <a:moveTo>
                    <a:pt x="3146" y="1"/>
                  </a:moveTo>
                  <a:cubicBezTo>
                    <a:pt x="1601" y="1"/>
                    <a:pt x="655" y="735"/>
                    <a:pt x="204" y="1211"/>
                  </a:cubicBezTo>
                  <a:cubicBezTo>
                    <a:pt x="0" y="1414"/>
                    <a:pt x="29" y="1734"/>
                    <a:pt x="233" y="1923"/>
                  </a:cubicBezTo>
                  <a:cubicBezTo>
                    <a:pt x="330" y="1998"/>
                    <a:pt x="450" y="2042"/>
                    <a:pt x="571" y="2042"/>
                  </a:cubicBezTo>
                  <a:cubicBezTo>
                    <a:pt x="614" y="2042"/>
                    <a:pt x="656" y="2036"/>
                    <a:pt x="698" y="2025"/>
                  </a:cubicBezTo>
                  <a:lnTo>
                    <a:pt x="2966" y="1342"/>
                  </a:lnTo>
                  <a:lnTo>
                    <a:pt x="5278" y="1458"/>
                  </a:lnTo>
                  <a:lnTo>
                    <a:pt x="5351" y="1036"/>
                  </a:lnTo>
                  <a:lnTo>
                    <a:pt x="3941" y="62"/>
                  </a:lnTo>
                  <a:cubicBezTo>
                    <a:pt x="3660" y="20"/>
                    <a:pt x="3395" y="1"/>
                    <a:pt x="3146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1" sz="1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75" name="Google Shape;1575;p63"/>
            <p:cNvSpPr/>
            <p:nvPr/>
          </p:nvSpPr>
          <p:spPr>
            <a:xfrm>
              <a:off x="7125231" y="2691430"/>
              <a:ext cx="224132" cy="331854"/>
            </a:xfrm>
            <a:custGeom>
              <a:rect b="b" l="l" r="r" t="t"/>
              <a:pathLst>
                <a:path extrusionOk="0" h="7600" w="5133">
                  <a:moveTo>
                    <a:pt x="2890" y="1"/>
                  </a:moveTo>
                  <a:cubicBezTo>
                    <a:pt x="2140" y="1"/>
                    <a:pt x="1392" y="254"/>
                    <a:pt x="989" y="1101"/>
                  </a:cubicBezTo>
                  <a:cubicBezTo>
                    <a:pt x="0" y="3224"/>
                    <a:pt x="1832" y="7600"/>
                    <a:pt x="1832" y="7600"/>
                  </a:cubicBezTo>
                  <a:lnTo>
                    <a:pt x="5133" y="563"/>
                  </a:lnTo>
                  <a:cubicBezTo>
                    <a:pt x="5133" y="563"/>
                    <a:pt x="4009" y="1"/>
                    <a:pt x="2890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1" sz="1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76" name="Google Shape;1576;p63"/>
            <p:cNvSpPr/>
            <p:nvPr/>
          </p:nvSpPr>
          <p:spPr>
            <a:xfrm>
              <a:off x="7549327" y="2821382"/>
              <a:ext cx="160687" cy="200029"/>
            </a:xfrm>
            <a:custGeom>
              <a:rect b="b" l="l" r="r" t="t"/>
              <a:pathLst>
                <a:path extrusionOk="0" h="4581" w="3680">
                  <a:moveTo>
                    <a:pt x="1" y="0"/>
                  </a:moveTo>
                  <a:lnTo>
                    <a:pt x="1004" y="4580"/>
                  </a:lnTo>
                  <a:cubicBezTo>
                    <a:pt x="3680" y="2617"/>
                    <a:pt x="2400" y="611"/>
                    <a:pt x="2400" y="6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1" sz="1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77" name="Google Shape;1577;p63"/>
            <p:cNvSpPr/>
            <p:nvPr/>
          </p:nvSpPr>
          <p:spPr>
            <a:xfrm>
              <a:off x="7455561" y="3019136"/>
              <a:ext cx="156233" cy="131388"/>
            </a:xfrm>
            <a:custGeom>
              <a:rect b="b" l="l" r="r" t="t"/>
              <a:pathLst>
                <a:path extrusionOk="0" h="3009" w="3578">
                  <a:moveTo>
                    <a:pt x="1771" y="1"/>
                  </a:moveTo>
                  <a:cubicBezTo>
                    <a:pt x="1071" y="1"/>
                    <a:pt x="428" y="452"/>
                    <a:pt x="233" y="1158"/>
                  </a:cubicBezTo>
                  <a:cubicBezTo>
                    <a:pt x="0" y="2002"/>
                    <a:pt x="524" y="2729"/>
                    <a:pt x="1367" y="2961"/>
                  </a:cubicBezTo>
                  <a:cubicBezTo>
                    <a:pt x="1482" y="2993"/>
                    <a:pt x="1599" y="3008"/>
                    <a:pt x="1715" y="3008"/>
                  </a:cubicBezTo>
                  <a:cubicBezTo>
                    <a:pt x="2448" y="3008"/>
                    <a:pt x="3158" y="2410"/>
                    <a:pt x="3359" y="1682"/>
                  </a:cubicBezTo>
                  <a:cubicBezTo>
                    <a:pt x="3577" y="839"/>
                    <a:pt x="3010" y="286"/>
                    <a:pt x="2181" y="53"/>
                  </a:cubicBezTo>
                  <a:cubicBezTo>
                    <a:pt x="2044" y="18"/>
                    <a:pt x="1906" y="1"/>
                    <a:pt x="1771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1" sz="1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78" name="Google Shape;1578;p63"/>
            <p:cNvSpPr/>
            <p:nvPr/>
          </p:nvSpPr>
          <p:spPr>
            <a:xfrm>
              <a:off x="7132218" y="3042336"/>
              <a:ext cx="288276" cy="383510"/>
            </a:xfrm>
            <a:custGeom>
              <a:rect b="b" l="l" r="r" t="t"/>
              <a:pathLst>
                <a:path extrusionOk="0" h="8783" w="6602">
                  <a:moveTo>
                    <a:pt x="4101" y="0"/>
                  </a:moveTo>
                  <a:lnTo>
                    <a:pt x="0" y="7081"/>
                  </a:lnTo>
                  <a:lnTo>
                    <a:pt x="3592" y="8782"/>
                  </a:lnTo>
                  <a:lnTo>
                    <a:pt x="6601" y="2152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1" sz="1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79" name="Google Shape;1579;p63"/>
            <p:cNvSpPr/>
            <p:nvPr/>
          </p:nvSpPr>
          <p:spPr>
            <a:xfrm>
              <a:off x="7240163" y="3082335"/>
              <a:ext cx="163831" cy="201296"/>
            </a:xfrm>
            <a:custGeom>
              <a:rect b="b" l="l" r="r" t="t"/>
              <a:pathLst>
                <a:path extrusionOk="0" h="4610" w="3752">
                  <a:moveTo>
                    <a:pt x="524" y="0"/>
                  </a:moveTo>
                  <a:lnTo>
                    <a:pt x="524" y="0"/>
                  </a:lnTo>
                  <a:cubicBezTo>
                    <a:pt x="523" y="0"/>
                    <a:pt x="0" y="2487"/>
                    <a:pt x="2603" y="4609"/>
                  </a:cubicBezTo>
                  <a:lnTo>
                    <a:pt x="3751" y="2050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3A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1" sz="1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80" name="Google Shape;1580;p63"/>
            <p:cNvSpPr/>
            <p:nvPr/>
          </p:nvSpPr>
          <p:spPr>
            <a:xfrm>
              <a:off x="7221561" y="2712564"/>
              <a:ext cx="443986" cy="517474"/>
            </a:xfrm>
            <a:custGeom>
              <a:rect b="b" l="l" r="r" t="t"/>
              <a:pathLst>
                <a:path extrusionOk="0" h="11851" w="10168">
                  <a:moveTo>
                    <a:pt x="3759" y="1"/>
                  </a:moveTo>
                  <a:cubicBezTo>
                    <a:pt x="0" y="1"/>
                    <a:pt x="441" y="4572"/>
                    <a:pt x="441" y="4572"/>
                  </a:cubicBezTo>
                  <a:lnTo>
                    <a:pt x="339" y="5793"/>
                  </a:lnTo>
                  <a:cubicBezTo>
                    <a:pt x="135" y="6651"/>
                    <a:pt x="77" y="7727"/>
                    <a:pt x="266" y="8599"/>
                  </a:cubicBezTo>
                  <a:cubicBezTo>
                    <a:pt x="673" y="10475"/>
                    <a:pt x="1866" y="11216"/>
                    <a:pt x="3785" y="11754"/>
                  </a:cubicBezTo>
                  <a:cubicBezTo>
                    <a:pt x="4020" y="11818"/>
                    <a:pt x="4252" y="11851"/>
                    <a:pt x="4481" y="11851"/>
                  </a:cubicBezTo>
                  <a:cubicBezTo>
                    <a:pt x="6177" y="11851"/>
                    <a:pt x="7690" y="10068"/>
                    <a:pt x="8830" y="6084"/>
                  </a:cubicBezTo>
                  <a:cubicBezTo>
                    <a:pt x="10168" y="1387"/>
                    <a:pt x="7362" y="966"/>
                    <a:pt x="7362" y="966"/>
                  </a:cubicBezTo>
                  <a:cubicBezTo>
                    <a:pt x="5861" y="277"/>
                    <a:pt x="4683" y="1"/>
                    <a:pt x="3759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1" sz="1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81" name="Google Shape;1581;p63"/>
            <p:cNvSpPr/>
            <p:nvPr/>
          </p:nvSpPr>
          <p:spPr>
            <a:xfrm>
              <a:off x="7469984" y="3017577"/>
              <a:ext cx="24147" cy="48905"/>
            </a:xfrm>
            <a:custGeom>
              <a:rect b="b" l="l" r="r" t="t"/>
              <a:pathLst>
                <a:path extrusionOk="0" h="1120" w="553">
                  <a:moveTo>
                    <a:pt x="451" y="0"/>
                  </a:moveTo>
                  <a:cubicBezTo>
                    <a:pt x="437" y="0"/>
                    <a:pt x="422" y="15"/>
                    <a:pt x="422" y="29"/>
                  </a:cubicBezTo>
                  <a:lnTo>
                    <a:pt x="495" y="960"/>
                  </a:lnTo>
                  <a:lnTo>
                    <a:pt x="30" y="1062"/>
                  </a:lnTo>
                  <a:cubicBezTo>
                    <a:pt x="15" y="1062"/>
                    <a:pt x="0" y="1076"/>
                    <a:pt x="0" y="1091"/>
                  </a:cubicBezTo>
                  <a:cubicBezTo>
                    <a:pt x="0" y="1105"/>
                    <a:pt x="15" y="1120"/>
                    <a:pt x="30" y="1120"/>
                  </a:cubicBezTo>
                  <a:lnTo>
                    <a:pt x="44" y="1120"/>
                  </a:lnTo>
                  <a:lnTo>
                    <a:pt x="524" y="1018"/>
                  </a:lnTo>
                  <a:cubicBezTo>
                    <a:pt x="538" y="1018"/>
                    <a:pt x="553" y="1003"/>
                    <a:pt x="553" y="989"/>
                  </a:cubicBezTo>
                  <a:lnTo>
                    <a:pt x="480" y="29"/>
                  </a:lnTo>
                  <a:cubicBezTo>
                    <a:pt x="480" y="15"/>
                    <a:pt x="466" y="0"/>
                    <a:pt x="4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1" sz="1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82" name="Google Shape;1582;p63"/>
            <p:cNvSpPr/>
            <p:nvPr/>
          </p:nvSpPr>
          <p:spPr>
            <a:xfrm>
              <a:off x="7360772" y="2829460"/>
              <a:ext cx="127021" cy="52878"/>
            </a:xfrm>
            <a:custGeom>
              <a:rect b="b" l="l" r="r" t="t"/>
              <a:pathLst>
                <a:path extrusionOk="0" h="1211" w="2909">
                  <a:moveTo>
                    <a:pt x="1033" y="0"/>
                  </a:moveTo>
                  <a:cubicBezTo>
                    <a:pt x="846" y="0"/>
                    <a:pt x="644" y="15"/>
                    <a:pt x="466" y="63"/>
                  </a:cubicBezTo>
                  <a:cubicBezTo>
                    <a:pt x="59" y="179"/>
                    <a:pt x="1" y="528"/>
                    <a:pt x="277" y="760"/>
                  </a:cubicBezTo>
                  <a:cubicBezTo>
                    <a:pt x="437" y="906"/>
                    <a:pt x="975" y="1080"/>
                    <a:pt x="1353" y="1138"/>
                  </a:cubicBezTo>
                  <a:cubicBezTo>
                    <a:pt x="1625" y="1189"/>
                    <a:pt x="1849" y="1210"/>
                    <a:pt x="2034" y="1210"/>
                  </a:cubicBezTo>
                  <a:cubicBezTo>
                    <a:pt x="2652" y="1210"/>
                    <a:pt x="2831" y="970"/>
                    <a:pt x="2865" y="746"/>
                  </a:cubicBezTo>
                  <a:cubicBezTo>
                    <a:pt x="2909" y="353"/>
                    <a:pt x="2123" y="106"/>
                    <a:pt x="1644" y="48"/>
                  </a:cubicBezTo>
                  <a:cubicBezTo>
                    <a:pt x="1644" y="48"/>
                    <a:pt x="1364" y="0"/>
                    <a:pt x="1033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1" sz="1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83" name="Google Shape;1583;p63"/>
            <p:cNvSpPr/>
            <p:nvPr/>
          </p:nvSpPr>
          <p:spPr>
            <a:xfrm>
              <a:off x="7541729" y="2872123"/>
              <a:ext cx="92089" cy="69471"/>
            </a:xfrm>
            <a:custGeom>
              <a:rect b="b" l="l" r="r" t="t"/>
              <a:pathLst>
                <a:path extrusionOk="0" h="1591" w="2109">
                  <a:moveTo>
                    <a:pt x="440" y="0"/>
                  </a:moveTo>
                  <a:cubicBezTo>
                    <a:pt x="293" y="0"/>
                    <a:pt x="172" y="52"/>
                    <a:pt x="117" y="191"/>
                  </a:cubicBezTo>
                  <a:cubicBezTo>
                    <a:pt x="0" y="438"/>
                    <a:pt x="44" y="772"/>
                    <a:pt x="858" y="1325"/>
                  </a:cubicBezTo>
                  <a:cubicBezTo>
                    <a:pt x="1080" y="1481"/>
                    <a:pt x="1442" y="1591"/>
                    <a:pt x="1640" y="1591"/>
                  </a:cubicBezTo>
                  <a:cubicBezTo>
                    <a:pt x="1663" y="1591"/>
                    <a:pt x="1684" y="1589"/>
                    <a:pt x="1702" y="1586"/>
                  </a:cubicBezTo>
                  <a:cubicBezTo>
                    <a:pt x="1978" y="1543"/>
                    <a:pt x="2109" y="1223"/>
                    <a:pt x="1905" y="903"/>
                  </a:cubicBezTo>
                  <a:cubicBezTo>
                    <a:pt x="1658" y="539"/>
                    <a:pt x="1193" y="263"/>
                    <a:pt x="1193" y="263"/>
                  </a:cubicBezTo>
                  <a:cubicBezTo>
                    <a:pt x="986" y="137"/>
                    <a:pt x="678" y="0"/>
                    <a:pt x="440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1" sz="1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84" name="Google Shape;1584;p63"/>
            <p:cNvSpPr/>
            <p:nvPr/>
          </p:nvSpPr>
          <p:spPr>
            <a:xfrm>
              <a:off x="7367148" y="3070239"/>
              <a:ext cx="109861" cy="63751"/>
            </a:xfrm>
            <a:custGeom>
              <a:rect b="b" l="l" r="r" t="t"/>
              <a:pathLst>
                <a:path extrusionOk="0" h="1460" w="2516">
                  <a:moveTo>
                    <a:pt x="262" y="1"/>
                  </a:moveTo>
                  <a:lnTo>
                    <a:pt x="262" y="1"/>
                  </a:lnTo>
                  <a:cubicBezTo>
                    <a:pt x="262" y="1"/>
                    <a:pt x="0" y="931"/>
                    <a:pt x="974" y="1324"/>
                  </a:cubicBezTo>
                  <a:cubicBezTo>
                    <a:pt x="1211" y="1420"/>
                    <a:pt x="1413" y="1459"/>
                    <a:pt x="1585" y="1459"/>
                  </a:cubicBezTo>
                  <a:cubicBezTo>
                    <a:pt x="2324" y="1459"/>
                    <a:pt x="2515" y="742"/>
                    <a:pt x="2515" y="742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1" sz="1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85" name="Google Shape;1585;p63"/>
            <p:cNvSpPr/>
            <p:nvPr/>
          </p:nvSpPr>
          <p:spPr>
            <a:xfrm>
              <a:off x="7221081" y="2700731"/>
              <a:ext cx="141431" cy="277491"/>
            </a:xfrm>
            <a:custGeom>
              <a:rect b="b" l="l" r="r" t="t"/>
              <a:pathLst>
                <a:path extrusionOk="0" h="6355" w="3239">
                  <a:moveTo>
                    <a:pt x="1193" y="1"/>
                  </a:moveTo>
                  <a:lnTo>
                    <a:pt x="1" y="4595"/>
                  </a:lnTo>
                  <a:lnTo>
                    <a:pt x="437" y="6355"/>
                  </a:lnTo>
                  <a:lnTo>
                    <a:pt x="1048" y="6296"/>
                  </a:lnTo>
                  <a:lnTo>
                    <a:pt x="1368" y="4275"/>
                  </a:lnTo>
                  <a:cubicBezTo>
                    <a:pt x="3238" y="3173"/>
                    <a:pt x="2983" y="350"/>
                    <a:pt x="2938" y="350"/>
                  </a:cubicBezTo>
                  <a:lnTo>
                    <a:pt x="2938" y="350"/>
                  </a:lnTo>
                  <a:cubicBezTo>
                    <a:pt x="2938" y="350"/>
                    <a:pt x="2938" y="350"/>
                    <a:pt x="2938" y="350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1" sz="1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86" name="Google Shape;1586;p63"/>
            <p:cNvSpPr/>
            <p:nvPr/>
          </p:nvSpPr>
          <p:spPr>
            <a:xfrm>
              <a:off x="7136017" y="2914698"/>
              <a:ext cx="142916" cy="140514"/>
            </a:xfrm>
            <a:custGeom>
              <a:rect b="b" l="l" r="r" t="t"/>
              <a:pathLst>
                <a:path extrusionOk="0" h="3218" w="3273">
                  <a:moveTo>
                    <a:pt x="1345" y="1"/>
                  </a:moveTo>
                  <a:cubicBezTo>
                    <a:pt x="993" y="1"/>
                    <a:pt x="683" y="181"/>
                    <a:pt x="451" y="582"/>
                  </a:cubicBezTo>
                  <a:cubicBezTo>
                    <a:pt x="1" y="1338"/>
                    <a:pt x="161" y="2472"/>
                    <a:pt x="917" y="2894"/>
                  </a:cubicBezTo>
                  <a:cubicBezTo>
                    <a:pt x="1308" y="3113"/>
                    <a:pt x="1622" y="3217"/>
                    <a:pt x="1885" y="3217"/>
                  </a:cubicBezTo>
                  <a:cubicBezTo>
                    <a:pt x="2287" y="3217"/>
                    <a:pt x="2572" y="2973"/>
                    <a:pt x="2836" y="2516"/>
                  </a:cubicBezTo>
                  <a:cubicBezTo>
                    <a:pt x="3272" y="1760"/>
                    <a:pt x="2894" y="757"/>
                    <a:pt x="2356" y="393"/>
                  </a:cubicBezTo>
                  <a:cubicBezTo>
                    <a:pt x="2001" y="141"/>
                    <a:pt x="1657" y="1"/>
                    <a:pt x="1345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1" sz="1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87" name="Google Shape;1587;p63"/>
            <p:cNvSpPr/>
            <p:nvPr/>
          </p:nvSpPr>
          <p:spPr>
            <a:xfrm>
              <a:off x="7188723" y="2956618"/>
              <a:ext cx="28601" cy="20348"/>
            </a:xfrm>
            <a:custGeom>
              <a:rect b="b" l="l" r="r" t="t"/>
              <a:pathLst>
                <a:path extrusionOk="0" h="466" w="655">
                  <a:moveTo>
                    <a:pt x="44" y="0"/>
                  </a:moveTo>
                  <a:cubicBezTo>
                    <a:pt x="29" y="0"/>
                    <a:pt x="15" y="15"/>
                    <a:pt x="15" y="29"/>
                  </a:cubicBezTo>
                  <a:cubicBezTo>
                    <a:pt x="0" y="44"/>
                    <a:pt x="15" y="58"/>
                    <a:pt x="29" y="58"/>
                  </a:cubicBezTo>
                  <a:cubicBezTo>
                    <a:pt x="44" y="58"/>
                    <a:pt x="393" y="102"/>
                    <a:pt x="597" y="451"/>
                  </a:cubicBezTo>
                  <a:cubicBezTo>
                    <a:pt x="597" y="451"/>
                    <a:pt x="611" y="466"/>
                    <a:pt x="626" y="466"/>
                  </a:cubicBezTo>
                  <a:lnTo>
                    <a:pt x="640" y="466"/>
                  </a:lnTo>
                  <a:cubicBezTo>
                    <a:pt x="655" y="451"/>
                    <a:pt x="655" y="436"/>
                    <a:pt x="640" y="422"/>
                  </a:cubicBezTo>
                  <a:cubicBezTo>
                    <a:pt x="422" y="44"/>
                    <a:pt x="59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1" sz="1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88" name="Google Shape;1588;p63"/>
            <p:cNvSpPr/>
            <p:nvPr/>
          </p:nvSpPr>
          <p:spPr>
            <a:xfrm>
              <a:off x="7217282" y="2979849"/>
              <a:ext cx="7685" cy="33928"/>
            </a:xfrm>
            <a:custGeom>
              <a:rect b="b" l="l" r="r" t="t"/>
              <a:pathLst>
                <a:path extrusionOk="0" h="777" w="176">
                  <a:moveTo>
                    <a:pt x="28" y="0"/>
                  </a:moveTo>
                  <a:cubicBezTo>
                    <a:pt x="24" y="0"/>
                    <a:pt x="19" y="2"/>
                    <a:pt x="15" y="6"/>
                  </a:cubicBezTo>
                  <a:cubicBezTo>
                    <a:pt x="1" y="6"/>
                    <a:pt x="1" y="21"/>
                    <a:pt x="1" y="35"/>
                  </a:cubicBezTo>
                  <a:cubicBezTo>
                    <a:pt x="88" y="224"/>
                    <a:pt x="102" y="472"/>
                    <a:pt x="88" y="748"/>
                  </a:cubicBezTo>
                  <a:cubicBezTo>
                    <a:pt x="88" y="762"/>
                    <a:pt x="102" y="777"/>
                    <a:pt x="117" y="777"/>
                  </a:cubicBezTo>
                  <a:cubicBezTo>
                    <a:pt x="146" y="777"/>
                    <a:pt x="146" y="762"/>
                    <a:pt x="146" y="748"/>
                  </a:cubicBezTo>
                  <a:cubicBezTo>
                    <a:pt x="175" y="457"/>
                    <a:pt x="146" y="210"/>
                    <a:pt x="59" y="21"/>
                  </a:cubicBezTo>
                  <a:cubicBezTo>
                    <a:pt x="49" y="11"/>
                    <a:pt x="38" y="0"/>
                    <a:pt x="28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1" sz="1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89" name="Google Shape;1589;p63"/>
            <p:cNvSpPr/>
            <p:nvPr/>
          </p:nvSpPr>
          <p:spPr>
            <a:xfrm>
              <a:off x="7297935" y="2635711"/>
              <a:ext cx="471495" cy="229853"/>
            </a:xfrm>
            <a:custGeom>
              <a:rect b="b" l="l" r="r" t="t"/>
              <a:pathLst>
                <a:path extrusionOk="0" h="5264" w="10798">
                  <a:moveTo>
                    <a:pt x="1496" y="0"/>
                  </a:moveTo>
                  <a:cubicBezTo>
                    <a:pt x="1453" y="0"/>
                    <a:pt x="1410" y="2"/>
                    <a:pt x="1367" y="7"/>
                  </a:cubicBezTo>
                  <a:cubicBezTo>
                    <a:pt x="931" y="50"/>
                    <a:pt x="0" y="443"/>
                    <a:pt x="0" y="1504"/>
                  </a:cubicBezTo>
                  <a:lnTo>
                    <a:pt x="1033" y="2289"/>
                  </a:lnTo>
                  <a:cubicBezTo>
                    <a:pt x="1033" y="2289"/>
                    <a:pt x="4994" y="5263"/>
                    <a:pt x="7660" y="5263"/>
                  </a:cubicBezTo>
                  <a:cubicBezTo>
                    <a:pt x="7906" y="5263"/>
                    <a:pt x="8141" y="5238"/>
                    <a:pt x="8361" y="5183"/>
                  </a:cubicBezTo>
                  <a:cubicBezTo>
                    <a:pt x="10797" y="4570"/>
                    <a:pt x="10427" y="1122"/>
                    <a:pt x="7783" y="1122"/>
                  </a:cubicBezTo>
                  <a:cubicBezTo>
                    <a:pt x="7729" y="1122"/>
                    <a:pt x="7675" y="1123"/>
                    <a:pt x="7619" y="1126"/>
                  </a:cubicBezTo>
                  <a:cubicBezTo>
                    <a:pt x="7343" y="1141"/>
                    <a:pt x="7063" y="1152"/>
                    <a:pt x="6781" y="1152"/>
                  </a:cubicBezTo>
                  <a:cubicBezTo>
                    <a:pt x="6499" y="1152"/>
                    <a:pt x="6216" y="1141"/>
                    <a:pt x="5932" y="1112"/>
                  </a:cubicBezTo>
                  <a:cubicBezTo>
                    <a:pt x="4958" y="1025"/>
                    <a:pt x="3533" y="777"/>
                    <a:pt x="2239" y="181"/>
                  </a:cubicBezTo>
                  <a:cubicBezTo>
                    <a:pt x="2004" y="70"/>
                    <a:pt x="1747" y="0"/>
                    <a:pt x="1496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1" sz="1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grpSp>
          <p:nvGrpSpPr>
            <p:cNvPr id="1590" name="Google Shape;1590;p63"/>
            <p:cNvGrpSpPr/>
            <p:nvPr/>
          </p:nvGrpSpPr>
          <p:grpSpPr>
            <a:xfrm rot="1967215">
              <a:off x="7367289" y="2919252"/>
              <a:ext cx="86200" cy="63019"/>
              <a:chOff x="2659716" y="2883799"/>
              <a:chExt cx="199141" cy="136442"/>
            </a:xfrm>
          </p:grpSpPr>
          <p:sp>
            <p:nvSpPr>
              <p:cNvPr id="1591" name="Google Shape;1591;p63"/>
              <p:cNvSpPr/>
              <p:nvPr/>
            </p:nvSpPr>
            <p:spPr>
              <a:xfrm>
                <a:off x="2659716" y="2893028"/>
                <a:ext cx="199141" cy="118604"/>
              </a:xfrm>
              <a:custGeom>
                <a:rect b="b" l="l" r="r" t="t"/>
                <a:pathLst>
                  <a:path extrusionOk="0" h="7839" w="13162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1" sz="1400" u="none" cap="none" strike="noStrike">
                  <a:solidFill>
                    <a:srgbClr val="0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1592" name="Google Shape;1592;p63"/>
              <p:cNvSpPr/>
              <p:nvPr/>
            </p:nvSpPr>
            <p:spPr>
              <a:xfrm>
                <a:off x="2686425" y="2883799"/>
                <a:ext cx="135777" cy="136442"/>
              </a:xfrm>
              <a:custGeom>
                <a:rect b="b" l="l" r="r" t="t"/>
                <a:pathLst>
                  <a:path extrusionOk="0" h="9018" w="8974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rgbClr val="1C1C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1" sz="1400" u="none" cap="none" strike="noStrike">
                  <a:solidFill>
                    <a:srgbClr val="0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</p:grpSp>
        <p:grpSp>
          <p:nvGrpSpPr>
            <p:cNvPr id="1593" name="Google Shape;1593;p63"/>
            <p:cNvGrpSpPr/>
            <p:nvPr/>
          </p:nvGrpSpPr>
          <p:grpSpPr>
            <a:xfrm rot="1991980">
              <a:off x="7513216" y="2958664"/>
              <a:ext cx="72920" cy="57413"/>
              <a:chOff x="2659716" y="2883799"/>
              <a:chExt cx="199141" cy="136442"/>
            </a:xfrm>
          </p:grpSpPr>
          <p:sp>
            <p:nvSpPr>
              <p:cNvPr id="1594" name="Google Shape;1594;p63"/>
              <p:cNvSpPr/>
              <p:nvPr/>
            </p:nvSpPr>
            <p:spPr>
              <a:xfrm>
                <a:off x="2659716" y="2893028"/>
                <a:ext cx="199141" cy="118604"/>
              </a:xfrm>
              <a:custGeom>
                <a:rect b="b" l="l" r="r" t="t"/>
                <a:pathLst>
                  <a:path extrusionOk="0" h="7839" w="13162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1" sz="1400" u="none" cap="none" strike="noStrike">
                  <a:solidFill>
                    <a:srgbClr val="0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1595" name="Google Shape;1595;p63"/>
              <p:cNvSpPr/>
              <p:nvPr/>
            </p:nvSpPr>
            <p:spPr>
              <a:xfrm>
                <a:off x="2686425" y="2883799"/>
                <a:ext cx="135777" cy="136442"/>
              </a:xfrm>
              <a:custGeom>
                <a:rect b="b" l="l" r="r" t="t"/>
                <a:pathLst>
                  <a:path extrusionOk="0" h="9018" w="8974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rgbClr val="1C1C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1" sz="1400" u="none" cap="none" strike="noStrike">
                  <a:solidFill>
                    <a:srgbClr val="0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6"/>
          <p:cNvSpPr txBox="1"/>
          <p:nvPr>
            <p:ph type="title"/>
          </p:nvPr>
        </p:nvSpPr>
        <p:spPr>
          <a:xfrm>
            <a:off x="1540300" y="541113"/>
            <a:ext cx="55473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Index</a:t>
            </a:r>
            <a:endParaRPr/>
          </a:p>
        </p:txBody>
      </p:sp>
      <p:sp>
        <p:nvSpPr>
          <p:cNvPr id="781" name="Google Shape;781;p46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1574275" y="1428300"/>
            <a:ext cx="6246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1. Structure</a:t>
            </a:r>
            <a:endParaRPr/>
          </a:p>
        </p:txBody>
      </p:sp>
      <p:sp>
        <p:nvSpPr>
          <p:cNvPr id="782" name="Google Shape;782;p46">
            <a:hlinkClick/>
          </p:cNvPr>
          <p:cNvSpPr txBox="1"/>
          <p:nvPr>
            <p:ph idx="2" type="subTitle"/>
          </p:nvPr>
        </p:nvSpPr>
        <p:spPr>
          <a:xfrm>
            <a:off x="1574275" y="1861911"/>
            <a:ext cx="62463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2. Operations</a:t>
            </a:r>
            <a:endParaRPr/>
          </a:p>
        </p:txBody>
      </p:sp>
      <p:sp>
        <p:nvSpPr>
          <p:cNvPr id="783" name="Google Shape;783;p46">
            <a:hlinkClick/>
          </p:cNvPr>
          <p:cNvSpPr txBox="1"/>
          <p:nvPr>
            <p:ph idx="3" type="subTitle"/>
          </p:nvPr>
        </p:nvSpPr>
        <p:spPr>
          <a:xfrm>
            <a:off x="1574275" y="3073955"/>
            <a:ext cx="6246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3. C</a:t>
            </a:r>
            <a:r>
              <a:rPr lang="es"/>
              <a:t>haracteristics</a:t>
            </a:r>
            <a:endParaRPr/>
          </a:p>
        </p:txBody>
      </p:sp>
      <p:sp>
        <p:nvSpPr>
          <p:cNvPr id="784" name="Google Shape;784;p46">
            <a:hlinkClick/>
          </p:cNvPr>
          <p:cNvSpPr txBox="1"/>
          <p:nvPr>
            <p:ph idx="4" type="subTitle"/>
          </p:nvPr>
        </p:nvSpPr>
        <p:spPr>
          <a:xfrm>
            <a:off x="1574275" y="4027710"/>
            <a:ext cx="6246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4. Applications</a:t>
            </a:r>
            <a:endParaRPr/>
          </a:p>
        </p:txBody>
      </p:sp>
      <p:sp>
        <p:nvSpPr>
          <p:cNvPr id="785" name="Google Shape;785;p46">
            <a:hlinkClick/>
          </p:cNvPr>
          <p:cNvSpPr txBox="1"/>
          <p:nvPr>
            <p:ph idx="6" type="subTitle"/>
          </p:nvPr>
        </p:nvSpPr>
        <p:spPr>
          <a:xfrm>
            <a:off x="1574275" y="2076616"/>
            <a:ext cx="62463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" sz="1500">
                <a:solidFill>
                  <a:schemeClr val="accent4"/>
                </a:solidFill>
              </a:rPr>
              <a:t>2.1 Search</a:t>
            </a:r>
            <a:endParaRPr b="1" sz="15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" sz="1500">
                <a:solidFill>
                  <a:schemeClr val="accent4"/>
                </a:solidFill>
              </a:rPr>
              <a:t>2.2 Insert</a:t>
            </a:r>
            <a:endParaRPr b="1" sz="15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" sz="1500">
                <a:solidFill>
                  <a:schemeClr val="accent4"/>
                </a:solidFill>
              </a:rPr>
              <a:t>2.3 Delete</a:t>
            </a:r>
            <a:endParaRPr sz="1300"/>
          </a:p>
        </p:txBody>
      </p:sp>
      <p:sp>
        <p:nvSpPr>
          <p:cNvPr id="786" name="Google Shape;786;p46">
            <a:hlinkClick/>
          </p:cNvPr>
          <p:cNvSpPr txBox="1"/>
          <p:nvPr>
            <p:ph idx="7" type="subTitle"/>
          </p:nvPr>
        </p:nvSpPr>
        <p:spPr>
          <a:xfrm>
            <a:off x="1574275" y="3358263"/>
            <a:ext cx="62463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chemeClr val="accent2"/>
                </a:solidFill>
              </a:rPr>
              <a:t>3.1 Advantages &amp; Disadvantages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chemeClr val="accent2"/>
                </a:solidFill>
              </a:rPr>
              <a:t>3.2 Time and Space Complexity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787" name="Google Shape;787;p46"/>
          <p:cNvSpPr/>
          <p:nvPr/>
        </p:nvSpPr>
        <p:spPr>
          <a:xfrm>
            <a:off x="1432725" y="1510942"/>
            <a:ext cx="104100" cy="104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46"/>
          <p:cNvSpPr/>
          <p:nvPr/>
        </p:nvSpPr>
        <p:spPr>
          <a:xfrm>
            <a:off x="1432725" y="1977853"/>
            <a:ext cx="104100" cy="104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46"/>
          <p:cNvSpPr/>
          <p:nvPr/>
        </p:nvSpPr>
        <p:spPr>
          <a:xfrm>
            <a:off x="1432725" y="3177971"/>
            <a:ext cx="104100" cy="10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46"/>
          <p:cNvSpPr/>
          <p:nvPr/>
        </p:nvSpPr>
        <p:spPr>
          <a:xfrm>
            <a:off x="1432725" y="4147991"/>
            <a:ext cx="104100" cy="10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46">
            <a:hlinkClick/>
          </p:cNvPr>
          <p:cNvSpPr/>
          <p:nvPr/>
        </p:nvSpPr>
        <p:spPr>
          <a:xfrm rot="5400000">
            <a:off x="8031775" y="3121525"/>
            <a:ext cx="11637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46"/>
          <p:cNvSpPr/>
          <p:nvPr/>
        </p:nvSpPr>
        <p:spPr>
          <a:xfrm rot="5400000">
            <a:off x="7971757" y="1899636"/>
            <a:ext cx="1283645" cy="594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46">
            <a:hlinkClick/>
          </p:cNvPr>
          <p:cNvSpPr/>
          <p:nvPr/>
        </p:nvSpPr>
        <p:spPr>
          <a:xfrm rot="5400000">
            <a:off x="7956549" y="4353660"/>
            <a:ext cx="1314060" cy="59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46">
            <a:hlinkClick action="ppaction://hlinksldjump" r:id="rId4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46">
            <a:hlinkClick action="ppaction://hlinksldjump" r:id="rId5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 i="0" sz="1400" u="none" cap="none" strike="noStrike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6" name="Google Shape;796;p46">
            <a:hlinkClick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 i="0" sz="14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7" name="Google Shape;797;p46">
            <a:hlinkClick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 i="0" sz="1400" u="none" cap="none" strike="noStrike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8" name="Google Shape;798;p46">
            <a:hlinkClick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 i="0" sz="1400" u="none" cap="none" strike="noStrike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9" name="Google Shape;799;p46">
            <a:hlinkClick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46">
            <a:hlinkClick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1" name="Google Shape;801;p46"/>
          <p:cNvGrpSpPr/>
          <p:nvPr/>
        </p:nvGrpSpPr>
        <p:grpSpPr>
          <a:xfrm>
            <a:off x="7279346" y="696541"/>
            <a:ext cx="195284" cy="195284"/>
            <a:chOff x="5660400" y="238125"/>
            <a:chExt cx="481825" cy="481825"/>
          </a:xfrm>
        </p:grpSpPr>
        <p:sp>
          <p:nvSpPr>
            <p:cNvPr id="802" name="Google Shape;802;p46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46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4" name="Google Shape;804;p46">
            <a:hlinkClick/>
          </p:cNvPr>
          <p:cNvSpPr/>
          <p:nvPr/>
        </p:nvSpPr>
        <p:spPr>
          <a:xfrm>
            <a:off x="7278650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5" name="Google Shape;805;p46"/>
          <p:cNvGrpSpPr/>
          <p:nvPr/>
        </p:nvGrpSpPr>
        <p:grpSpPr>
          <a:xfrm>
            <a:off x="5163701" y="2095725"/>
            <a:ext cx="2851917" cy="2813279"/>
            <a:chOff x="4723301" y="2014550"/>
            <a:chExt cx="2851917" cy="2813279"/>
          </a:xfrm>
        </p:grpSpPr>
        <p:sp>
          <p:nvSpPr>
            <p:cNvPr id="806" name="Google Shape;806;p46"/>
            <p:cNvSpPr/>
            <p:nvPr/>
          </p:nvSpPr>
          <p:spPr>
            <a:xfrm>
              <a:off x="4723301" y="3732087"/>
              <a:ext cx="1771010" cy="1095742"/>
            </a:xfrm>
            <a:custGeom>
              <a:rect b="b" l="l" r="r" t="t"/>
              <a:pathLst>
                <a:path extrusionOk="0" h="36903" w="59640">
                  <a:moveTo>
                    <a:pt x="1675" y="1"/>
                  </a:moveTo>
                  <a:cubicBezTo>
                    <a:pt x="762" y="1"/>
                    <a:pt x="0" y="762"/>
                    <a:pt x="0" y="1676"/>
                  </a:cubicBezTo>
                  <a:lnTo>
                    <a:pt x="0" y="35227"/>
                  </a:lnTo>
                  <a:cubicBezTo>
                    <a:pt x="0" y="36141"/>
                    <a:pt x="762" y="36902"/>
                    <a:pt x="1675" y="36902"/>
                  </a:cubicBezTo>
                  <a:lnTo>
                    <a:pt x="57964" y="36902"/>
                  </a:lnTo>
                  <a:cubicBezTo>
                    <a:pt x="58899" y="36902"/>
                    <a:pt x="59639" y="36141"/>
                    <a:pt x="59639" y="35227"/>
                  </a:cubicBezTo>
                  <a:lnTo>
                    <a:pt x="59639" y="1676"/>
                  </a:lnTo>
                  <a:cubicBezTo>
                    <a:pt x="59639" y="762"/>
                    <a:pt x="58899" y="1"/>
                    <a:pt x="579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46"/>
            <p:cNvSpPr/>
            <p:nvPr/>
          </p:nvSpPr>
          <p:spPr>
            <a:xfrm>
              <a:off x="4939746" y="3984729"/>
              <a:ext cx="253922" cy="253930"/>
            </a:xfrm>
            <a:custGeom>
              <a:rect b="b" l="l" r="r" t="t"/>
              <a:pathLst>
                <a:path extrusionOk="0" h="8552" w="8551">
                  <a:moveTo>
                    <a:pt x="4286" y="2807"/>
                  </a:moveTo>
                  <a:cubicBezTo>
                    <a:pt x="5091" y="2807"/>
                    <a:pt x="5744" y="3460"/>
                    <a:pt x="5744" y="4265"/>
                  </a:cubicBezTo>
                  <a:lnTo>
                    <a:pt x="5744" y="4286"/>
                  </a:lnTo>
                  <a:cubicBezTo>
                    <a:pt x="5744" y="5091"/>
                    <a:pt x="5091" y="5744"/>
                    <a:pt x="4286" y="5744"/>
                  </a:cubicBezTo>
                  <a:cubicBezTo>
                    <a:pt x="3481" y="5744"/>
                    <a:pt x="2829" y="5070"/>
                    <a:pt x="2829" y="4265"/>
                  </a:cubicBezTo>
                  <a:cubicBezTo>
                    <a:pt x="2829" y="3460"/>
                    <a:pt x="3481" y="2807"/>
                    <a:pt x="4286" y="2807"/>
                  </a:cubicBezTo>
                  <a:close/>
                  <a:moveTo>
                    <a:pt x="4004" y="0"/>
                  </a:moveTo>
                  <a:cubicBezTo>
                    <a:pt x="3764" y="0"/>
                    <a:pt x="3568" y="152"/>
                    <a:pt x="3525" y="392"/>
                  </a:cubicBezTo>
                  <a:lnTo>
                    <a:pt x="3416" y="1044"/>
                  </a:lnTo>
                  <a:cubicBezTo>
                    <a:pt x="3133" y="1110"/>
                    <a:pt x="2872" y="1219"/>
                    <a:pt x="2611" y="1371"/>
                  </a:cubicBezTo>
                  <a:lnTo>
                    <a:pt x="2089" y="1023"/>
                  </a:lnTo>
                  <a:cubicBezTo>
                    <a:pt x="2001" y="954"/>
                    <a:pt x="1895" y="921"/>
                    <a:pt x="1791" y="921"/>
                  </a:cubicBezTo>
                  <a:cubicBezTo>
                    <a:pt x="1665" y="921"/>
                    <a:pt x="1542" y="971"/>
                    <a:pt x="1458" y="1066"/>
                  </a:cubicBezTo>
                  <a:lnTo>
                    <a:pt x="1066" y="1458"/>
                  </a:lnTo>
                  <a:cubicBezTo>
                    <a:pt x="892" y="1632"/>
                    <a:pt x="870" y="1893"/>
                    <a:pt x="1023" y="2089"/>
                  </a:cubicBezTo>
                  <a:lnTo>
                    <a:pt x="1393" y="2611"/>
                  </a:lnTo>
                  <a:cubicBezTo>
                    <a:pt x="1240" y="2872"/>
                    <a:pt x="1131" y="3133"/>
                    <a:pt x="1066" y="3416"/>
                  </a:cubicBezTo>
                  <a:lnTo>
                    <a:pt x="413" y="3525"/>
                  </a:lnTo>
                  <a:cubicBezTo>
                    <a:pt x="174" y="3568"/>
                    <a:pt x="0" y="3764"/>
                    <a:pt x="0" y="4004"/>
                  </a:cubicBezTo>
                  <a:lnTo>
                    <a:pt x="0" y="4548"/>
                  </a:lnTo>
                  <a:cubicBezTo>
                    <a:pt x="0" y="4787"/>
                    <a:pt x="174" y="5004"/>
                    <a:pt x="413" y="5048"/>
                  </a:cubicBezTo>
                  <a:lnTo>
                    <a:pt x="1066" y="5157"/>
                  </a:lnTo>
                  <a:cubicBezTo>
                    <a:pt x="1131" y="5440"/>
                    <a:pt x="1240" y="5701"/>
                    <a:pt x="1393" y="5962"/>
                  </a:cubicBezTo>
                  <a:lnTo>
                    <a:pt x="1023" y="6484"/>
                  </a:lnTo>
                  <a:cubicBezTo>
                    <a:pt x="870" y="6680"/>
                    <a:pt x="892" y="6941"/>
                    <a:pt x="1066" y="7115"/>
                  </a:cubicBezTo>
                  <a:lnTo>
                    <a:pt x="1458" y="7507"/>
                  </a:lnTo>
                  <a:cubicBezTo>
                    <a:pt x="1557" y="7593"/>
                    <a:pt x="1685" y="7645"/>
                    <a:pt x="1812" y="7645"/>
                  </a:cubicBezTo>
                  <a:cubicBezTo>
                    <a:pt x="1908" y="7645"/>
                    <a:pt x="2005" y="7616"/>
                    <a:pt x="2089" y="7550"/>
                  </a:cubicBezTo>
                  <a:lnTo>
                    <a:pt x="2611" y="7180"/>
                  </a:lnTo>
                  <a:cubicBezTo>
                    <a:pt x="2872" y="7333"/>
                    <a:pt x="3133" y="7441"/>
                    <a:pt x="3416" y="7507"/>
                  </a:cubicBezTo>
                  <a:lnTo>
                    <a:pt x="3525" y="8159"/>
                  </a:lnTo>
                  <a:cubicBezTo>
                    <a:pt x="3568" y="8399"/>
                    <a:pt x="3764" y="8551"/>
                    <a:pt x="4004" y="8551"/>
                  </a:cubicBezTo>
                  <a:lnTo>
                    <a:pt x="4569" y="8551"/>
                  </a:lnTo>
                  <a:cubicBezTo>
                    <a:pt x="4809" y="8551"/>
                    <a:pt x="5004" y="8399"/>
                    <a:pt x="5048" y="8159"/>
                  </a:cubicBezTo>
                  <a:lnTo>
                    <a:pt x="5157" y="7507"/>
                  </a:lnTo>
                  <a:cubicBezTo>
                    <a:pt x="5440" y="7441"/>
                    <a:pt x="5701" y="7333"/>
                    <a:pt x="5962" y="7180"/>
                  </a:cubicBezTo>
                  <a:lnTo>
                    <a:pt x="6484" y="7550"/>
                  </a:lnTo>
                  <a:cubicBezTo>
                    <a:pt x="6568" y="7606"/>
                    <a:pt x="6664" y="7634"/>
                    <a:pt x="6760" y="7634"/>
                  </a:cubicBezTo>
                  <a:cubicBezTo>
                    <a:pt x="6888" y="7634"/>
                    <a:pt x="7015" y="7584"/>
                    <a:pt x="7115" y="7485"/>
                  </a:cubicBezTo>
                  <a:lnTo>
                    <a:pt x="7485" y="7115"/>
                  </a:lnTo>
                  <a:cubicBezTo>
                    <a:pt x="7659" y="6941"/>
                    <a:pt x="7681" y="6680"/>
                    <a:pt x="7550" y="6484"/>
                  </a:cubicBezTo>
                  <a:lnTo>
                    <a:pt x="7180" y="5940"/>
                  </a:lnTo>
                  <a:cubicBezTo>
                    <a:pt x="7311" y="5701"/>
                    <a:pt x="7420" y="5418"/>
                    <a:pt x="7507" y="5135"/>
                  </a:cubicBezTo>
                  <a:lnTo>
                    <a:pt x="8138" y="5026"/>
                  </a:lnTo>
                  <a:cubicBezTo>
                    <a:pt x="8377" y="4983"/>
                    <a:pt x="8551" y="4787"/>
                    <a:pt x="8551" y="4548"/>
                  </a:cubicBezTo>
                  <a:lnTo>
                    <a:pt x="8551" y="4004"/>
                  </a:lnTo>
                  <a:cubicBezTo>
                    <a:pt x="8551" y="3764"/>
                    <a:pt x="8377" y="3568"/>
                    <a:pt x="8159" y="3525"/>
                  </a:cubicBezTo>
                  <a:lnTo>
                    <a:pt x="7507" y="3416"/>
                  </a:lnTo>
                  <a:cubicBezTo>
                    <a:pt x="7420" y="3133"/>
                    <a:pt x="7311" y="2850"/>
                    <a:pt x="7180" y="2611"/>
                  </a:cubicBezTo>
                  <a:lnTo>
                    <a:pt x="7550" y="2067"/>
                  </a:lnTo>
                  <a:cubicBezTo>
                    <a:pt x="7681" y="1871"/>
                    <a:pt x="7659" y="1610"/>
                    <a:pt x="7485" y="1436"/>
                  </a:cubicBezTo>
                  <a:lnTo>
                    <a:pt x="7115" y="1066"/>
                  </a:lnTo>
                  <a:cubicBezTo>
                    <a:pt x="7019" y="971"/>
                    <a:pt x="6897" y="921"/>
                    <a:pt x="6774" y="921"/>
                  </a:cubicBezTo>
                  <a:cubicBezTo>
                    <a:pt x="6674" y="921"/>
                    <a:pt x="6572" y="954"/>
                    <a:pt x="6484" y="1023"/>
                  </a:cubicBezTo>
                  <a:lnTo>
                    <a:pt x="5940" y="1393"/>
                  </a:lnTo>
                  <a:cubicBezTo>
                    <a:pt x="5701" y="1240"/>
                    <a:pt x="5418" y="1131"/>
                    <a:pt x="5157" y="1044"/>
                  </a:cubicBezTo>
                  <a:lnTo>
                    <a:pt x="5048" y="392"/>
                  </a:lnTo>
                  <a:cubicBezTo>
                    <a:pt x="5004" y="174"/>
                    <a:pt x="4809" y="0"/>
                    <a:pt x="45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6"/>
            <p:cNvSpPr/>
            <p:nvPr/>
          </p:nvSpPr>
          <p:spPr>
            <a:xfrm>
              <a:off x="5352592" y="4067428"/>
              <a:ext cx="452938" cy="10363"/>
            </a:xfrm>
            <a:custGeom>
              <a:rect b="b" l="l" r="r" t="t"/>
              <a:pathLst>
                <a:path extrusionOk="0" h="349" w="15253">
                  <a:moveTo>
                    <a:pt x="1" y="0"/>
                  </a:moveTo>
                  <a:lnTo>
                    <a:pt x="1" y="348"/>
                  </a:lnTo>
                  <a:lnTo>
                    <a:pt x="15253" y="348"/>
                  </a:lnTo>
                  <a:lnTo>
                    <a:pt x="152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6"/>
            <p:cNvSpPr/>
            <p:nvPr/>
          </p:nvSpPr>
          <p:spPr>
            <a:xfrm>
              <a:off x="4975261" y="4360752"/>
              <a:ext cx="1194689" cy="10363"/>
            </a:xfrm>
            <a:custGeom>
              <a:rect b="b" l="l" r="r" t="t"/>
              <a:pathLst>
                <a:path extrusionOk="0" h="349" w="40232">
                  <a:moveTo>
                    <a:pt x="1" y="0"/>
                  </a:moveTo>
                  <a:lnTo>
                    <a:pt x="1" y="348"/>
                  </a:lnTo>
                  <a:lnTo>
                    <a:pt x="40232" y="348"/>
                  </a:lnTo>
                  <a:lnTo>
                    <a:pt x="40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6"/>
            <p:cNvSpPr/>
            <p:nvPr/>
          </p:nvSpPr>
          <p:spPr>
            <a:xfrm>
              <a:off x="4975261" y="4524844"/>
              <a:ext cx="1194689" cy="10363"/>
            </a:xfrm>
            <a:custGeom>
              <a:rect b="b" l="l" r="r" t="t"/>
              <a:pathLst>
                <a:path extrusionOk="0" h="349" w="40232">
                  <a:moveTo>
                    <a:pt x="1" y="1"/>
                  </a:moveTo>
                  <a:lnTo>
                    <a:pt x="1" y="349"/>
                  </a:lnTo>
                  <a:lnTo>
                    <a:pt x="40232" y="349"/>
                  </a:lnTo>
                  <a:lnTo>
                    <a:pt x="40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6"/>
            <p:cNvSpPr/>
            <p:nvPr/>
          </p:nvSpPr>
          <p:spPr>
            <a:xfrm>
              <a:off x="5352592" y="4199213"/>
              <a:ext cx="239104" cy="10363"/>
            </a:xfrm>
            <a:custGeom>
              <a:rect b="b" l="l" r="r" t="t"/>
              <a:pathLst>
                <a:path extrusionOk="0" h="349" w="8052">
                  <a:moveTo>
                    <a:pt x="1" y="1"/>
                  </a:moveTo>
                  <a:lnTo>
                    <a:pt x="1" y="349"/>
                  </a:lnTo>
                  <a:lnTo>
                    <a:pt x="8051" y="349"/>
                  </a:lnTo>
                  <a:lnTo>
                    <a:pt x="80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6"/>
            <p:cNvSpPr/>
            <p:nvPr/>
          </p:nvSpPr>
          <p:spPr>
            <a:xfrm>
              <a:off x="5728616" y="4199213"/>
              <a:ext cx="432923" cy="10363"/>
            </a:xfrm>
            <a:custGeom>
              <a:rect b="b" l="l" r="r" t="t"/>
              <a:pathLst>
                <a:path extrusionOk="0" h="349" w="14579">
                  <a:moveTo>
                    <a:pt x="1" y="1"/>
                  </a:moveTo>
                  <a:lnTo>
                    <a:pt x="1" y="349"/>
                  </a:lnTo>
                  <a:lnTo>
                    <a:pt x="14579" y="349"/>
                  </a:lnTo>
                  <a:lnTo>
                    <a:pt x="145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6"/>
            <p:cNvSpPr/>
            <p:nvPr/>
          </p:nvSpPr>
          <p:spPr>
            <a:xfrm>
              <a:off x="6891611" y="4028647"/>
              <a:ext cx="367654" cy="382499"/>
            </a:xfrm>
            <a:custGeom>
              <a:rect b="b" l="l" r="r" t="t"/>
              <a:pathLst>
                <a:path extrusionOk="0" h="12882" w="12381">
                  <a:moveTo>
                    <a:pt x="5527" y="1"/>
                  </a:moveTo>
                  <a:lnTo>
                    <a:pt x="0" y="4135"/>
                  </a:lnTo>
                  <a:lnTo>
                    <a:pt x="6854" y="12881"/>
                  </a:lnTo>
                  <a:lnTo>
                    <a:pt x="12381" y="8747"/>
                  </a:lnTo>
                  <a:lnTo>
                    <a:pt x="5527" y="1"/>
                  </a:ln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6"/>
            <p:cNvSpPr/>
            <p:nvPr/>
          </p:nvSpPr>
          <p:spPr>
            <a:xfrm>
              <a:off x="7033107" y="4183029"/>
              <a:ext cx="518861" cy="365723"/>
            </a:xfrm>
            <a:custGeom>
              <a:rect b="b" l="l" r="r" t="t"/>
              <a:pathLst>
                <a:path extrusionOk="0" h="12317" w="17473">
                  <a:moveTo>
                    <a:pt x="14503" y="1"/>
                  </a:moveTo>
                  <a:cubicBezTo>
                    <a:pt x="13522" y="1"/>
                    <a:pt x="12430" y="319"/>
                    <a:pt x="11271" y="1003"/>
                  </a:cubicBezTo>
                  <a:cubicBezTo>
                    <a:pt x="10430" y="1510"/>
                    <a:pt x="9722" y="1680"/>
                    <a:pt x="9151" y="1680"/>
                  </a:cubicBezTo>
                  <a:cubicBezTo>
                    <a:pt x="8010" y="1680"/>
                    <a:pt x="7420" y="1003"/>
                    <a:pt x="7420" y="1003"/>
                  </a:cubicBezTo>
                  <a:lnTo>
                    <a:pt x="1" y="6573"/>
                  </a:lnTo>
                  <a:cubicBezTo>
                    <a:pt x="1393" y="10250"/>
                    <a:pt x="2764" y="12317"/>
                    <a:pt x="2764" y="12317"/>
                  </a:cubicBezTo>
                  <a:lnTo>
                    <a:pt x="17472" y="1286"/>
                  </a:lnTo>
                  <a:cubicBezTo>
                    <a:pt x="16690" y="456"/>
                    <a:pt x="15676" y="1"/>
                    <a:pt x="14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6"/>
            <p:cNvSpPr/>
            <p:nvPr/>
          </p:nvSpPr>
          <p:spPr>
            <a:xfrm>
              <a:off x="7115153" y="4221187"/>
              <a:ext cx="460065" cy="359250"/>
            </a:xfrm>
            <a:custGeom>
              <a:rect b="b" l="l" r="r" t="t"/>
              <a:pathLst>
                <a:path extrusionOk="0" h="12099" w="15493">
                  <a:moveTo>
                    <a:pt x="14709" y="1"/>
                  </a:moveTo>
                  <a:lnTo>
                    <a:pt x="1" y="11032"/>
                  </a:lnTo>
                  <a:lnTo>
                    <a:pt x="784" y="12098"/>
                  </a:lnTo>
                  <a:lnTo>
                    <a:pt x="15493" y="1067"/>
                  </a:lnTo>
                  <a:lnTo>
                    <a:pt x="14709" y="1"/>
                  </a:ln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6"/>
            <p:cNvSpPr/>
            <p:nvPr/>
          </p:nvSpPr>
          <p:spPr>
            <a:xfrm>
              <a:off x="7067345" y="4439650"/>
              <a:ext cx="145416" cy="40649"/>
            </a:xfrm>
            <a:custGeom>
              <a:rect b="b" l="l" r="r" t="t"/>
              <a:pathLst>
                <a:path extrusionOk="0" h="1369" w="4897">
                  <a:moveTo>
                    <a:pt x="2450" y="0"/>
                  </a:moveTo>
                  <a:cubicBezTo>
                    <a:pt x="1156" y="0"/>
                    <a:pt x="14" y="672"/>
                    <a:pt x="1" y="672"/>
                  </a:cubicBezTo>
                  <a:lnTo>
                    <a:pt x="131" y="912"/>
                  </a:lnTo>
                  <a:cubicBezTo>
                    <a:pt x="145" y="898"/>
                    <a:pt x="1228" y="261"/>
                    <a:pt x="2441" y="261"/>
                  </a:cubicBezTo>
                  <a:cubicBezTo>
                    <a:pt x="3215" y="261"/>
                    <a:pt x="4043" y="521"/>
                    <a:pt x="4679" y="1369"/>
                  </a:cubicBezTo>
                  <a:lnTo>
                    <a:pt x="4896" y="1216"/>
                  </a:lnTo>
                  <a:cubicBezTo>
                    <a:pt x="4194" y="283"/>
                    <a:pt x="3290" y="0"/>
                    <a:pt x="2450" y="0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6"/>
            <p:cNvSpPr/>
            <p:nvPr/>
          </p:nvSpPr>
          <p:spPr>
            <a:xfrm>
              <a:off x="7142947" y="4204380"/>
              <a:ext cx="163501" cy="65294"/>
            </a:xfrm>
            <a:custGeom>
              <a:rect b="b" l="l" r="r" t="t"/>
              <a:pathLst>
                <a:path extrusionOk="0" h="2199" w="5506">
                  <a:moveTo>
                    <a:pt x="1959" y="262"/>
                  </a:moveTo>
                  <a:cubicBezTo>
                    <a:pt x="3068" y="262"/>
                    <a:pt x="4417" y="762"/>
                    <a:pt x="5027" y="980"/>
                  </a:cubicBezTo>
                  <a:cubicBezTo>
                    <a:pt x="4035" y="1360"/>
                    <a:pt x="2253" y="1941"/>
                    <a:pt x="1195" y="1941"/>
                  </a:cubicBezTo>
                  <a:cubicBezTo>
                    <a:pt x="861" y="1941"/>
                    <a:pt x="599" y="1883"/>
                    <a:pt x="457" y="1741"/>
                  </a:cubicBezTo>
                  <a:cubicBezTo>
                    <a:pt x="305" y="1611"/>
                    <a:pt x="305" y="1393"/>
                    <a:pt x="414" y="1067"/>
                  </a:cubicBezTo>
                  <a:cubicBezTo>
                    <a:pt x="523" y="762"/>
                    <a:pt x="740" y="545"/>
                    <a:pt x="1067" y="414"/>
                  </a:cubicBezTo>
                  <a:cubicBezTo>
                    <a:pt x="1328" y="305"/>
                    <a:pt x="1632" y="262"/>
                    <a:pt x="1959" y="262"/>
                  </a:cubicBezTo>
                  <a:close/>
                  <a:moveTo>
                    <a:pt x="1969" y="1"/>
                  </a:moveTo>
                  <a:cubicBezTo>
                    <a:pt x="1600" y="1"/>
                    <a:pt x="1253" y="51"/>
                    <a:pt x="958" y="175"/>
                  </a:cubicBezTo>
                  <a:cubicBezTo>
                    <a:pt x="566" y="327"/>
                    <a:pt x="305" y="610"/>
                    <a:pt x="174" y="980"/>
                  </a:cubicBezTo>
                  <a:cubicBezTo>
                    <a:pt x="0" y="1393"/>
                    <a:pt x="44" y="1720"/>
                    <a:pt x="261" y="1937"/>
                  </a:cubicBezTo>
                  <a:cubicBezTo>
                    <a:pt x="457" y="2133"/>
                    <a:pt x="805" y="2198"/>
                    <a:pt x="1219" y="2198"/>
                  </a:cubicBezTo>
                  <a:cubicBezTo>
                    <a:pt x="2677" y="2198"/>
                    <a:pt x="5092" y="1263"/>
                    <a:pt x="5418" y="1111"/>
                  </a:cubicBezTo>
                  <a:cubicBezTo>
                    <a:pt x="5483" y="1089"/>
                    <a:pt x="5505" y="1045"/>
                    <a:pt x="5505" y="1002"/>
                  </a:cubicBezTo>
                  <a:cubicBezTo>
                    <a:pt x="5505" y="936"/>
                    <a:pt x="5483" y="893"/>
                    <a:pt x="5440" y="871"/>
                  </a:cubicBezTo>
                  <a:cubicBezTo>
                    <a:pt x="5335" y="836"/>
                    <a:pt x="3475" y="1"/>
                    <a:pt x="1969" y="1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7288303" y="4107249"/>
              <a:ext cx="100191" cy="130766"/>
            </a:xfrm>
            <a:custGeom>
              <a:rect b="b" l="l" r="r" t="t"/>
              <a:pathLst>
                <a:path extrusionOk="0" h="4404" w="3374">
                  <a:moveTo>
                    <a:pt x="2177" y="269"/>
                  </a:moveTo>
                  <a:cubicBezTo>
                    <a:pt x="2481" y="313"/>
                    <a:pt x="2677" y="400"/>
                    <a:pt x="2743" y="574"/>
                  </a:cubicBezTo>
                  <a:cubicBezTo>
                    <a:pt x="2982" y="1292"/>
                    <a:pt x="1415" y="3120"/>
                    <a:pt x="588" y="3968"/>
                  </a:cubicBezTo>
                  <a:cubicBezTo>
                    <a:pt x="523" y="3272"/>
                    <a:pt x="458" y="1401"/>
                    <a:pt x="1198" y="617"/>
                  </a:cubicBezTo>
                  <a:cubicBezTo>
                    <a:pt x="1437" y="378"/>
                    <a:pt x="1698" y="269"/>
                    <a:pt x="2024" y="269"/>
                  </a:cubicBezTo>
                  <a:close/>
                  <a:moveTo>
                    <a:pt x="2024" y="0"/>
                  </a:moveTo>
                  <a:cubicBezTo>
                    <a:pt x="1624" y="0"/>
                    <a:pt x="1290" y="136"/>
                    <a:pt x="1024" y="422"/>
                  </a:cubicBezTo>
                  <a:cubicBezTo>
                    <a:pt x="1" y="1488"/>
                    <a:pt x="327" y="4164"/>
                    <a:pt x="349" y="4294"/>
                  </a:cubicBezTo>
                  <a:cubicBezTo>
                    <a:pt x="349" y="4338"/>
                    <a:pt x="393" y="4382"/>
                    <a:pt x="436" y="4403"/>
                  </a:cubicBezTo>
                  <a:lnTo>
                    <a:pt x="480" y="4403"/>
                  </a:lnTo>
                  <a:cubicBezTo>
                    <a:pt x="523" y="4403"/>
                    <a:pt x="545" y="4382"/>
                    <a:pt x="567" y="4360"/>
                  </a:cubicBezTo>
                  <a:cubicBezTo>
                    <a:pt x="871" y="4077"/>
                    <a:pt x="3373" y="1575"/>
                    <a:pt x="2982" y="487"/>
                  </a:cubicBezTo>
                  <a:cubicBezTo>
                    <a:pt x="2895" y="204"/>
                    <a:pt x="2612" y="52"/>
                    <a:pt x="2199" y="8"/>
                  </a:cubicBezTo>
                  <a:cubicBezTo>
                    <a:pt x="2139" y="3"/>
                    <a:pt x="2081" y="0"/>
                    <a:pt x="2024" y="0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7271526" y="4230867"/>
              <a:ext cx="34268" cy="59474"/>
            </a:xfrm>
            <a:custGeom>
              <a:rect b="b" l="l" r="r" t="t"/>
              <a:pathLst>
                <a:path extrusionOk="0" h="2003" w="1154">
                  <a:moveTo>
                    <a:pt x="995" y="0"/>
                  </a:moveTo>
                  <a:cubicBezTo>
                    <a:pt x="972" y="0"/>
                    <a:pt x="951" y="7"/>
                    <a:pt x="936" y="23"/>
                  </a:cubicBezTo>
                  <a:cubicBezTo>
                    <a:pt x="914" y="44"/>
                    <a:pt x="414" y="414"/>
                    <a:pt x="0" y="1829"/>
                  </a:cubicBezTo>
                  <a:cubicBezTo>
                    <a:pt x="0" y="1894"/>
                    <a:pt x="22" y="1959"/>
                    <a:pt x="109" y="1981"/>
                  </a:cubicBezTo>
                  <a:cubicBezTo>
                    <a:pt x="109" y="2003"/>
                    <a:pt x="131" y="2003"/>
                    <a:pt x="131" y="2003"/>
                  </a:cubicBezTo>
                  <a:cubicBezTo>
                    <a:pt x="196" y="2003"/>
                    <a:pt x="261" y="1959"/>
                    <a:pt x="261" y="1894"/>
                  </a:cubicBezTo>
                  <a:cubicBezTo>
                    <a:pt x="653" y="610"/>
                    <a:pt x="1088" y="262"/>
                    <a:pt x="1088" y="240"/>
                  </a:cubicBezTo>
                  <a:cubicBezTo>
                    <a:pt x="1153" y="197"/>
                    <a:pt x="1153" y="110"/>
                    <a:pt x="1110" y="66"/>
                  </a:cubicBezTo>
                  <a:cubicBezTo>
                    <a:pt x="1082" y="24"/>
                    <a:pt x="1036" y="0"/>
                    <a:pt x="995" y="0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6"/>
            <p:cNvSpPr/>
            <p:nvPr/>
          </p:nvSpPr>
          <p:spPr>
            <a:xfrm>
              <a:off x="6419316" y="3317520"/>
              <a:ext cx="756629" cy="969520"/>
            </a:xfrm>
            <a:custGeom>
              <a:rect b="b" l="l" r="r" t="t"/>
              <a:pathLst>
                <a:path extrusionOk="0" h="32652" w="25480">
                  <a:moveTo>
                    <a:pt x="4181" y="1"/>
                  </a:moveTo>
                  <a:cubicBezTo>
                    <a:pt x="2046" y="1"/>
                    <a:pt x="871" y="1777"/>
                    <a:pt x="871" y="1777"/>
                  </a:cubicBezTo>
                  <a:lnTo>
                    <a:pt x="0" y="9284"/>
                  </a:lnTo>
                  <a:lnTo>
                    <a:pt x="17015" y="32652"/>
                  </a:lnTo>
                  <a:lnTo>
                    <a:pt x="25479" y="26777"/>
                  </a:lnTo>
                  <a:cubicBezTo>
                    <a:pt x="25479" y="26777"/>
                    <a:pt x="16819" y="13135"/>
                    <a:pt x="10662" y="4693"/>
                  </a:cubicBezTo>
                  <a:cubicBezTo>
                    <a:pt x="8005" y="1037"/>
                    <a:pt x="5813" y="1"/>
                    <a:pt x="4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6"/>
            <p:cNvSpPr/>
            <p:nvPr/>
          </p:nvSpPr>
          <p:spPr>
            <a:xfrm>
              <a:off x="5985773" y="3317283"/>
              <a:ext cx="550516" cy="294639"/>
            </a:xfrm>
            <a:custGeom>
              <a:rect b="b" l="l" r="r" t="t"/>
              <a:pathLst>
                <a:path extrusionOk="0" h="9923" w="18539">
                  <a:moveTo>
                    <a:pt x="18538" y="1"/>
                  </a:moveTo>
                  <a:lnTo>
                    <a:pt x="1" y="1328"/>
                  </a:lnTo>
                  <a:lnTo>
                    <a:pt x="6049" y="9923"/>
                  </a:lnTo>
                  <a:lnTo>
                    <a:pt x="16493" y="9923"/>
                  </a:lnTo>
                  <a:lnTo>
                    <a:pt x="18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6"/>
            <p:cNvSpPr/>
            <p:nvPr/>
          </p:nvSpPr>
          <p:spPr>
            <a:xfrm>
              <a:off x="5676294" y="3317283"/>
              <a:ext cx="736584" cy="438707"/>
            </a:xfrm>
            <a:custGeom>
              <a:rect b="b" l="l" r="r" t="t"/>
              <a:pathLst>
                <a:path extrusionOk="0" h="14775" w="24805">
                  <a:moveTo>
                    <a:pt x="892" y="1"/>
                  </a:moveTo>
                  <a:cubicBezTo>
                    <a:pt x="892" y="1"/>
                    <a:pt x="0" y="2547"/>
                    <a:pt x="109" y="5615"/>
                  </a:cubicBezTo>
                  <a:cubicBezTo>
                    <a:pt x="283" y="10728"/>
                    <a:pt x="4504" y="14775"/>
                    <a:pt x="9617" y="14775"/>
                  </a:cubicBezTo>
                  <a:lnTo>
                    <a:pt x="24718" y="14775"/>
                  </a:lnTo>
                  <a:lnTo>
                    <a:pt x="24805" y="2568"/>
                  </a:lnTo>
                  <a:lnTo>
                    <a:pt x="14731" y="349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6"/>
            <p:cNvSpPr/>
            <p:nvPr/>
          </p:nvSpPr>
          <p:spPr>
            <a:xfrm>
              <a:off x="6377951" y="4253495"/>
              <a:ext cx="259772" cy="356013"/>
            </a:xfrm>
            <a:custGeom>
              <a:rect b="b" l="l" r="r" t="t"/>
              <a:pathLst>
                <a:path extrusionOk="0" h="11990" w="8748">
                  <a:moveTo>
                    <a:pt x="6833" y="0"/>
                  </a:moveTo>
                  <a:lnTo>
                    <a:pt x="1" y="1045"/>
                  </a:lnTo>
                  <a:lnTo>
                    <a:pt x="1915" y="11989"/>
                  </a:lnTo>
                  <a:lnTo>
                    <a:pt x="8748" y="10967"/>
                  </a:lnTo>
                  <a:lnTo>
                    <a:pt x="6833" y="0"/>
                  </a:ln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6"/>
            <p:cNvSpPr/>
            <p:nvPr/>
          </p:nvSpPr>
          <p:spPr>
            <a:xfrm>
              <a:off x="6380535" y="4509343"/>
              <a:ext cx="546655" cy="230681"/>
            </a:xfrm>
            <a:custGeom>
              <a:rect b="b" l="l" r="r" t="t"/>
              <a:pathLst>
                <a:path extrusionOk="0" h="7769" w="18409">
                  <a:moveTo>
                    <a:pt x="9683" y="1"/>
                  </a:moveTo>
                  <a:lnTo>
                    <a:pt x="523" y="1393"/>
                  </a:lnTo>
                  <a:cubicBezTo>
                    <a:pt x="1" y="5310"/>
                    <a:pt x="240" y="7768"/>
                    <a:pt x="240" y="7768"/>
                  </a:cubicBezTo>
                  <a:lnTo>
                    <a:pt x="18408" y="5005"/>
                  </a:lnTo>
                  <a:cubicBezTo>
                    <a:pt x="17890" y="3076"/>
                    <a:pt x="16204" y="1819"/>
                    <a:pt x="13484" y="1819"/>
                  </a:cubicBezTo>
                  <a:cubicBezTo>
                    <a:pt x="13351" y="1819"/>
                    <a:pt x="13216" y="1822"/>
                    <a:pt x="13077" y="1828"/>
                  </a:cubicBezTo>
                  <a:cubicBezTo>
                    <a:pt x="12969" y="1834"/>
                    <a:pt x="12863" y="1837"/>
                    <a:pt x="12761" y="1837"/>
                  </a:cubicBezTo>
                  <a:cubicBezTo>
                    <a:pt x="10107" y="1837"/>
                    <a:pt x="9683" y="1"/>
                    <a:pt x="96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6"/>
            <p:cNvSpPr/>
            <p:nvPr/>
          </p:nvSpPr>
          <p:spPr>
            <a:xfrm>
              <a:off x="6387662" y="4658589"/>
              <a:ext cx="545319" cy="120195"/>
            </a:xfrm>
            <a:custGeom>
              <a:rect b="b" l="l" r="r" t="t"/>
              <a:pathLst>
                <a:path extrusionOk="0" h="4048" w="18364">
                  <a:moveTo>
                    <a:pt x="18168" y="1"/>
                  </a:moveTo>
                  <a:lnTo>
                    <a:pt x="0" y="2742"/>
                  </a:lnTo>
                  <a:lnTo>
                    <a:pt x="196" y="4048"/>
                  </a:lnTo>
                  <a:lnTo>
                    <a:pt x="18364" y="1285"/>
                  </a:lnTo>
                  <a:lnTo>
                    <a:pt x="18168" y="1"/>
                  </a:ln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6"/>
            <p:cNvSpPr/>
            <p:nvPr/>
          </p:nvSpPr>
          <p:spPr>
            <a:xfrm>
              <a:off x="6387008" y="4639168"/>
              <a:ext cx="120859" cy="84059"/>
            </a:xfrm>
            <a:custGeom>
              <a:rect b="b" l="l" r="r" t="t"/>
              <a:pathLst>
                <a:path extrusionOk="0" h="2831" w="4070">
                  <a:moveTo>
                    <a:pt x="101" y="1"/>
                  </a:moveTo>
                  <a:cubicBezTo>
                    <a:pt x="40" y="1"/>
                    <a:pt x="4" y="2"/>
                    <a:pt x="0" y="2"/>
                  </a:cubicBezTo>
                  <a:lnTo>
                    <a:pt x="22" y="263"/>
                  </a:lnTo>
                  <a:cubicBezTo>
                    <a:pt x="22" y="263"/>
                    <a:pt x="38" y="263"/>
                    <a:pt x="67" y="263"/>
                  </a:cubicBezTo>
                  <a:cubicBezTo>
                    <a:pt x="255" y="263"/>
                    <a:pt x="1011" y="279"/>
                    <a:pt x="1785" y="524"/>
                  </a:cubicBezTo>
                  <a:cubicBezTo>
                    <a:pt x="2959" y="938"/>
                    <a:pt x="3634" y="1699"/>
                    <a:pt x="3808" y="2831"/>
                  </a:cubicBezTo>
                  <a:lnTo>
                    <a:pt x="4069" y="2787"/>
                  </a:lnTo>
                  <a:cubicBezTo>
                    <a:pt x="3675" y="126"/>
                    <a:pt x="691" y="1"/>
                    <a:pt x="101" y="1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6"/>
            <p:cNvSpPr/>
            <p:nvPr/>
          </p:nvSpPr>
          <p:spPr>
            <a:xfrm>
              <a:off x="6551755" y="4467712"/>
              <a:ext cx="153820" cy="87533"/>
            </a:xfrm>
            <a:custGeom>
              <a:rect b="b" l="l" r="r" t="t"/>
              <a:pathLst>
                <a:path extrusionOk="0" h="2948" w="5180">
                  <a:moveTo>
                    <a:pt x="1524" y="271"/>
                  </a:moveTo>
                  <a:cubicBezTo>
                    <a:pt x="2720" y="380"/>
                    <a:pt x="4200" y="2012"/>
                    <a:pt x="4722" y="2643"/>
                  </a:cubicBezTo>
                  <a:cubicBezTo>
                    <a:pt x="3351" y="2469"/>
                    <a:pt x="588" y="1947"/>
                    <a:pt x="349" y="1163"/>
                  </a:cubicBezTo>
                  <a:cubicBezTo>
                    <a:pt x="284" y="968"/>
                    <a:pt x="371" y="772"/>
                    <a:pt x="632" y="554"/>
                  </a:cubicBezTo>
                  <a:cubicBezTo>
                    <a:pt x="849" y="358"/>
                    <a:pt x="1089" y="271"/>
                    <a:pt x="1371" y="271"/>
                  </a:cubicBezTo>
                  <a:close/>
                  <a:moveTo>
                    <a:pt x="1373" y="1"/>
                  </a:moveTo>
                  <a:cubicBezTo>
                    <a:pt x="1029" y="1"/>
                    <a:pt x="719" y="115"/>
                    <a:pt x="458" y="358"/>
                  </a:cubicBezTo>
                  <a:cubicBezTo>
                    <a:pt x="131" y="641"/>
                    <a:pt x="1" y="946"/>
                    <a:pt x="88" y="1229"/>
                  </a:cubicBezTo>
                  <a:cubicBezTo>
                    <a:pt x="479" y="2425"/>
                    <a:pt x="4570" y="2904"/>
                    <a:pt x="5027" y="2948"/>
                  </a:cubicBezTo>
                  <a:lnTo>
                    <a:pt x="5049" y="2948"/>
                  </a:lnTo>
                  <a:cubicBezTo>
                    <a:pt x="5092" y="2948"/>
                    <a:pt x="5136" y="2926"/>
                    <a:pt x="5157" y="2882"/>
                  </a:cubicBezTo>
                  <a:cubicBezTo>
                    <a:pt x="5179" y="2839"/>
                    <a:pt x="5179" y="2795"/>
                    <a:pt x="5157" y="2752"/>
                  </a:cubicBezTo>
                  <a:cubicBezTo>
                    <a:pt x="5070" y="2643"/>
                    <a:pt x="3156" y="162"/>
                    <a:pt x="1546" y="10"/>
                  </a:cubicBezTo>
                  <a:cubicBezTo>
                    <a:pt x="1487" y="4"/>
                    <a:pt x="1429" y="1"/>
                    <a:pt x="1373" y="1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6"/>
            <p:cNvSpPr/>
            <p:nvPr/>
          </p:nvSpPr>
          <p:spPr>
            <a:xfrm>
              <a:off x="6697140" y="4456368"/>
              <a:ext cx="124719" cy="98876"/>
            </a:xfrm>
            <a:custGeom>
              <a:rect b="b" l="l" r="r" t="t"/>
              <a:pathLst>
                <a:path extrusionOk="0" h="3330" w="4200">
                  <a:moveTo>
                    <a:pt x="2872" y="262"/>
                  </a:moveTo>
                  <a:cubicBezTo>
                    <a:pt x="3090" y="262"/>
                    <a:pt x="3307" y="349"/>
                    <a:pt x="3525" y="501"/>
                  </a:cubicBezTo>
                  <a:cubicBezTo>
                    <a:pt x="3786" y="653"/>
                    <a:pt x="3917" y="827"/>
                    <a:pt x="3873" y="1023"/>
                  </a:cubicBezTo>
                  <a:cubicBezTo>
                    <a:pt x="3764" y="1785"/>
                    <a:pt x="1523" y="2633"/>
                    <a:pt x="392" y="3003"/>
                  </a:cubicBezTo>
                  <a:cubicBezTo>
                    <a:pt x="675" y="2350"/>
                    <a:pt x="1480" y="653"/>
                    <a:pt x="2524" y="327"/>
                  </a:cubicBezTo>
                  <a:cubicBezTo>
                    <a:pt x="2633" y="283"/>
                    <a:pt x="2742" y="262"/>
                    <a:pt x="2872" y="262"/>
                  </a:cubicBezTo>
                  <a:close/>
                  <a:moveTo>
                    <a:pt x="2855" y="1"/>
                  </a:moveTo>
                  <a:cubicBezTo>
                    <a:pt x="2715" y="1"/>
                    <a:pt x="2575" y="22"/>
                    <a:pt x="2437" y="66"/>
                  </a:cubicBezTo>
                  <a:cubicBezTo>
                    <a:pt x="1045" y="523"/>
                    <a:pt x="66" y="3047"/>
                    <a:pt x="22" y="3155"/>
                  </a:cubicBezTo>
                  <a:cubicBezTo>
                    <a:pt x="0" y="3199"/>
                    <a:pt x="22" y="3264"/>
                    <a:pt x="44" y="3286"/>
                  </a:cubicBezTo>
                  <a:cubicBezTo>
                    <a:pt x="66" y="3330"/>
                    <a:pt x="109" y="3330"/>
                    <a:pt x="153" y="3330"/>
                  </a:cubicBezTo>
                  <a:lnTo>
                    <a:pt x="174" y="3330"/>
                  </a:lnTo>
                  <a:cubicBezTo>
                    <a:pt x="566" y="3221"/>
                    <a:pt x="3960" y="2198"/>
                    <a:pt x="4134" y="1067"/>
                  </a:cubicBezTo>
                  <a:cubicBezTo>
                    <a:pt x="4200" y="762"/>
                    <a:pt x="4026" y="501"/>
                    <a:pt x="3677" y="262"/>
                  </a:cubicBezTo>
                  <a:cubicBezTo>
                    <a:pt x="3416" y="88"/>
                    <a:pt x="3136" y="1"/>
                    <a:pt x="2855" y="1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6"/>
            <p:cNvSpPr/>
            <p:nvPr/>
          </p:nvSpPr>
          <p:spPr>
            <a:xfrm>
              <a:off x="6648678" y="4547946"/>
              <a:ext cx="55589" cy="40887"/>
            </a:xfrm>
            <a:custGeom>
              <a:rect b="b" l="l" r="r" t="t"/>
              <a:pathLst>
                <a:path extrusionOk="0" h="1377" w="1872">
                  <a:moveTo>
                    <a:pt x="1753" y="1"/>
                  </a:moveTo>
                  <a:cubicBezTo>
                    <a:pt x="1742" y="1"/>
                    <a:pt x="1730" y="2"/>
                    <a:pt x="1719" y="6"/>
                  </a:cubicBezTo>
                  <a:cubicBezTo>
                    <a:pt x="1698" y="6"/>
                    <a:pt x="1088" y="93"/>
                    <a:pt x="66" y="1138"/>
                  </a:cubicBezTo>
                  <a:cubicBezTo>
                    <a:pt x="0" y="1203"/>
                    <a:pt x="0" y="1290"/>
                    <a:pt x="66" y="1333"/>
                  </a:cubicBezTo>
                  <a:cubicBezTo>
                    <a:pt x="87" y="1355"/>
                    <a:pt x="109" y="1377"/>
                    <a:pt x="153" y="1377"/>
                  </a:cubicBezTo>
                  <a:cubicBezTo>
                    <a:pt x="174" y="1377"/>
                    <a:pt x="218" y="1355"/>
                    <a:pt x="240" y="1333"/>
                  </a:cubicBezTo>
                  <a:cubicBezTo>
                    <a:pt x="1197" y="376"/>
                    <a:pt x="1741" y="267"/>
                    <a:pt x="1763" y="267"/>
                  </a:cubicBezTo>
                  <a:cubicBezTo>
                    <a:pt x="1828" y="246"/>
                    <a:pt x="1872" y="180"/>
                    <a:pt x="1872" y="115"/>
                  </a:cubicBezTo>
                  <a:cubicBezTo>
                    <a:pt x="1854" y="43"/>
                    <a:pt x="1806" y="1"/>
                    <a:pt x="1753" y="1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6"/>
            <p:cNvSpPr/>
            <p:nvPr/>
          </p:nvSpPr>
          <p:spPr>
            <a:xfrm>
              <a:off x="6686153" y="4559735"/>
              <a:ext cx="54936" cy="41391"/>
            </a:xfrm>
            <a:custGeom>
              <a:rect b="b" l="l" r="r" t="t"/>
              <a:pathLst>
                <a:path extrusionOk="0" h="1394" w="1850">
                  <a:moveTo>
                    <a:pt x="1698" y="1"/>
                  </a:moveTo>
                  <a:cubicBezTo>
                    <a:pt x="1632" y="23"/>
                    <a:pt x="566" y="240"/>
                    <a:pt x="44" y="1198"/>
                  </a:cubicBezTo>
                  <a:cubicBezTo>
                    <a:pt x="0" y="1263"/>
                    <a:pt x="22" y="1350"/>
                    <a:pt x="87" y="1372"/>
                  </a:cubicBezTo>
                  <a:cubicBezTo>
                    <a:pt x="109" y="1393"/>
                    <a:pt x="131" y="1393"/>
                    <a:pt x="153" y="1393"/>
                  </a:cubicBezTo>
                  <a:cubicBezTo>
                    <a:pt x="218" y="1393"/>
                    <a:pt x="261" y="1372"/>
                    <a:pt x="283" y="1328"/>
                  </a:cubicBezTo>
                  <a:cubicBezTo>
                    <a:pt x="740" y="479"/>
                    <a:pt x="1741" y="262"/>
                    <a:pt x="1741" y="262"/>
                  </a:cubicBezTo>
                  <a:cubicBezTo>
                    <a:pt x="1806" y="240"/>
                    <a:pt x="1850" y="175"/>
                    <a:pt x="1850" y="110"/>
                  </a:cubicBezTo>
                  <a:cubicBezTo>
                    <a:pt x="1828" y="44"/>
                    <a:pt x="1763" y="1"/>
                    <a:pt x="1698" y="1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6"/>
            <p:cNvSpPr/>
            <p:nvPr/>
          </p:nvSpPr>
          <p:spPr>
            <a:xfrm>
              <a:off x="6195121" y="3377800"/>
              <a:ext cx="453591" cy="1050105"/>
            </a:xfrm>
            <a:custGeom>
              <a:rect b="b" l="l" r="r" t="t"/>
              <a:pathLst>
                <a:path extrusionOk="0" h="35366" w="15275">
                  <a:moveTo>
                    <a:pt x="6140" y="0"/>
                  </a:moveTo>
                  <a:cubicBezTo>
                    <a:pt x="4943" y="0"/>
                    <a:pt x="4047" y="530"/>
                    <a:pt x="4047" y="530"/>
                  </a:cubicBezTo>
                  <a:lnTo>
                    <a:pt x="0" y="6906"/>
                  </a:lnTo>
                  <a:lnTo>
                    <a:pt x="5092" y="35365"/>
                  </a:lnTo>
                  <a:lnTo>
                    <a:pt x="15274" y="33777"/>
                  </a:lnTo>
                  <a:cubicBezTo>
                    <a:pt x="15274" y="33777"/>
                    <a:pt x="13425" y="17698"/>
                    <a:pt x="11597" y="7428"/>
                  </a:cubicBezTo>
                  <a:cubicBezTo>
                    <a:pt x="10481" y="1229"/>
                    <a:pt x="7962" y="0"/>
                    <a:pt x="6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6"/>
            <p:cNvSpPr/>
            <p:nvPr/>
          </p:nvSpPr>
          <p:spPr>
            <a:xfrm>
              <a:off x="6206732" y="3669431"/>
              <a:ext cx="23311" cy="87237"/>
            </a:xfrm>
            <a:custGeom>
              <a:rect b="b" l="l" r="r" t="t"/>
              <a:pathLst>
                <a:path extrusionOk="0" h="2938" w="785">
                  <a:moveTo>
                    <a:pt x="262" y="0"/>
                  </a:moveTo>
                  <a:lnTo>
                    <a:pt x="1" y="44"/>
                  </a:lnTo>
                  <a:lnTo>
                    <a:pt x="501" y="2937"/>
                  </a:lnTo>
                  <a:lnTo>
                    <a:pt x="784" y="2894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473D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6"/>
            <p:cNvSpPr/>
            <p:nvPr/>
          </p:nvSpPr>
          <p:spPr>
            <a:xfrm>
              <a:off x="6083320" y="2677008"/>
              <a:ext cx="498193" cy="684204"/>
            </a:xfrm>
            <a:custGeom>
              <a:rect b="b" l="l" r="r" t="t"/>
              <a:pathLst>
                <a:path extrusionOk="0" h="23043" w="16777">
                  <a:moveTo>
                    <a:pt x="6441" y="1"/>
                  </a:moveTo>
                  <a:lnTo>
                    <a:pt x="1" y="9726"/>
                  </a:lnTo>
                  <a:lnTo>
                    <a:pt x="5092" y="18713"/>
                  </a:lnTo>
                  <a:cubicBezTo>
                    <a:pt x="5571" y="19561"/>
                    <a:pt x="6311" y="20236"/>
                    <a:pt x="7203" y="20649"/>
                  </a:cubicBezTo>
                  <a:lnTo>
                    <a:pt x="12468" y="23042"/>
                  </a:lnTo>
                  <a:lnTo>
                    <a:pt x="16777" y="17168"/>
                  </a:lnTo>
                  <a:lnTo>
                    <a:pt x="10815" y="13512"/>
                  </a:lnTo>
                  <a:cubicBezTo>
                    <a:pt x="9270" y="6593"/>
                    <a:pt x="6441" y="1"/>
                    <a:pt x="6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6"/>
            <p:cNvSpPr/>
            <p:nvPr/>
          </p:nvSpPr>
          <p:spPr>
            <a:xfrm>
              <a:off x="5670474" y="2523872"/>
              <a:ext cx="617062" cy="804370"/>
            </a:xfrm>
            <a:custGeom>
              <a:rect b="b" l="l" r="r" t="t"/>
              <a:pathLst>
                <a:path extrusionOk="0" h="27090" w="20780">
                  <a:moveTo>
                    <a:pt x="12989" y="1"/>
                  </a:moveTo>
                  <a:cubicBezTo>
                    <a:pt x="12885" y="1"/>
                    <a:pt x="7622" y="22"/>
                    <a:pt x="3852" y="4331"/>
                  </a:cubicBezTo>
                  <a:cubicBezTo>
                    <a:pt x="1" y="8661"/>
                    <a:pt x="1088" y="20693"/>
                    <a:pt x="1088" y="26720"/>
                  </a:cubicBezTo>
                  <a:lnTo>
                    <a:pt x="16145" y="27090"/>
                  </a:lnTo>
                  <a:lnTo>
                    <a:pt x="20518" y="7355"/>
                  </a:lnTo>
                  <a:cubicBezTo>
                    <a:pt x="20780" y="6420"/>
                    <a:pt x="20606" y="5419"/>
                    <a:pt x="20040" y="4635"/>
                  </a:cubicBezTo>
                  <a:lnTo>
                    <a:pt x="19583" y="4004"/>
                  </a:lnTo>
                  <a:cubicBezTo>
                    <a:pt x="18495" y="2438"/>
                    <a:pt x="16928" y="1285"/>
                    <a:pt x="15101" y="697"/>
                  </a:cubicBezTo>
                  <a:lnTo>
                    <a:pt x="12990" y="1"/>
                  </a:lnTo>
                  <a:cubicBezTo>
                    <a:pt x="12990" y="1"/>
                    <a:pt x="12990" y="1"/>
                    <a:pt x="1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6"/>
            <p:cNvSpPr/>
            <p:nvPr/>
          </p:nvSpPr>
          <p:spPr>
            <a:xfrm>
              <a:off x="5563870" y="2598198"/>
              <a:ext cx="469745" cy="737384"/>
            </a:xfrm>
            <a:custGeom>
              <a:rect b="b" l="l" r="r" t="t"/>
              <a:pathLst>
                <a:path extrusionOk="0" h="24834" w="15819">
                  <a:moveTo>
                    <a:pt x="10913" y="1"/>
                  </a:moveTo>
                  <a:cubicBezTo>
                    <a:pt x="9380" y="1"/>
                    <a:pt x="8046" y="1049"/>
                    <a:pt x="7007" y="2394"/>
                  </a:cubicBezTo>
                  <a:cubicBezTo>
                    <a:pt x="4548" y="5548"/>
                    <a:pt x="1241" y="13011"/>
                    <a:pt x="283" y="20213"/>
                  </a:cubicBezTo>
                  <a:cubicBezTo>
                    <a:pt x="0" y="22411"/>
                    <a:pt x="1154" y="24434"/>
                    <a:pt x="3329" y="24783"/>
                  </a:cubicBezTo>
                  <a:cubicBezTo>
                    <a:pt x="3545" y="24817"/>
                    <a:pt x="3766" y="24833"/>
                    <a:pt x="3988" y="24833"/>
                  </a:cubicBezTo>
                  <a:cubicBezTo>
                    <a:pt x="5897" y="24833"/>
                    <a:pt x="7953" y="23616"/>
                    <a:pt x="8421" y="21824"/>
                  </a:cubicBezTo>
                  <a:lnTo>
                    <a:pt x="15231" y="5157"/>
                  </a:lnTo>
                  <a:cubicBezTo>
                    <a:pt x="15819" y="3024"/>
                    <a:pt x="14056" y="805"/>
                    <a:pt x="11924" y="152"/>
                  </a:cubicBezTo>
                  <a:cubicBezTo>
                    <a:pt x="11578" y="49"/>
                    <a:pt x="11241" y="1"/>
                    <a:pt x="10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6"/>
            <p:cNvSpPr/>
            <p:nvPr/>
          </p:nvSpPr>
          <p:spPr>
            <a:xfrm>
              <a:off x="6173147" y="3169225"/>
              <a:ext cx="249438" cy="159716"/>
            </a:xfrm>
            <a:custGeom>
              <a:rect b="b" l="l" r="r" t="t"/>
              <a:pathLst>
                <a:path extrusionOk="0" h="5379" w="8400">
                  <a:moveTo>
                    <a:pt x="3824" y="1"/>
                  </a:moveTo>
                  <a:cubicBezTo>
                    <a:pt x="2187" y="1"/>
                    <a:pt x="740" y="570"/>
                    <a:pt x="740" y="570"/>
                  </a:cubicBezTo>
                  <a:lnTo>
                    <a:pt x="0" y="5379"/>
                  </a:lnTo>
                  <a:lnTo>
                    <a:pt x="8399" y="5357"/>
                  </a:lnTo>
                  <a:cubicBezTo>
                    <a:pt x="8387" y="958"/>
                    <a:pt x="5946" y="1"/>
                    <a:pt x="3824" y="1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6"/>
            <p:cNvSpPr/>
            <p:nvPr/>
          </p:nvSpPr>
          <p:spPr>
            <a:xfrm>
              <a:off x="5560633" y="3103868"/>
              <a:ext cx="686845" cy="232819"/>
            </a:xfrm>
            <a:custGeom>
              <a:rect b="b" l="l" r="r" t="t"/>
              <a:pathLst>
                <a:path extrusionOk="0" h="7841" w="23130">
                  <a:moveTo>
                    <a:pt x="5121" y="0"/>
                  </a:moveTo>
                  <a:cubicBezTo>
                    <a:pt x="3984" y="0"/>
                    <a:pt x="2570" y="1381"/>
                    <a:pt x="1807" y="2205"/>
                  </a:cubicBezTo>
                  <a:cubicBezTo>
                    <a:pt x="1" y="4120"/>
                    <a:pt x="632" y="7275"/>
                    <a:pt x="3221" y="7841"/>
                  </a:cubicBezTo>
                  <a:lnTo>
                    <a:pt x="21607" y="7558"/>
                  </a:lnTo>
                  <a:lnTo>
                    <a:pt x="23130" y="530"/>
                  </a:lnTo>
                  <a:lnTo>
                    <a:pt x="5397" y="29"/>
                  </a:lnTo>
                  <a:cubicBezTo>
                    <a:pt x="5307" y="10"/>
                    <a:pt x="5215" y="0"/>
                    <a:pt x="51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6"/>
            <p:cNvSpPr/>
            <p:nvPr/>
          </p:nvSpPr>
          <p:spPr>
            <a:xfrm>
              <a:off x="5921157" y="3328270"/>
              <a:ext cx="501430" cy="65947"/>
            </a:xfrm>
            <a:custGeom>
              <a:rect b="b" l="l" r="r" t="t"/>
              <a:pathLst>
                <a:path extrusionOk="0" h="2221" w="16886">
                  <a:moveTo>
                    <a:pt x="1110" y="1"/>
                  </a:moveTo>
                  <a:cubicBezTo>
                    <a:pt x="479" y="1"/>
                    <a:pt x="1" y="501"/>
                    <a:pt x="1" y="1110"/>
                  </a:cubicBezTo>
                  <a:cubicBezTo>
                    <a:pt x="1" y="1720"/>
                    <a:pt x="479" y="2220"/>
                    <a:pt x="1110" y="2220"/>
                  </a:cubicBezTo>
                  <a:lnTo>
                    <a:pt x="16885" y="2220"/>
                  </a:lnTo>
                  <a:lnTo>
                    <a:pt x="16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6324323" y="2832726"/>
              <a:ext cx="907836" cy="561455"/>
            </a:xfrm>
            <a:custGeom>
              <a:rect b="b" l="l" r="r" t="t"/>
              <a:pathLst>
                <a:path extrusionOk="0" h="18909" w="30572">
                  <a:moveTo>
                    <a:pt x="4962" y="0"/>
                  </a:moveTo>
                  <a:cubicBezTo>
                    <a:pt x="4614" y="0"/>
                    <a:pt x="4287" y="196"/>
                    <a:pt x="4113" y="501"/>
                  </a:cubicBezTo>
                  <a:lnTo>
                    <a:pt x="1" y="18908"/>
                  </a:lnTo>
                  <a:lnTo>
                    <a:pt x="24239" y="18908"/>
                  </a:lnTo>
                  <a:cubicBezTo>
                    <a:pt x="25610" y="18908"/>
                    <a:pt x="26807" y="17951"/>
                    <a:pt x="27090" y="16602"/>
                  </a:cubicBezTo>
                  <a:lnTo>
                    <a:pt x="30353" y="1045"/>
                  </a:lnTo>
                  <a:cubicBezTo>
                    <a:pt x="30571" y="566"/>
                    <a:pt x="30245" y="22"/>
                    <a:pt x="29722" y="22"/>
                  </a:cubicBezTo>
                  <a:lnTo>
                    <a:pt x="49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6742365" y="3081478"/>
              <a:ext cx="104705" cy="104696"/>
            </a:xfrm>
            <a:custGeom>
              <a:rect b="b" l="l" r="r" t="t"/>
              <a:pathLst>
                <a:path extrusionOk="0" h="3526" w="3526">
                  <a:moveTo>
                    <a:pt x="1763" y="0"/>
                  </a:moveTo>
                  <a:cubicBezTo>
                    <a:pt x="784" y="0"/>
                    <a:pt x="0" y="783"/>
                    <a:pt x="0" y="1763"/>
                  </a:cubicBezTo>
                  <a:cubicBezTo>
                    <a:pt x="0" y="2742"/>
                    <a:pt x="784" y="3525"/>
                    <a:pt x="1763" y="3525"/>
                  </a:cubicBezTo>
                  <a:cubicBezTo>
                    <a:pt x="2742" y="3525"/>
                    <a:pt x="3525" y="2742"/>
                    <a:pt x="3525" y="1763"/>
                  </a:cubicBezTo>
                  <a:cubicBezTo>
                    <a:pt x="3525" y="783"/>
                    <a:pt x="2742" y="0"/>
                    <a:pt x="17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1C1C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6"/>
            <p:cNvSpPr/>
            <p:nvPr/>
          </p:nvSpPr>
          <p:spPr>
            <a:xfrm>
              <a:off x="6288155" y="2274052"/>
              <a:ext cx="138290" cy="121086"/>
            </a:xfrm>
            <a:custGeom>
              <a:rect b="b" l="l" r="r" t="t"/>
              <a:pathLst>
                <a:path extrusionOk="0" h="4078" w="4657">
                  <a:moveTo>
                    <a:pt x="2419" y="1"/>
                  </a:moveTo>
                  <a:cubicBezTo>
                    <a:pt x="1498" y="1"/>
                    <a:pt x="556" y="560"/>
                    <a:pt x="305" y="1473"/>
                  </a:cubicBezTo>
                  <a:cubicBezTo>
                    <a:pt x="0" y="2561"/>
                    <a:pt x="610" y="3692"/>
                    <a:pt x="1654" y="3997"/>
                  </a:cubicBezTo>
                  <a:cubicBezTo>
                    <a:pt x="1843" y="4051"/>
                    <a:pt x="2041" y="4077"/>
                    <a:pt x="2240" y="4077"/>
                  </a:cubicBezTo>
                  <a:cubicBezTo>
                    <a:pt x="3159" y="4077"/>
                    <a:pt x="4101" y="3521"/>
                    <a:pt x="4352" y="2626"/>
                  </a:cubicBezTo>
                  <a:cubicBezTo>
                    <a:pt x="4657" y="1517"/>
                    <a:pt x="4047" y="385"/>
                    <a:pt x="3003" y="81"/>
                  </a:cubicBezTo>
                  <a:cubicBezTo>
                    <a:pt x="2814" y="27"/>
                    <a:pt x="2617" y="1"/>
                    <a:pt x="2419" y="1"/>
                  </a:cubicBezTo>
                  <a:close/>
                </a:path>
              </a:pathLst>
            </a:custGeom>
            <a:solidFill>
              <a:srgbClr val="FA9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6"/>
            <p:cNvSpPr/>
            <p:nvPr/>
          </p:nvSpPr>
          <p:spPr>
            <a:xfrm>
              <a:off x="5996760" y="2341043"/>
              <a:ext cx="205489" cy="278872"/>
            </a:xfrm>
            <a:custGeom>
              <a:rect b="b" l="l" r="r" t="t"/>
              <a:pathLst>
                <a:path extrusionOk="0" h="9392" w="6920">
                  <a:moveTo>
                    <a:pt x="2524" y="0"/>
                  </a:moveTo>
                  <a:lnTo>
                    <a:pt x="457" y="6354"/>
                  </a:lnTo>
                  <a:cubicBezTo>
                    <a:pt x="0" y="7812"/>
                    <a:pt x="1306" y="8878"/>
                    <a:pt x="2655" y="9248"/>
                  </a:cubicBezTo>
                  <a:cubicBezTo>
                    <a:pt x="2990" y="9344"/>
                    <a:pt x="3309" y="9392"/>
                    <a:pt x="3609" y="9392"/>
                  </a:cubicBezTo>
                  <a:cubicBezTo>
                    <a:pt x="4732" y="9392"/>
                    <a:pt x="5580" y="8720"/>
                    <a:pt x="5940" y="7398"/>
                  </a:cubicBezTo>
                  <a:lnTo>
                    <a:pt x="6920" y="3699"/>
                  </a:lnTo>
                  <a:lnTo>
                    <a:pt x="2524" y="0"/>
                  </a:ln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6033581" y="2056271"/>
              <a:ext cx="391588" cy="452900"/>
            </a:xfrm>
            <a:custGeom>
              <a:rect b="b" l="l" r="r" t="t"/>
              <a:pathLst>
                <a:path extrusionOk="0" h="15253" w="13187">
                  <a:moveTo>
                    <a:pt x="7066" y="1"/>
                  </a:moveTo>
                  <a:cubicBezTo>
                    <a:pt x="4464" y="1"/>
                    <a:pt x="1540" y="1381"/>
                    <a:pt x="871" y="3759"/>
                  </a:cubicBezTo>
                  <a:lnTo>
                    <a:pt x="806" y="7676"/>
                  </a:lnTo>
                  <a:cubicBezTo>
                    <a:pt x="1" y="11070"/>
                    <a:pt x="1981" y="14181"/>
                    <a:pt x="5223" y="15139"/>
                  </a:cubicBezTo>
                  <a:cubicBezTo>
                    <a:pt x="5584" y="15216"/>
                    <a:pt x="5945" y="15253"/>
                    <a:pt x="6302" y="15253"/>
                  </a:cubicBezTo>
                  <a:cubicBezTo>
                    <a:pt x="8654" y="15253"/>
                    <a:pt x="10802" y="13660"/>
                    <a:pt x="11293" y="11657"/>
                  </a:cubicBezTo>
                  <a:lnTo>
                    <a:pt x="12468" y="6849"/>
                  </a:lnTo>
                  <a:cubicBezTo>
                    <a:pt x="13186" y="3955"/>
                    <a:pt x="11576" y="1039"/>
                    <a:pt x="8813" y="234"/>
                  </a:cubicBezTo>
                  <a:cubicBezTo>
                    <a:pt x="8270" y="77"/>
                    <a:pt x="7677" y="1"/>
                    <a:pt x="7066" y="1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6011845" y="2014550"/>
              <a:ext cx="418492" cy="267708"/>
            </a:xfrm>
            <a:custGeom>
              <a:rect b="b" l="l" r="r" t="t"/>
              <a:pathLst>
                <a:path extrusionOk="0" h="9016" w="14093">
                  <a:moveTo>
                    <a:pt x="4037" y="3638"/>
                  </a:moveTo>
                  <a:cubicBezTo>
                    <a:pt x="3999" y="3695"/>
                    <a:pt x="4011" y="3726"/>
                    <a:pt x="4026" y="3726"/>
                  </a:cubicBezTo>
                  <a:cubicBezTo>
                    <a:pt x="4040" y="3726"/>
                    <a:pt x="4058" y="3698"/>
                    <a:pt x="4037" y="3638"/>
                  </a:cubicBezTo>
                  <a:close/>
                  <a:moveTo>
                    <a:pt x="13361" y="7263"/>
                  </a:moveTo>
                  <a:lnTo>
                    <a:pt x="13352" y="7318"/>
                  </a:lnTo>
                  <a:cubicBezTo>
                    <a:pt x="13356" y="7301"/>
                    <a:pt x="13359" y="7282"/>
                    <a:pt x="13361" y="7263"/>
                  </a:cubicBezTo>
                  <a:close/>
                  <a:moveTo>
                    <a:pt x="5878" y="1"/>
                  </a:moveTo>
                  <a:cubicBezTo>
                    <a:pt x="2793" y="1"/>
                    <a:pt x="0" y="2303"/>
                    <a:pt x="232" y="5404"/>
                  </a:cubicBezTo>
                  <a:lnTo>
                    <a:pt x="754" y="7623"/>
                  </a:lnTo>
                  <a:lnTo>
                    <a:pt x="2125" y="8863"/>
                  </a:lnTo>
                  <a:lnTo>
                    <a:pt x="2626" y="9015"/>
                  </a:lnTo>
                  <a:lnTo>
                    <a:pt x="3104" y="5055"/>
                  </a:lnTo>
                  <a:cubicBezTo>
                    <a:pt x="3085" y="4940"/>
                    <a:pt x="3390" y="3359"/>
                    <a:pt x="3762" y="3359"/>
                  </a:cubicBezTo>
                  <a:cubicBezTo>
                    <a:pt x="3810" y="3359"/>
                    <a:pt x="3859" y="3385"/>
                    <a:pt x="3909" y="3445"/>
                  </a:cubicBezTo>
                  <a:cubicBezTo>
                    <a:pt x="3985" y="3529"/>
                    <a:pt x="4022" y="3592"/>
                    <a:pt x="4037" y="3638"/>
                  </a:cubicBezTo>
                  <a:lnTo>
                    <a:pt x="4037" y="3638"/>
                  </a:lnTo>
                  <a:cubicBezTo>
                    <a:pt x="4093" y="3553"/>
                    <a:pt x="4255" y="3412"/>
                    <a:pt x="4671" y="3228"/>
                  </a:cubicBezTo>
                  <a:cubicBezTo>
                    <a:pt x="5403" y="2903"/>
                    <a:pt x="6404" y="2697"/>
                    <a:pt x="7498" y="2697"/>
                  </a:cubicBezTo>
                  <a:cubicBezTo>
                    <a:pt x="8973" y="2697"/>
                    <a:pt x="10617" y="3071"/>
                    <a:pt x="12003" y="4033"/>
                  </a:cubicBezTo>
                  <a:cubicBezTo>
                    <a:pt x="12700" y="4490"/>
                    <a:pt x="13157" y="5208"/>
                    <a:pt x="13309" y="6035"/>
                  </a:cubicBezTo>
                  <a:cubicBezTo>
                    <a:pt x="13371" y="6386"/>
                    <a:pt x="13413" y="6913"/>
                    <a:pt x="13361" y="7263"/>
                  </a:cubicBezTo>
                  <a:lnTo>
                    <a:pt x="13361" y="7263"/>
                  </a:lnTo>
                  <a:lnTo>
                    <a:pt x="13505" y="6404"/>
                  </a:lnTo>
                  <a:cubicBezTo>
                    <a:pt x="14092" y="3641"/>
                    <a:pt x="11633" y="856"/>
                    <a:pt x="9110" y="356"/>
                  </a:cubicBezTo>
                  <a:cubicBezTo>
                    <a:pt x="8130" y="182"/>
                    <a:pt x="7456" y="73"/>
                    <a:pt x="6172" y="8"/>
                  </a:cubicBezTo>
                  <a:cubicBezTo>
                    <a:pt x="6074" y="3"/>
                    <a:pt x="5976" y="1"/>
                    <a:pt x="5878" y="1"/>
                  </a:cubicBezTo>
                  <a:close/>
                </a:path>
              </a:pathLst>
            </a:custGeom>
            <a:solidFill>
              <a:srgbClr val="1E03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5961215" y="2217394"/>
              <a:ext cx="137666" cy="123966"/>
            </a:xfrm>
            <a:custGeom>
              <a:rect b="b" l="l" r="r" t="t"/>
              <a:pathLst>
                <a:path extrusionOk="0" h="4175" w="4636">
                  <a:moveTo>
                    <a:pt x="2071" y="0"/>
                  </a:moveTo>
                  <a:cubicBezTo>
                    <a:pt x="1248" y="0"/>
                    <a:pt x="582" y="621"/>
                    <a:pt x="327" y="1532"/>
                  </a:cubicBezTo>
                  <a:cubicBezTo>
                    <a:pt x="1" y="2620"/>
                    <a:pt x="828" y="3794"/>
                    <a:pt x="1872" y="4099"/>
                  </a:cubicBezTo>
                  <a:cubicBezTo>
                    <a:pt x="2046" y="4150"/>
                    <a:pt x="2223" y="4174"/>
                    <a:pt x="2397" y="4174"/>
                  </a:cubicBezTo>
                  <a:cubicBezTo>
                    <a:pt x="3265" y="4174"/>
                    <a:pt x="4077" y="3573"/>
                    <a:pt x="4331" y="2685"/>
                  </a:cubicBezTo>
                  <a:cubicBezTo>
                    <a:pt x="4635" y="1597"/>
                    <a:pt x="3613" y="378"/>
                    <a:pt x="2568" y="74"/>
                  </a:cubicBezTo>
                  <a:cubicBezTo>
                    <a:pt x="2398" y="24"/>
                    <a:pt x="2231" y="0"/>
                    <a:pt x="2071" y="0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6001927" y="2252523"/>
              <a:ext cx="51075" cy="57514"/>
            </a:xfrm>
            <a:custGeom>
              <a:rect b="b" l="l" r="r" t="t"/>
              <a:pathLst>
                <a:path extrusionOk="0" h="1937" w="1720">
                  <a:moveTo>
                    <a:pt x="131" y="1"/>
                  </a:moveTo>
                  <a:cubicBezTo>
                    <a:pt x="66" y="1"/>
                    <a:pt x="0" y="66"/>
                    <a:pt x="0" y="131"/>
                  </a:cubicBezTo>
                  <a:cubicBezTo>
                    <a:pt x="0" y="196"/>
                    <a:pt x="44" y="262"/>
                    <a:pt x="131" y="283"/>
                  </a:cubicBezTo>
                  <a:cubicBezTo>
                    <a:pt x="523" y="283"/>
                    <a:pt x="827" y="436"/>
                    <a:pt x="1045" y="675"/>
                  </a:cubicBezTo>
                  <a:cubicBezTo>
                    <a:pt x="1437" y="1110"/>
                    <a:pt x="1393" y="1785"/>
                    <a:pt x="1393" y="1785"/>
                  </a:cubicBezTo>
                  <a:cubicBezTo>
                    <a:pt x="1393" y="1872"/>
                    <a:pt x="1458" y="1937"/>
                    <a:pt x="1524" y="1937"/>
                  </a:cubicBezTo>
                  <a:cubicBezTo>
                    <a:pt x="1611" y="1937"/>
                    <a:pt x="1654" y="1872"/>
                    <a:pt x="1676" y="1806"/>
                  </a:cubicBezTo>
                  <a:cubicBezTo>
                    <a:pt x="1676" y="1785"/>
                    <a:pt x="1719" y="1023"/>
                    <a:pt x="1241" y="501"/>
                  </a:cubicBezTo>
                  <a:cubicBezTo>
                    <a:pt x="980" y="196"/>
                    <a:pt x="610" y="22"/>
                    <a:pt x="131" y="1"/>
                  </a:cubicBezTo>
                  <a:close/>
                </a:path>
              </a:pathLst>
            </a:custGeom>
            <a:solidFill>
              <a:srgbClr val="10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6"/>
            <p:cNvSpPr/>
            <p:nvPr/>
          </p:nvSpPr>
          <p:spPr>
            <a:xfrm>
              <a:off x="6264250" y="2348793"/>
              <a:ext cx="31685" cy="42015"/>
            </a:xfrm>
            <a:custGeom>
              <a:rect b="b" l="l" r="r" t="t"/>
              <a:pathLst>
                <a:path extrusionOk="0" h="1415" w="1067">
                  <a:moveTo>
                    <a:pt x="827" y="0"/>
                  </a:moveTo>
                  <a:cubicBezTo>
                    <a:pt x="740" y="0"/>
                    <a:pt x="697" y="66"/>
                    <a:pt x="697" y="153"/>
                  </a:cubicBezTo>
                  <a:lnTo>
                    <a:pt x="784" y="1132"/>
                  </a:lnTo>
                  <a:lnTo>
                    <a:pt x="784" y="1132"/>
                  </a:lnTo>
                  <a:lnTo>
                    <a:pt x="174" y="1023"/>
                  </a:lnTo>
                  <a:cubicBezTo>
                    <a:pt x="163" y="1019"/>
                    <a:pt x="152" y="1018"/>
                    <a:pt x="141" y="1018"/>
                  </a:cubicBezTo>
                  <a:cubicBezTo>
                    <a:pt x="88" y="1018"/>
                    <a:pt x="40" y="1060"/>
                    <a:pt x="22" y="1132"/>
                  </a:cubicBezTo>
                  <a:cubicBezTo>
                    <a:pt x="0" y="1197"/>
                    <a:pt x="66" y="1262"/>
                    <a:pt x="131" y="1284"/>
                  </a:cubicBezTo>
                  <a:lnTo>
                    <a:pt x="914" y="1415"/>
                  </a:lnTo>
                  <a:lnTo>
                    <a:pt x="936" y="1415"/>
                  </a:lnTo>
                  <a:cubicBezTo>
                    <a:pt x="958" y="1415"/>
                    <a:pt x="1001" y="1415"/>
                    <a:pt x="1023" y="1371"/>
                  </a:cubicBezTo>
                  <a:cubicBezTo>
                    <a:pt x="1066" y="1349"/>
                    <a:pt x="1066" y="1306"/>
                    <a:pt x="1066" y="1262"/>
                  </a:cubicBezTo>
                  <a:lnTo>
                    <a:pt x="958" y="109"/>
                  </a:lnTo>
                  <a:cubicBezTo>
                    <a:pt x="958" y="44"/>
                    <a:pt x="892" y="0"/>
                    <a:pt x="827" y="0"/>
                  </a:cubicBezTo>
                  <a:close/>
                </a:path>
              </a:pathLst>
            </a:custGeom>
            <a:solidFill>
              <a:srgbClr val="10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6324323" y="2243466"/>
              <a:ext cx="63369" cy="38333"/>
            </a:xfrm>
            <a:custGeom>
              <a:rect b="b" l="l" r="r" t="t"/>
              <a:pathLst>
                <a:path extrusionOk="0" h="1291" w="2134">
                  <a:moveTo>
                    <a:pt x="675" y="1"/>
                  </a:moveTo>
                  <a:cubicBezTo>
                    <a:pt x="479" y="23"/>
                    <a:pt x="284" y="66"/>
                    <a:pt x="88" y="175"/>
                  </a:cubicBezTo>
                  <a:cubicBezTo>
                    <a:pt x="23" y="218"/>
                    <a:pt x="1" y="327"/>
                    <a:pt x="23" y="414"/>
                  </a:cubicBezTo>
                  <a:cubicBezTo>
                    <a:pt x="23" y="436"/>
                    <a:pt x="44" y="480"/>
                    <a:pt x="88" y="480"/>
                  </a:cubicBezTo>
                  <a:lnTo>
                    <a:pt x="88" y="501"/>
                  </a:lnTo>
                  <a:cubicBezTo>
                    <a:pt x="262" y="588"/>
                    <a:pt x="414" y="632"/>
                    <a:pt x="588" y="675"/>
                  </a:cubicBezTo>
                  <a:cubicBezTo>
                    <a:pt x="741" y="719"/>
                    <a:pt x="915" y="741"/>
                    <a:pt x="1045" y="784"/>
                  </a:cubicBezTo>
                  <a:cubicBezTo>
                    <a:pt x="1328" y="871"/>
                    <a:pt x="1633" y="1089"/>
                    <a:pt x="1937" y="1285"/>
                  </a:cubicBezTo>
                  <a:cubicBezTo>
                    <a:pt x="1949" y="1288"/>
                    <a:pt x="1961" y="1290"/>
                    <a:pt x="1974" y="1290"/>
                  </a:cubicBezTo>
                  <a:cubicBezTo>
                    <a:pt x="2031" y="1290"/>
                    <a:pt x="2093" y="1251"/>
                    <a:pt x="2111" y="1198"/>
                  </a:cubicBezTo>
                  <a:cubicBezTo>
                    <a:pt x="2133" y="1132"/>
                    <a:pt x="2133" y="1089"/>
                    <a:pt x="2111" y="1045"/>
                  </a:cubicBezTo>
                  <a:cubicBezTo>
                    <a:pt x="2024" y="828"/>
                    <a:pt x="1894" y="654"/>
                    <a:pt x="1763" y="501"/>
                  </a:cubicBezTo>
                  <a:cubicBezTo>
                    <a:pt x="1611" y="349"/>
                    <a:pt x="1459" y="197"/>
                    <a:pt x="1263" y="110"/>
                  </a:cubicBezTo>
                  <a:cubicBezTo>
                    <a:pt x="1067" y="23"/>
                    <a:pt x="871" y="1"/>
                    <a:pt x="675" y="1"/>
                  </a:cubicBezTo>
                  <a:close/>
                </a:path>
              </a:pathLst>
            </a:custGeom>
            <a:solidFill>
              <a:srgbClr val="1E03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6159576" y="2213623"/>
              <a:ext cx="102774" cy="30524"/>
            </a:xfrm>
            <a:custGeom>
              <a:rect b="b" l="l" r="r" t="t"/>
              <a:pathLst>
                <a:path extrusionOk="0" h="1028" w="3461">
                  <a:moveTo>
                    <a:pt x="1711" y="1"/>
                  </a:moveTo>
                  <a:cubicBezTo>
                    <a:pt x="1450" y="1"/>
                    <a:pt x="1204" y="63"/>
                    <a:pt x="958" y="157"/>
                  </a:cubicBezTo>
                  <a:cubicBezTo>
                    <a:pt x="653" y="266"/>
                    <a:pt x="392" y="397"/>
                    <a:pt x="109" y="571"/>
                  </a:cubicBezTo>
                  <a:cubicBezTo>
                    <a:pt x="44" y="636"/>
                    <a:pt x="0" y="723"/>
                    <a:pt x="44" y="810"/>
                  </a:cubicBezTo>
                  <a:cubicBezTo>
                    <a:pt x="44" y="864"/>
                    <a:pt x="73" y="903"/>
                    <a:pt x="120" y="903"/>
                  </a:cubicBezTo>
                  <a:cubicBezTo>
                    <a:pt x="130" y="903"/>
                    <a:pt x="141" y="901"/>
                    <a:pt x="153" y="897"/>
                  </a:cubicBezTo>
                  <a:cubicBezTo>
                    <a:pt x="595" y="844"/>
                    <a:pt x="1037" y="777"/>
                    <a:pt x="1456" y="777"/>
                  </a:cubicBezTo>
                  <a:cubicBezTo>
                    <a:pt x="1552" y="777"/>
                    <a:pt x="1647" y="780"/>
                    <a:pt x="1741" y="788"/>
                  </a:cubicBezTo>
                  <a:cubicBezTo>
                    <a:pt x="1980" y="810"/>
                    <a:pt x="2242" y="875"/>
                    <a:pt x="2503" y="919"/>
                  </a:cubicBezTo>
                  <a:cubicBezTo>
                    <a:pt x="2742" y="962"/>
                    <a:pt x="3025" y="1006"/>
                    <a:pt x="3286" y="1028"/>
                  </a:cubicBezTo>
                  <a:lnTo>
                    <a:pt x="3308" y="1028"/>
                  </a:lnTo>
                  <a:cubicBezTo>
                    <a:pt x="3373" y="1028"/>
                    <a:pt x="3438" y="941"/>
                    <a:pt x="3438" y="854"/>
                  </a:cubicBezTo>
                  <a:cubicBezTo>
                    <a:pt x="3460" y="788"/>
                    <a:pt x="3438" y="723"/>
                    <a:pt x="3395" y="701"/>
                  </a:cubicBezTo>
                  <a:cubicBezTo>
                    <a:pt x="3177" y="462"/>
                    <a:pt x="2938" y="310"/>
                    <a:pt x="2677" y="201"/>
                  </a:cubicBezTo>
                  <a:cubicBezTo>
                    <a:pt x="2416" y="92"/>
                    <a:pt x="2133" y="27"/>
                    <a:pt x="1828" y="5"/>
                  </a:cubicBezTo>
                  <a:cubicBezTo>
                    <a:pt x="1789" y="2"/>
                    <a:pt x="1750" y="1"/>
                    <a:pt x="1711" y="1"/>
                  </a:cubicBezTo>
                  <a:close/>
                </a:path>
              </a:pathLst>
            </a:custGeom>
            <a:solidFill>
              <a:srgbClr val="1E03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6193814" y="2395948"/>
              <a:ext cx="103398" cy="47924"/>
            </a:xfrm>
            <a:custGeom>
              <a:rect b="b" l="l" r="r" t="t"/>
              <a:pathLst>
                <a:path extrusionOk="0" h="1614" w="3482">
                  <a:moveTo>
                    <a:pt x="1" y="1"/>
                  </a:moveTo>
                  <a:cubicBezTo>
                    <a:pt x="1" y="1"/>
                    <a:pt x="196" y="1263"/>
                    <a:pt x="1480" y="1546"/>
                  </a:cubicBezTo>
                  <a:cubicBezTo>
                    <a:pt x="1690" y="1593"/>
                    <a:pt x="1879" y="1613"/>
                    <a:pt x="2050" y="1613"/>
                  </a:cubicBezTo>
                  <a:cubicBezTo>
                    <a:pt x="3141" y="1613"/>
                    <a:pt x="3482" y="784"/>
                    <a:pt x="3482" y="78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6"/>
            <p:cNvSpPr/>
            <p:nvPr/>
          </p:nvSpPr>
          <p:spPr>
            <a:xfrm>
              <a:off x="6016151" y="2567820"/>
              <a:ext cx="155097" cy="141514"/>
            </a:xfrm>
            <a:custGeom>
              <a:rect b="b" l="l" r="r" t="t"/>
              <a:pathLst>
                <a:path extrusionOk="0" h="4766" w="5223">
                  <a:moveTo>
                    <a:pt x="5222" y="0"/>
                  </a:moveTo>
                  <a:lnTo>
                    <a:pt x="0" y="283"/>
                  </a:lnTo>
                  <a:lnTo>
                    <a:pt x="3743" y="4766"/>
                  </a:lnTo>
                  <a:lnTo>
                    <a:pt x="5222" y="0"/>
                  </a:ln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6203524" y="2065595"/>
              <a:ext cx="204836" cy="128153"/>
            </a:xfrm>
            <a:custGeom>
              <a:rect b="b" l="l" r="r" t="t"/>
              <a:pathLst>
                <a:path extrusionOk="0" h="4316" w="6898">
                  <a:moveTo>
                    <a:pt x="1583" y="1"/>
                  </a:moveTo>
                  <a:cubicBezTo>
                    <a:pt x="436" y="1"/>
                    <a:pt x="0" y="617"/>
                    <a:pt x="0" y="617"/>
                  </a:cubicBezTo>
                  <a:cubicBezTo>
                    <a:pt x="3938" y="4185"/>
                    <a:pt x="6854" y="4316"/>
                    <a:pt x="6854" y="4316"/>
                  </a:cubicBezTo>
                  <a:cubicBezTo>
                    <a:pt x="6854" y="4316"/>
                    <a:pt x="6897" y="2096"/>
                    <a:pt x="3960" y="660"/>
                  </a:cubicBezTo>
                  <a:cubicBezTo>
                    <a:pt x="2954" y="164"/>
                    <a:pt x="2174" y="1"/>
                    <a:pt x="1583" y="1"/>
                  </a:cubicBezTo>
                  <a:close/>
                </a:path>
              </a:pathLst>
            </a:custGeom>
            <a:solidFill>
              <a:srgbClr val="1E03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6059000" y="2050362"/>
              <a:ext cx="234353" cy="121145"/>
            </a:xfrm>
            <a:custGeom>
              <a:rect b="b" l="l" r="r" t="t"/>
              <a:pathLst>
                <a:path extrusionOk="0" h="4080" w="7892">
                  <a:moveTo>
                    <a:pt x="1248" y="0"/>
                  </a:moveTo>
                  <a:cubicBezTo>
                    <a:pt x="464" y="0"/>
                    <a:pt x="0" y="331"/>
                    <a:pt x="1582" y="1739"/>
                  </a:cubicBezTo>
                  <a:cubicBezTo>
                    <a:pt x="3974" y="3869"/>
                    <a:pt x="6591" y="4080"/>
                    <a:pt x="7531" y="4080"/>
                  </a:cubicBezTo>
                  <a:cubicBezTo>
                    <a:pt x="7762" y="4080"/>
                    <a:pt x="7891" y="4067"/>
                    <a:pt x="7891" y="4067"/>
                  </a:cubicBezTo>
                  <a:cubicBezTo>
                    <a:pt x="6673" y="2827"/>
                    <a:pt x="6390" y="1869"/>
                    <a:pt x="6390" y="1869"/>
                  </a:cubicBezTo>
                  <a:lnTo>
                    <a:pt x="6760" y="520"/>
                  </a:lnTo>
                  <a:lnTo>
                    <a:pt x="2887" y="259"/>
                  </a:lnTo>
                  <a:cubicBezTo>
                    <a:pt x="2887" y="259"/>
                    <a:pt x="1942" y="0"/>
                    <a:pt x="1248" y="0"/>
                  </a:cubicBezTo>
                  <a:close/>
                </a:path>
              </a:pathLst>
            </a:custGeom>
            <a:solidFill>
              <a:srgbClr val="1E03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6076223" y="2085194"/>
              <a:ext cx="76286" cy="135041"/>
            </a:xfrm>
            <a:custGeom>
              <a:rect b="b" l="l" r="r" t="t"/>
              <a:pathLst>
                <a:path extrusionOk="0" h="4548" w="2569">
                  <a:moveTo>
                    <a:pt x="1154" y="0"/>
                  </a:moveTo>
                  <a:lnTo>
                    <a:pt x="218" y="1306"/>
                  </a:lnTo>
                  <a:lnTo>
                    <a:pt x="1" y="4548"/>
                  </a:lnTo>
                  <a:cubicBezTo>
                    <a:pt x="2285" y="4199"/>
                    <a:pt x="2568" y="305"/>
                    <a:pt x="2568" y="305"/>
                  </a:cubicBezTo>
                  <a:lnTo>
                    <a:pt x="1154" y="0"/>
                  </a:lnTo>
                  <a:close/>
                </a:path>
              </a:pathLst>
            </a:custGeom>
            <a:solidFill>
              <a:srgbClr val="1E03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5" name="Google Shape;855;p46"/>
            <p:cNvGrpSpPr/>
            <p:nvPr/>
          </p:nvGrpSpPr>
          <p:grpSpPr>
            <a:xfrm rot="2018760">
              <a:off x="6168543" y="2263263"/>
              <a:ext cx="86189" cy="63019"/>
              <a:chOff x="2659716" y="2883799"/>
              <a:chExt cx="199141" cy="136442"/>
            </a:xfrm>
          </p:grpSpPr>
          <p:sp>
            <p:nvSpPr>
              <p:cNvPr id="856" name="Google Shape;856;p46"/>
              <p:cNvSpPr/>
              <p:nvPr/>
            </p:nvSpPr>
            <p:spPr>
              <a:xfrm>
                <a:off x="2659716" y="2893028"/>
                <a:ext cx="199141" cy="118604"/>
              </a:xfrm>
              <a:custGeom>
                <a:rect b="b" l="l" r="r" t="t"/>
                <a:pathLst>
                  <a:path extrusionOk="0" h="7839" w="13162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46"/>
              <p:cNvSpPr/>
              <p:nvPr/>
            </p:nvSpPr>
            <p:spPr>
              <a:xfrm>
                <a:off x="2686425" y="2883799"/>
                <a:ext cx="135777" cy="136442"/>
              </a:xfrm>
              <a:custGeom>
                <a:rect b="b" l="l" r="r" t="t"/>
                <a:pathLst>
                  <a:path extrusionOk="0" h="9018" w="8974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rgbClr val="1C1C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8" name="Google Shape;858;p46"/>
            <p:cNvGrpSpPr/>
            <p:nvPr/>
          </p:nvGrpSpPr>
          <p:grpSpPr>
            <a:xfrm rot="1131465">
              <a:off x="6296008" y="2294478"/>
              <a:ext cx="86195" cy="63022"/>
              <a:chOff x="2659716" y="2883799"/>
              <a:chExt cx="199141" cy="136442"/>
            </a:xfrm>
          </p:grpSpPr>
          <p:sp>
            <p:nvSpPr>
              <p:cNvPr id="859" name="Google Shape;859;p46"/>
              <p:cNvSpPr/>
              <p:nvPr/>
            </p:nvSpPr>
            <p:spPr>
              <a:xfrm>
                <a:off x="2659716" y="2893028"/>
                <a:ext cx="199141" cy="118604"/>
              </a:xfrm>
              <a:custGeom>
                <a:rect b="b" l="l" r="r" t="t"/>
                <a:pathLst>
                  <a:path extrusionOk="0" h="7839" w="13162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46"/>
              <p:cNvSpPr/>
              <p:nvPr/>
            </p:nvSpPr>
            <p:spPr>
              <a:xfrm>
                <a:off x="2686425" y="2883799"/>
                <a:ext cx="135777" cy="136442"/>
              </a:xfrm>
              <a:custGeom>
                <a:rect b="b" l="l" r="r" t="t"/>
                <a:pathLst>
                  <a:path extrusionOk="0" h="9018" w="8974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rgbClr val="1C1C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5" name="Google Shape;86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625" y="2001372"/>
            <a:ext cx="5488900" cy="2359828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47"/>
          <p:cNvSpPr txBox="1"/>
          <p:nvPr>
            <p:ph type="title"/>
          </p:nvPr>
        </p:nvSpPr>
        <p:spPr>
          <a:xfrm>
            <a:off x="1541075" y="542045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1. Structure</a:t>
            </a:r>
            <a:endParaRPr/>
          </a:p>
        </p:txBody>
      </p:sp>
      <p:sp>
        <p:nvSpPr>
          <p:cNvPr id="867" name="Google Shape;867;p47"/>
          <p:cNvSpPr txBox="1"/>
          <p:nvPr>
            <p:ph idx="2" type="subTitle"/>
          </p:nvPr>
        </p:nvSpPr>
        <p:spPr>
          <a:xfrm>
            <a:off x="547625" y="1706763"/>
            <a:ext cx="16320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Sorted Linked List </a:t>
            </a:r>
            <a:endParaRPr/>
          </a:p>
        </p:txBody>
      </p:sp>
      <p:sp>
        <p:nvSpPr>
          <p:cNvPr id="868" name="Google Shape;868;p47">
            <a:hlinkClick/>
          </p:cNvPr>
          <p:cNvSpPr/>
          <p:nvPr/>
        </p:nvSpPr>
        <p:spPr>
          <a:xfrm rot="5400000">
            <a:off x="7392625" y="2482400"/>
            <a:ext cx="24420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47">
            <a:hlinkClick/>
          </p:cNvPr>
          <p:cNvSpPr/>
          <p:nvPr/>
        </p:nvSpPr>
        <p:spPr>
          <a:xfrm rot="5400000">
            <a:off x="7971777" y="1899711"/>
            <a:ext cx="12837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47">
            <a:hlinkClick/>
          </p:cNvPr>
          <p:cNvSpPr/>
          <p:nvPr/>
        </p:nvSpPr>
        <p:spPr>
          <a:xfrm rot="5400000">
            <a:off x="7956627" y="4353677"/>
            <a:ext cx="13140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47">
            <a:hlinkClick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 i="0" sz="14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72" name="Google Shape;872;p47">
            <a:hlinkClick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 i="0" sz="1400" u="none" cap="none" strike="noStrike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73" name="Google Shape;873;p47">
            <a:hlinkClick/>
          </p:cNvPr>
          <p:cNvSpPr txBox="1"/>
          <p:nvPr/>
        </p:nvSpPr>
        <p:spPr>
          <a:xfrm>
            <a:off x="8264833" y="4257591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 i="0" sz="1400" u="none" cap="none" strike="noStrike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74" name="Google Shape;874;p47">
            <a:hlinkClick action="ppaction://hlinksldjump" r:id="rId4"/>
          </p:cNvPr>
          <p:cNvSpPr/>
          <p:nvPr/>
        </p:nvSpPr>
        <p:spPr>
          <a:xfrm>
            <a:off x="7246284" y="695850"/>
            <a:ext cx="213106" cy="195722"/>
          </a:xfrm>
          <a:custGeom>
            <a:rect b="b" l="l" r="r" t="t"/>
            <a:pathLst>
              <a:path extrusionOk="0" h="31568" w="34372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47">
            <a:hlinkClick action="ppaction://hlinksldjump" r:id="rId5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47">
            <a:hlinkClick action="ppaction://hlinksldjump" r:id="rId6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 i="0" sz="1400" u="none" cap="none" strike="noStrike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877" name="Google Shape;877;p47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878" name="Google Shape;878;p47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0" name="Google Shape;880;p47">
            <a:hlinkClick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47">
            <a:hlinkClick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47">
            <a:hlinkClick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47"/>
          <p:cNvSpPr txBox="1"/>
          <p:nvPr/>
        </p:nvSpPr>
        <p:spPr>
          <a:xfrm>
            <a:off x="793325" y="3726375"/>
            <a:ext cx="11406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" sz="1800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Skip List</a:t>
            </a:r>
            <a:endParaRPr/>
          </a:p>
        </p:txBody>
      </p:sp>
      <p:sp>
        <p:nvSpPr>
          <p:cNvPr id="884" name="Google Shape;884;p47"/>
          <p:cNvSpPr/>
          <p:nvPr/>
        </p:nvSpPr>
        <p:spPr>
          <a:xfrm>
            <a:off x="1186187" y="2630544"/>
            <a:ext cx="354900" cy="816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47"/>
          <p:cNvSpPr/>
          <p:nvPr/>
        </p:nvSpPr>
        <p:spPr>
          <a:xfrm>
            <a:off x="4917450" y="2571750"/>
            <a:ext cx="290100" cy="412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4"/>
        </a:solidFill>
      </p:bgPr>
    </p:bg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8"/>
          <p:cNvSpPr txBox="1"/>
          <p:nvPr>
            <p:ph idx="1" type="subTitle"/>
          </p:nvPr>
        </p:nvSpPr>
        <p:spPr>
          <a:xfrm>
            <a:off x="1574275" y="2132425"/>
            <a:ext cx="6246300" cy="3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2.2 Insert</a:t>
            </a:r>
            <a:endParaRPr/>
          </a:p>
        </p:txBody>
      </p:sp>
      <p:sp>
        <p:nvSpPr>
          <p:cNvPr id="891" name="Google Shape;891;p48"/>
          <p:cNvSpPr txBox="1"/>
          <p:nvPr>
            <p:ph idx="2" type="subTitle"/>
          </p:nvPr>
        </p:nvSpPr>
        <p:spPr>
          <a:xfrm>
            <a:off x="1574275" y="3435186"/>
            <a:ext cx="62463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2.3 Delete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92" name="Google Shape;892;p48"/>
          <p:cNvSpPr txBox="1"/>
          <p:nvPr>
            <p:ph idx="3" type="subTitle"/>
          </p:nvPr>
        </p:nvSpPr>
        <p:spPr>
          <a:xfrm>
            <a:off x="1574275" y="1401952"/>
            <a:ext cx="6246300" cy="3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2.1 Search</a:t>
            </a:r>
            <a:endParaRPr/>
          </a:p>
        </p:txBody>
      </p:sp>
      <p:sp>
        <p:nvSpPr>
          <p:cNvPr id="893" name="Google Shape;893;p48"/>
          <p:cNvSpPr txBox="1"/>
          <p:nvPr>
            <p:ph idx="5" type="subTitle"/>
          </p:nvPr>
        </p:nvSpPr>
        <p:spPr>
          <a:xfrm>
            <a:off x="1574275" y="2499713"/>
            <a:ext cx="62463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3"/>
                </a:solidFill>
              </a:rPr>
              <a:t>2.2.1 Insert Example 1</a:t>
            </a:r>
            <a:endParaRPr b="1" sz="1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3"/>
                </a:solidFill>
              </a:rPr>
              <a:t>2.2.2 Insert Example 2</a:t>
            </a:r>
            <a:endParaRPr b="1" sz="1800">
              <a:solidFill>
                <a:schemeClr val="accent3"/>
              </a:solidFill>
            </a:endParaRPr>
          </a:p>
        </p:txBody>
      </p:sp>
      <p:sp>
        <p:nvSpPr>
          <p:cNvPr id="894" name="Google Shape;894;p48"/>
          <p:cNvSpPr txBox="1"/>
          <p:nvPr>
            <p:ph type="title"/>
          </p:nvPr>
        </p:nvSpPr>
        <p:spPr>
          <a:xfrm>
            <a:off x="1540300" y="541113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800">
                <a:solidFill>
                  <a:schemeClr val="accent4"/>
                </a:solidFill>
              </a:rPr>
              <a:t>2. Operations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895" name="Google Shape;895;p48">
            <a:hlinkClick action="ppaction://hlinksldjump" r:id="rId3"/>
          </p:cNvPr>
          <p:cNvSpPr/>
          <p:nvPr/>
        </p:nvSpPr>
        <p:spPr>
          <a:xfrm>
            <a:off x="7246284" y="695850"/>
            <a:ext cx="213106" cy="195722"/>
          </a:xfrm>
          <a:custGeom>
            <a:rect b="b" l="l" r="r" t="t"/>
            <a:pathLst>
              <a:path extrusionOk="0" h="31568" w="34372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48">
            <a:hlinkClick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48">
            <a:hlinkClick action="ppaction://hlinkshowjump?jump=previousslide"/>
          </p:cNvPr>
          <p:cNvSpPr/>
          <p:nvPr/>
        </p:nvSpPr>
        <p:spPr>
          <a:xfrm rot="10800000">
            <a:off x="7575226" y="695855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8" name="Google Shape;898;p48"/>
          <p:cNvGrpSpPr/>
          <p:nvPr/>
        </p:nvGrpSpPr>
        <p:grpSpPr>
          <a:xfrm>
            <a:off x="6935167" y="696541"/>
            <a:ext cx="195284" cy="195284"/>
            <a:chOff x="5660400" y="238125"/>
            <a:chExt cx="481825" cy="481825"/>
          </a:xfrm>
        </p:grpSpPr>
        <p:sp>
          <p:nvSpPr>
            <p:cNvPr id="899" name="Google Shape;899;p48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1" name="Google Shape;901;p48"/>
          <p:cNvSpPr/>
          <p:nvPr/>
        </p:nvSpPr>
        <p:spPr>
          <a:xfrm>
            <a:off x="5615823" y="5016298"/>
            <a:ext cx="403685" cy="22589"/>
          </a:xfrm>
          <a:custGeom>
            <a:rect b="b" l="l" r="r" t="t"/>
            <a:pathLst>
              <a:path extrusionOk="0" h="1271" w="22714">
                <a:moveTo>
                  <a:pt x="0" y="0"/>
                </a:moveTo>
                <a:lnTo>
                  <a:pt x="0" y="1271"/>
                </a:lnTo>
                <a:lnTo>
                  <a:pt x="22714" y="1271"/>
                </a:lnTo>
                <a:lnTo>
                  <a:pt x="227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48"/>
          <p:cNvSpPr/>
          <p:nvPr/>
        </p:nvSpPr>
        <p:spPr>
          <a:xfrm>
            <a:off x="6210853" y="5016298"/>
            <a:ext cx="403702" cy="22589"/>
          </a:xfrm>
          <a:custGeom>
            <a:rect b="b" l="l" r="r" t="t"/>
            <a:pathLst>
              <a:path extrusionOk="0" h="1271" w="22715">
                <a:moveTo>
                  <a:pt x="1" y="0"/>
                </a:moveTo>
                <a:lnTo>
                  <a:pt x="1" y="1271"/>
                </a:lnTo>
                <a:lnTo>
                  <a:pt x="22714" y="1271"/>
                </a:lnTo>
                <a:lnTo>
                  <a:pt x="227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48"/>
          <p:cNvSpPr/>
          <p:nvPr/>
        </p:nvSpPr>
        <p:spPr>
          <a:xfrm>
            <a:off x="5800730" y="2859760"/>
            <a:ext cx="497754" cy="186220"/>
          </a:xfrm>
          <a:custGeom>
            <a:rect b="b" l="l" r="r" t="t"/>
            <a:pathLst>
              <a:path extrusionOk="0" h="10478" w="28007">
                <a:moveTo>
                  <a:pt x="1119" y="0"/>
                </a:moveTo>
                <a:cubicBezTo>
                  <a:pt x="484" y="0"/>
                  <a:pt x="0" y="484"/>
                  <a:pt x="0" y="1089"/>
                </a:cubicBezTo>
                <a:lnTo>
                  <a:pt x="0" y="7259"/>
                </a:lnTo>
                <a:lnTo>
                  <a:pt x="0" y="10313"/>
                </a:lnTo>
                <a:cubicBezTo>
                  <a:pt x="0" y="10416"/>
                  <a:pt x="84" y="10477"/>
                  <a:pt x="166" y="10477"/>
                </a:cubicBezTo>
                <a:cubicBezTo>
                  <a:pt x="205" y="10477"/>
                  <a:pt x="243" y="10463"/>
                  <a:pt x="272" y="10434"/>
                </a:cubicBezTo>
                <a:lnTo>
                  <a:pt x="1694" y="8771"/>
                </a:lnTo>
                <a:lnTo>
                  <a:pt x="26918" y="8771"/>
                </a:lnTo>
                <a:cubicBezTo>
                  <a:pt x="27523" y="8771"/>
                  <a:pt x="28007" y="8287"/>
                  <a:pt x="28007" y="7682"/>
                </a:cubicBezTo>
                <a:lnTo>
                  <a:pt x="28007" y="1089"/>
                </a:lnTo>
                <a:cubicBezTo>
                  <a:pt x="28007" y="484"/>
                  <a:pt x="27523" y="0"/>
                  <a:pt x="269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48"/>
          <p:cNvSpPr/>
          <p:nvPr/>
        </p:nvSpPr>
        <p:spPr>
          <a:xfrm>
            <a:off x="5882965" y="2914571"/>
            <a:ext cx="337589" cy="2719"/>
          </a:xfrm>
          <a:custGeom>
            <a:rect b="b" l="l" r="r" t="t"/>
            <a:pathLst>
              <a:path extrusionOk="0" h="153" w="18995">
                <a:moveTo>
                  <a:pt x="91" y="1"/>
                </a:moveTo>
                <a:cubicBezTo>
                  <a:pt x="61" y="1"/>
                  <a:pt x="1" y="31"/>
                  <a:pt x="1" y="61"/>
                </a:cubicBezTo>
                <a:cubicBezTo>
                  <a:pt x="1" y="122"/>
                  <a:pt x="61" y="152"/>
                  <a:pt x="91" y="152"/>
                </a:cubicBezTo>
                <a:lnTo>
                  <a:pt x="18903" y="152"/>
                </a:lnTo>
                <a:cubicBezTo>
                  <a:pt x="18964" y="152"/>
                  <a:pt x="18994" y="122"/>
                  <a:pt x="18994" y="61"/>
                </a:cubicBezTo>
                <a:cubicBezTo>
                  <a:pt x="18994" y="31"/>
                  <a:pt x="18964" y="1"/>
                  <a:pt x="1890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48"/>
          <p:cNvSpPr/>
          <p:nvPr/>
        </p:nvSpPr>
        <p:spPr>
          <a:xfrm>
            <a:off x="5882965" y="2960816"/>
            <a:ext cx="171487" cy="2701"/>
          </a:xfrm>
          <a:custGeom>
            <a:rect b="b" l="l" r="r" t="t"/>
            <a:pathLst>
              <a:path extrusionOk="0" h="152" w="9649">
                <a:moveTo>
                  <a:pt x="91" y="0"/>
                </a:moveTo>
                <a:cubicBezTo>
                  <a:pt x="61" y="0"/>
                  <a:pt x="1" y="30"/>
                  <a:pt x="1" y="91"/>
                </a:cubicBezTo>
                <a:cubicBezTo>
                  <a:pt x="1" y="121"/>
                  <a:pt x="61" y="151"/>
                  <a:pt x="91" y="151"/>
                </a:cubicBezTo>
                <a:lnTo>
                  <a:pt x="9558" y="151"/>
                </a:lnTo>
                <a:cubicBezTo>
                  <a:pt x="9588" y="151"/>
                  <a:pt x="9649" y="121"/>
                  <a:pt x="9649" y="91"/>
                </a:cubicBezTo>
                <a:cubicBezTo>
                  <a:pt x="9649" y="30"/>
                  <a:pt x="9588" y="0"/>
                  <a:pt x="955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48"/>
          <p:cNvSpPr/>
          <p:nvPr/>
        </p:nvSpPr>
        <p:spPr>
          <a:xfrm>
            <a:off x="5221269" y="3075308"/>
            <a:ext cx="437026" cy="593868"/>
          </a:xfrm>
          <a:custGeom>
            <a:rect b="b" l="l" r="r" t="t"/>
            <a:pathLst>
              <a:path extrusionOk="0" h="33415" w="24590">
                <a:moveTo>
                  <a:pt x="8832" y="0"/>
                </a:moveTo>
                <a:lnTo>
                  <a:pt x="1" y="5111"/>
                </a:lnTo>
                <a:lnTo>
                  <a:pt x="15032" y="31061"/>
                </a:lnTo>
                <a:cubicBezTo>
                  <a:pt x="15899" y="32556"/>
                  <a:pt x="17479" y="33414"/>
                  <a:pt x="19118" y="33414"/>
                </a:cubicBezTo>
                <a:cubicBezTo>
                  <a:pt x="19767" y="33414"/>
                  <a:pt x="20425" y="33280"/>
                  <a:pt x="21051" y="32997"/>
                </a:cubicBezTo>
                <a:cubicBezTo>
                  <a:pt x="23561" y="31878"/>
                  <a:pt x="24589" y="28853"/>
                  <a:pt x="23259" y="26434"/>
                </a:cubicBezTo>
                <a:lnTo>
                  <a:pt x="8832" y="0"/>
                </a:lnTo>
                <a:close/>
              </a:path>
            </a:pathLst>
          </a:custGeom>
          <a:solidFill>
            <a:srgbClr val="FDB5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48"/>
          <p:cNvSpPr/>
          <p:nvPr/>
        </p:nvSpPr>
        <p:spPr>
          <a:xfrm>
            <a:off x="5183111" y="3063027"/>
            <a:ext cx="324135" cy="354686"/>
          </a:xfrm>
          <a:custGeom>
            <a:rect b="b" l="l" r="r" t="t"/>
            <a:pathLst>
              <a:path extrusionOk="0" h="19957" w="18238">
                <a:moveTo>
                  <a:pt x="9180" y="0"/>
                </a:moveTo>
                <a:cubicBezTo>
                  <a:pt x="8529" y="0"/>
                  <a:pt x="7856" y="175"/>
                  <a:pt x="7168" y="570"/>
                </a:cubicBezTo>
                <a:cubicBezTo>
                  <a:pt x="0" y="4714"/>
                  <a:pt x="8136" y="19957"/>
                  <a:pt x="8136" y="19957"/>
                </a:cubicBezTo>
                <a:lnTo>
                  <a:pt x="18238" y="11125"/>
                </a:lnTo>
                <a:cubicBezTo>
                  <a:pt x="18238" y="11125"/>
                  <a:pt x="14370" y="0"/>
                  <a:pt x="91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48"/>
          <p:cNvSpPr/>
          <p:nvPr/>
        </p:nvSpPr>
        <p:spPr>
          <a:xfrm>
            <a:off x="6024329" y="3318384"/>
            <a:ext cx="125261" cy="86979"/>
          </a:xfrm>
          <a:custGeom>
            <a:rect b="b" l="l" r="r" t="t"/>
            <a:pathLst>
              <a:path extrusionOk="0" h="4894" w="7048">
                <a:moveTo>
                  <a:pt x="6471" y="0"/>
                </a:moveTo>
                <a:cubicBezTo>
                  <a:pt x="6392" y="0"/>
                  <a:pt x="6311" y="17"/>
                  <a:pt x="6231" y="54"/>
                </a:cubicBezTo>
                <a:lnTo>
                  <a:pt x="4084" y="1022"/>
                </a:lnTo>
                <a:cubicBezTo>
                  <a:pt x="3509" y="1264"/>
                  <a:pt x="2965" y="1657"/>
                  <a:pt x="2511" y="2141"/>
                </a:cubicBezTo>
                <a:lnTo>
                  <a:pt x="1" y="4893"/>
                </a:lnTo>
                <a:lnTo>
                  <a:pt x="1" y="4893"/>
                </a:lnTo>
                <a:lnTo>
                  <a:pt x="3630" y="2897"/>
                </a:lnTo>
                <a:lnTo>
                  <a:pt x="6745" y="1052"/>
                </a:lnTo>
                <a:cubicBezTo>
                  <a:pt x="6927" y="961"/>
                  <a:pt x="7018" y="780"/>
                  <a:pt x="7048" y="598"/>
                </a:cubicBezTo>
                <a:cubicBezTo>
                  <a:pt x="7048" y="261"/>
                  <a:pt x="6779" y="0"/>
                  <a:pt x="6471" y="0"/>
                </a:cubicBezTo>
                <a:close/>
              </a:path>
            </a:pathLst>
          </a:custGeom>
          <a:solidFill>
            <a:srgbClr val="E9A5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48"/>
          <p:cNvSpPr/>
          <p:nvPr/>
        </p:nvSpPr>
        <p:spPr>
          <a:xfrm>
            <a:off x="5547558" y="3432219"/>
            <a:ext cx="411753" cy="229532"/>
          </a:xfrm>
          <a:custGeom>
            <a:rect b="b" l="l" r="r" t="t"/>
            <a:pathLst>
              <a:path extrusionOk="0" h="12915" w="23168">
                <a:moveTo>
                  <a:pt x="22653" y="0"/>
                </a:moveTo>
                <a:lnTo>
                  <a:pt x="0" y="5021"/>
                </a:lnTo>
                <a:lnTo>
                  <a:pt x="2692" y="12915"/>
                </a:lnTo>
                <a:lnTo>
                  <a:pt x="23167" y="3720"/>
                </a:lnTo>
                <a:lnTo>
                  <a:pt x="22653" y="0"/>
                </a:lnTo>
                <a:close/>
              </a:path>
            </a:pathLst>
          </a:custGeom>
          <a:solidFill>
            <a:srgbClr val="FDB5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48"/>
          <p:cNvSpPr/>
          <p:nvPr/>
        </p:nvSpPr>
        <p:spPr>
          <a:xfrm>
            <a:off x="5944778" y="3318189"/>
            <a:ext cx="214247" cy="180160"/>
          </a:xfrm>
          <a:custGeom>
            <a:rect b="b" l="l" r="r" t="t"/>
            <a:pathLst>
              <a:path extrusionOk="0" h="10137" w="12055">
                <a:moveTo>
                  <a:pt x="11390" y="0"/>
                </a:moveTo>
                <a:cubicBezTo>
                  <a:pt x="11324" y="0"/>
                  <a:pt x="11257" y="11"/>
                  <a:pt x="11191" y="35"/>
                </a:cubicBezTo>
                <a:lnTo>
                  <a:pt x="7350" y="1305"/>
                </a:lnTo>
                <a:cubicBezTo>
                  <a:pt x="6957" y="1426"/>
                  <a:pt x="6564" y="1607"/>
                  <a:pt x="6201" y="1849"/>
                </a:cubicBezTo>
                <a:lnTo>
                  <a:pt x="1" y="6537"/>
                </a:lnTo>
                <a:lnTo>
                  <a:pt x="817" y="10136"/>
                </a:lnTo>
                <a:cubicBezTo>
                  <a:pt x="817" y="10136"/>
                  <a:pt x="7411" y="8412"/>
                  <a:pt x="7834" y="2999"/>
                </a:cubicBezTo>
                <a:lnTo>
                  <a:pt x="11645" y="1184"/>
                </a:lnTo>
                <a:cubicBezTo>
                  <a:pt x="11826" y="1093"/>
                  <a:pt x="11947" y="912"/>
                  <a:pt x="11978" y="730"/>
                </a:cubicBezTo>
                <a:cubicBezTo>
                  <a:pt x="12054" y="322"/>
                  <a:pt x="11743" y="0"/>
                  <a:pt x="11390" y="0"/>
                </a:cubicBezTo>
                <a:close/>
              </a:path>
            </a:pathLst>
          </a:custGeom>
          <a:solidFill>
            <a:srgbClr val="FDB5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48"/>
          <p:cNvSpPr/>
          <p:nvPr/>
        </p:nvSpPr>
        <p:spPr>
          <a:xfrm>
            <a:off x="5617974" y="3656368"/>
            <a:ext cx="406368" cy="39793"/>
          </a:xfrm>
          <a:custGeom>
            <a:rect b="b" l="l" r="r" t="t"/>
            <a:pathLst>
              <a:path extrusionOk="0" h="2239" w="22865">
                <a:moveTo>
                  <a:pt x="2238" y="0"/>
                </a:moveTo>
                <a:cubicBezTo>
                  <a:pt x="998" y="0"/>
                  <a:pt x="0" y="998"/>
                  <a:pt x="0" y="2238"/>
                </a:cubicBezTo>
                <a:lnTo>
                  <a:pt x="19689" y="2238"/>
                </a:lnTo>
                <a:lnTo>
                  <a:pt x="228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48"/>
          <p:cNvSpPr/>
          <p:nvPr/>
        </p:nvSpPr>
        <p:spPr>
          <a:xfrm>
            <a:off x="5959298" y="3210753"/>
            <a:ext cx="778347" cy="485403"/>
          </a:xfrm>
          <a:custGeom>
            <a:rect b="b" l="l" r="r" t="t"/>
            <a:pathLst>
              <a:path extrusionOk="0" h="27312" w="43795">
                <a:moveTo>
                  <a:pt x="11100" y="1"/>
                </a:moveTo>
                <a:cubicBezTo>
                  <a:pt x="9981" y="1"/>
                  <a:pt x="9013" y="787"/>
                  <a:pt x="8771" y="1876"/>
                </a:cubicBezTo>
                <a:lnTo>
                  <a:pt x="0" y="27311"/>
                </a:lnTo>
                <a:lnTo>
                  <a:pt x="35205" y="27311"/>
                </a:lnTo>
                <a:lnTo>
                  <a:pt x="43552" y="2148"/>
                </a:lnTo>
                <a:cubicBezTo>
                  <a:pt x="43794" y="1059"/>
                  <a:pt x="42948" y="1"/>
                  <a:pt x="418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48"/>
          <p:cNvSpPr/>
          <p:nvPr/>
        </p:nvSpPr>
        <p:spPr>
          <a:xfrm>
            <a:off x="6355985" y="3402876"/>
            <a:ext cx="107524" cy="106759"/>
          </a:xfrm>
          <a:custGeom>
            <a:rect b="b" l="l" r="r" t="t"/>
            <a:pathLst>
              <a:path extrusionOk="0" h="6007" w="6050">
                <a:moveTo>
                  <a:pt x="3056" y="623"/>
                </a:moveTo>
                <a:cubicBezTo>
                  <a:pt x="3267" y="623"/>
                  <a:pt x="3509" y="653"/>
                  <a:pt x="3721" y="744"/>
                </a:cubicBezTo>
                <a:cubicBezTo>
                  <a:pt x="4840" y="1167"/>
                  <a:pt x="5354" y="2528"/>
                  <a:pt x="4870" y="3768"/>
                </a:cubicBezTo>
                <a:cubicBezTo>
                  <a:pt x="4483" y="4761"/>
                  <a:pt x="3591" y="5405"/>
                  <a:pt x="2677" y="5405"/>
                </a:cubicBezTo>
                <a:cubicBezTo>
                  <a:pt x="2449" y="5405"/>
                  <a:pt x="2220" y="5365"/>
                  <a:pt x="1997" y="5281"/>
                </a:cubicBezTo>
                <a:cubicBezTo>
                  <a:pt x="1483" y="5069"/>
                  <a:pt x="1059" y="4646"/>
                  <a:pt x="848" y="4071"/>
                </a:cubicBezTo>
                <a:cubicBezTo>
                  <a:pt x="636" y="3496"/>
                  <a:pt x="636" y="2861"/>
                  <a:pt x="848" y="2226"/>
                </a:cubicBezTo>
                <a:cubicBezTo>
                  <a:pt x="1241" y="1228"/>
                  <a:pt x="2148" y="623"/>
                  <a:pt x="3056" y="623"/>
                </a:cubicBezTo>
                <a:close/>
                <a:moveTo>
                  <a:pt x="3049" y="1"/>
                </a:moveTo>
                <a:cubicBezTo>
                  <a:pt x="1891" y="1"/>
                  <a:pt x="757" y="771"/>
                  <a:pt x="303" y="2014"/>
                </a:cubicBezTo>
                <a:cubicBezTo>
                  <a:pt x="1" y="2770"/>
                  <a:pt x="1" y="3587"/>
                  <a:pt x="273" y="4283"/>
                </a:cubicBezTo>
                <a:cubicBezTo>
                  <a:pt x="545" y="5039"/>
                  <a:pt x="1090" y="5583"/>
                  <a:pt x="1785" y="5825"/>
                </a:cubicBezTo>
                <a:cubicBezTo>
                  <a:pt x="2088" y="5946"/>
                  <a:pt x="2390" y="6007"/>
                  <a:pt x="2693" y="6007"/>
                </a:cubicBezTo>
                <a:cubicBezTo>
                  <a:pt x="3842" y="6007"/>
                  <a:pt x="4961" y="5220"/>
                  <a:pt x="5445" y="3980"/>
                </a:cubicBezTo>
                <a:cubicBezTo>
                  <a:pt x="6050" y="2407"/>
                  <a:pt x="5384" y="714"/>
                  <a:pt x="3963" y="169"/>
                </a:cubicBezTo>
                <a:cubicBezTo>
                  <a:pt x="3665" y="55"/>
                  <a:pt x="3356" y="1"/>
                  <a:pt x="30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48"/>
          <p:cNvSpPr/>
          <p:nvPr/>
        </p:nvSpPr>
        <p:spPr>
          <a:xfrm>
            <a:off x="5736215" y="3734834"/>
            <a:ext cx="19905" cy="1304039"/>
          </a:xfrm>
          <a:custGeom>
            <a:rect b="b" l="l" r="r" t="t"/>
            <a:pathLst>
              <a:path extrusionOk="0" h="73374" w="1120">
                <a:moveTo>
                  <a:pt x="1" y="1"/>
                </a:moveTo>
                <a:lnTo>
                  <a:pt x="1" y="73374"/>
                </a:lnTo>
                <a:lnTo>
                  <a:pt x="1120" y="73374"/>
                </a:lnTo>
                <a:lnTo>
                  <a:pt x="112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48"/>
          <p:cNvSpPr/>
          <p:nvPr/>
        </p:nvSpPr>
        <p:spPr>
          <a:xfrm>
            <a:off x="7028433" y="3734834"/>
            <a:ext cx="19905" cy="1304039"/>
          </a:xfrm>
          <a:custGeom>
            <a:rect b="b" l="l" r="r" t="t"/>
            <a:pathLst>
              <a:path extrusionOk="0" h="73374" w="1120">
                <a:moveTo>
                  <a:pt x="1" y="1"/>
                </a:moveTo>
                <a:lnTo>
                  <a:pt x="1" y="73374"/>
                </a:lnTo>
                <a:lnTo>
                  <a:pt x="1120" y="73374"/>
                </a:lnTo>
                <a:lnTo>
                  <a:pt x="112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48"/>
          <p:cNvSpPr/>
          <p:nvPr/>
        </p:nvSpPr>
        <p:spPr>
          <a:xfrm>
            <a:off x="5473375" y="3697760"/>
            <a:ext cx="1809312" cy="73649"/>
          </a:xfrm>
          <a:custGeom>
            <a:rect b="b" l="l" r="r" t="t"/>
            <a:pathLst>
              <a:path extrusionOk="0" h="4144" w="101804">
                <a:moveTo>
                  <a:pt x="0" y="0"/>
                </a:moveTo>
                <a:lnTo>
                  <a:pt x="0" y="4144"/>
                </a:lnTo>
                <a:lnTo>
                  <a:pt x="101803" y="4144"/>
                </a:lnTo>
                <a:lnTo>
                  <a:pt x="10180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48"/>
          <p:cNvSpPr/>
          <p:nvPr/>
        </p:nvSpPr>
        <p:spPr>
          <a:xfrm>
            <a:off x="6826819" y="3512835"/>
            <a:ext cx="263993" cy="184016"/>
          </a:xfrm>
          <a:custGeom>
            <a:rect b="b" l="l" r="r" t="t"/>
            <a:pathLst>
              <a:path extrusionOk="0" h="10354" w="14854">
                <a:moveTo>
                  <a:pt x="1697" y="1"/>
                </a:moveTo>
                <a:cubicBezTo>
                  <a:pt x="1697" y="1"/>
                  <a:pt x="0" y="10354"/>
                  <a:pt x="7018" y="10354"/>
                </a:cubicBezTo>
                <a:cubicBezTo>
                  <a:pt x="7137" y="10354"/>
                  <a:pt x="7259" y="10351"/>
                  <a:pt x="7383" y="10345"/>
                </a:cubicBezTo>
                <a:cubicBezTo>
                  <a:pt x="14853" y="9982"/>
                  <a:pt x="13220" y="1"/>
                  <a:pt x="132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48"/>
          <p:cNvSpPr/>
          <p:nvPr/>
        </p:nvSpPr>
        <p:spPr>
          <a:xfrm>
            <a:off x="6788164" y="3532705"/>
            <a:ext cx="116126" cy="114562"/>
          </a:xfrm>
          <a:custGeom>
            <a:rect b="b" l="l" r="r" t="t"/>
            <a:pathLst>
              <a:path extrusionOk="0" h="6446" w="6534">
                <a:moveTo>
                  <a:pt x="3263" y="1030"/>
                </a:moveTo>
                <a:cubicBezTo>
                  <a:pt x="4447" y="1030"/>
                  <a:pt x="5415" y="1957"/>
                  <a:pt x="5444" y="3147"/>
                </a:cubicBezTo>
                <a:cubicBezTo>
                  <a:pt x="5505" y="4357"/>
                  <a:pt x="4537" y="5355"/>
                  <a:pt x="3327" y="5416"/>
                </a:cubicBezTo>
                <a:cubicBezTo>
                  <a:pt x="3309" y="5416"/>
                  <a:pt x="3290" y="5416"/>
                  <a:pt x="3272" y="5416"/>
                </a:cubicBezTo>
                <a:cubicBezTo>
                  <a:pt x="2087" y="5416"/>
                  <a:pt x="1119" y="4460"/>
                  <a:pt x="1059" y="3268"/>
                </a:cubicBezTo>
                <a:cubicBezTo>
                  <a:pt x="1029" y="2059"/>
                  <a:pt x="1997" y="1061"/>
                  <a:pt x="3206" y="1030"/>
                </a:cubicBezTo>
                <a:cubicBezTo>
                  <a:pt x="3225" y="1030"/>
                  <a:pt x="3244" y="1030"/>
                  <a:pt x="3263" y="1030"/>
                </a:cubicBezTo>
                <a:close/>
                <a:moveTo>
                  <a:pt x="3286" y="0"/>
                </a:moveTo>
                <a:cubicBezTo>
                  <a:pt x="3250" y="0"/>
                  <a:pt x="3213" y="1"/>
                  <a:pt x="3176" y="2"/>
                </a:cubicBezTo>
                <a:cubicBezTo>
                  <a:pt x="1392" y="32"/>
                  <a:pt x="0" y="1544"/>
                  <a:pt x="31" y="3299"/>
                </a:cubicBezTo>
                <a:cubicBezTo>
                  <a:pt x="90" y="5046"/>
                  <a:pt x="1513" y="6446"/>
                  <a:pt x="3248" y="6446"/>
                </a:cubicBezTo>
                <a:cubicBezTo>
                  <a:pt x="3284" y="6446"/>
                  <a:pt x="3321" y="6445"/>
                  <a:pt x="3358" y="6444"/>
                </a:cubicBezTo>
                <a:cubicBezTo>
                  <a:pt x="5142" y="6384"/>
                  <a:pt x="6533" y="4902"/>
                  <a:pt x="6473" y="3117"/>
                </a:cubicBezTo>
                <a:cubicBezTo>
                  <a:pt x="6443" y="1370"/>
                  <a:pt x="4993" y="0"/>
                  <a:pt x="32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48"/>
          <p:cNvSpPr/>
          <p:nvPr/>
        </p:nvSpPr>
        <p:spPr>
          <a:xfrm>
            <a:off x="4767603" y="3492699"/>
            <a:ext cx="350474" cy="471682"/>
          </a:xfrm>
          <a:custGeom>
            <a:rect b="b" l="l" r="r" t="t"/>
            <a:pathLst>
              <a:path extrusionOk="0" h="26540" w="19720">
                <a:moveTo>
                  <a:pt x="9786" y="1"/>
                </a:moveTo>
                <a:cubicBezTo>
                  <a:pt x="4844" y="1"/>
                  <a:pt x="1101" y="3588"/>
                  <a:pt x="575" y="7606"/>
                </a:cubicBezTo>
                <a:cubicBezTo>
                  <a:pt x="0" y="11992"/>
                  <a:pt x="7289" y="24029"/>
                  <a:pt x="7319" y="24029"/>
                </a:cubicBezTo>
                <a:lnTo>
                  <a:pt x="19720" y="26539"/>
                </a:lnTo>
                <a:lnTo>
                  <a:pt x="19720" y="4733"/>
                </a:lnTo>
                <a:cubicBezTo>
                  <a:pt x="16268" y="1339"/>
                  <a:pt x="12803" y="1"/>
                  <a:pt x="978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48"/>
          <p:cNvSpPr/>
          <p:nvPr/>
        </p:nvSpPr>
        <p:spPr>
          <a:xfrm>
            <a:off x="5654514" y="4640565"/>
            <a:ext cx="238685" cy="391102"/>
          </a:xfrm>
          <a:custGeom>
            <a:rect b="b" l="l" r="r" t="t"/>
            <a:pathLst>
              <a:path extrusionOk="0" h="22006" w="13430">
                <a:moveTo>
                  <a:pt x="6655" y="1"/>
                </a:moveTo>
                <a:lnTo>
                  <a:pt x="575" y="17179"/>
                </a:lnTo>
                <a:cubicBezTo>
                  <a:pt x="1" y="18813"/>
                  <a:pt x="666" y="20597"/>
                  <a:pt x="2118" y="21474"/>
                </a:cubicBezTo>
                <a:cubicBezTo>
                  <a:pt x="2708" y="21836"/>
                  <a:pt x="3358" y="22006"/>
                  <a:pt x="3998" y="22006"/>
                </a:cubicBezTo>
                <a:cubicBezTo>
                  <a:pt x="5392" y="22006"/>
                  <a:pt x="6740" y="21199"/>
                  <a:pt x="7320" y="19811"/>
                </a:cubicBezTo>
                <a:lnTo>
                  <a:pt x="13429" y="5354"/>
                </a:lnTo>
                <a:lnTo>
                  <a:pt x="6655" y="1"/>
                </a:lnTo>
                <a:close/>
              </a:path>
            </a:pathLst>
          </a:custGeom>
          <a:solidFill>
            <a:srgbClr val="FDB5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48"/>
          <p:cNvSpPr/>
          <p:nvPr/>
        </p:nvSpPr>
        <p:spPr>
          <a:xfrm>
            <a:off x="5709876" y="4866332"/>
            <a:ext cx="290278" cy="152133"/>
          </a:xfrm>
          <a:custGeom>
            <a:rect b="b" l="l" r="r" t="t"/>
            <a:pathLst>
              <a:path extrusionOk="0" h="8560" w="16333">
                <a:moveTo>
                  <a:pt x="1755" y="0"/>
                </a:moveTo>
                <a:lnTo>
                  <a:pt x="1" y="8559"/>
                </a:lnTo>
                <a:lnTo>
                  <a:pt x="16333" y="8559"/>
                </a:lnTo>
                <a:lnTo>
                  <a:pt x="16333" y="4537"/>
                </a:lnTo>
                <a:lnTo>
                  <a:pt x="1755" y="0"/>
                </a:lnTo>
                <a:close/>
              </a:path>
            </a:pathLst>
          </a:custGeom>
          <a:solidFill>
            <a:srgbClr val="FDB5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48"/>
          <p:cNvSpPr/>
          <p:nvPr/>
        </p:nvSpPr>
        <p:spPr>
          <a:xfrm>
            <a:off x="5781909" y="4893204"/>
            <a:ext cx="282760" cy="145681"/>
          </a:xfrm>
          <a:custGeom>
            <a:rect b="b" l="l" r="r" t="t"/>
            <a:pathLst>
              <a:path extrusionOk="0" h="8197" w="15910">
                <a:moveTo>
                  <a:pt x="4779" y="1"/>
                </a:moveTo>
                <a:cubicBezTo>
                  <a:pt x="4779" y="1"/>
                  <a:pt x="1120" y="1603"/>
                  <a:pt x="1" y="8076"/>
                </a:cubicBezTo>
                <a:lnTo>
                  <a:pt x="13369" y="8197"/>
                </a:lnTo>
                <a:cubicBezTo>
                  <a:pt x="14851" y="8197"/>
                  <a:pt x="15909" y="6624"/>
                  <a:pt x="15909" y="5172"/>
                </a:cubicBezTo>
                <a:cubicBezTo>
                  <a:pt x="15909" y="3418"/>
                  <a:pt x="14397" y="2027"/>
                  <a:pt x="13127" y="1755"/>
                </a:cubicBezTo>
                <a:lnTo>
                  <a:pt x="47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48"/>
          <p:cNvSpPr/>
          <p:nvPr/>
        </p:nvSpPr>
        <p:spPr>
          <a:xfrm>
            <a:off x="5649147" y="3964901"/>
            <a:ext cx="527861" cy="820805"/>
          </a:xfrm>
          <a:custGeom>
            <a:rect b="b" l="l" r="r" t="t"/>
            <a:pathLst>
              <a:path extrusionOk="0" h="46184" w="29701">
                <a:moveTo>
                  <a:pt x="13701" y="0"/>
                </a:moveTo>
                <a:lnTo>
                  <a:pt x="0" y="42706"/>
                </a:lnTo>
                <a:lnTo>
                  <a:pt x="16332" y="46184"/>
                </a:lnTo>
                <a:lnTo>
                  <a:pt x="29700" y="6473"/>
                </a:lnTo>
                <a:lnTo>
                  <a:pt x="137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48"/>
          <p:cNvSpPr/>
          <p:nvPr/>
        </p:nvSpPr>
        <p:spPr>
          <a:xfrm>
            <a:off x="4843937" y="3697760"/>
            <a:ext cx="1364235" cy="474632"/>
          </a:xfrm>
          <a:custGeom>
            <a:rect b="b" l="l" r="r" t="t"/>
            <a:pathLst>
              <a:path extrusionOk="0" h="26706" w="76761">
                <a:moveTo>
                  <a:pt x="14699" y="0"/>
                </a:moveTo>
                <a:cubicBezTo>
                  <a:pt x="14699" y="0"/>
                  <a:pt x="0" y="20778"/>
                  <a:pt x="18237" y="26706"/>
                </a:cubicBezTo>
                <a:lnTo>
                  <a:pt x="67476" y="26706"/>
                </a:lnTo>
                <a:cubicBezTo>
                  <a:pt x="70802" y="26706"/>
                  <a:pt x="73797" y="24649"/>
                  <a:pt x="75006" y="21504"/>
                </a:cubicBezTo>
                <a:cubicBezTo>
                  <a:pt x="76761" y="16846"/>
                  <a:pt x="73918" y="11735"/>
                  <a:pt x="69018" y="10767"/>
                </a:cubicBezTo>
                <a:lnTo>
                  <a:pt x="25194" y="4627"/>
                </a:lnTo>
                <a:lnTo>
                  <a:pt x="265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48"/>
          <p:cNvSpPr/>
          <p:nvPr/>
        </p:nvSpPr>
        <p:spPr>
          <a:xfrm>
            <a:off x="4744481" y="3697760"/>
            <a:ext cx="1364786" cy="474632"/>
          </a:xfrm>
          <a:custGeom>
            <a:rect b="b" l="l" r="r" t="t"/>
            <a:pathLst>
              <a:path extrusionOk="0" h="26706" w="76792">
                <a:moveTo>
                  <a:pt x="14730" y="0"/>
                </a:moveTo>
                <a:cubicBezTo>
                  <a:pt x="14730" y="0"/>
                  <a:pt x="1" y="20778"/>
                  <a:pt x="18238" y="26706"/>
                </a:cubicBezTo>
                <a:lnTo>
                  <a:pt x="67507" y="26706"/>
                </a:lnTo>
                <a:cubicBezTo>
                  <a:pt x="70833" y="26706"/>
                  <a:pt x="73828" y="24649"/>
                  <a:pt x="75007" y="21504"/>
                </a:cubicBezTo>
                <a:cubicBezTo>
                  <a:pt x="76792" y="16846"/>
                  <a:pt x="73888" y="10949"/>
                  <a:pt x="68989" y="9981"/>
                </a:cubicBezTo>
                <a:lnTo>
                  <a:pt x="35659" y="5323"/>
                </a:lnTo>
                <a:lnTo>
                  <a:pt x="335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48"/>
          <p:cNvSpPr/>
          <p:nvPr/>
        </p:nvSpPr>
        <p:spPr>
          <a:xfrm>
            <a:off x="6121083" y="4670672"/>
            <a:ext cx="264490" cy="347666"/>
          </a:xfrm>
          <a:custGeom>
            <a:rect b="b" l="l" r="r" t="t"/>
            <a:pathLst>
              <a:path extrusionOk="0" h="19562" w="14882">
                <a:moveTo>
                  <a:pt x="8621" y="0"/>
                </a:moveTo>
                <a:lnTo>
                  <a:pt x="1" y="756"/>
                </a:lnTo>
                <a:lnTo>
                  <a:pt x="7441" y="17421"/>
                </a:lnTo>
                <a:cubicBezTo>
                  <a:pt x="8029" y="18750"/>
                  <a:pt x="9330" y="19561"/>
                  <a:pt x="10723" y="19561"/>
                </a:cubicBezTo>
                <a:cubicBezTo>
                  <a:pt x="10978" y="19561"/>
                  <a:pt x="11236" y="19534"/>
                  <a:pt x="11494" y="19478"/>
                </a:cubicBezTo>
                <a:cubicBezTo>
                  <a:pt x="13641" y="19024"/>
                  <a:pt x="14881" y="16756"/>
                  <a:pt x="14125" y="14669"/>
                </a:cubicBezTo>
                <a:lnTo>
                  <a:pt x="8621" y="0"/>
                </a:lnTo>
                <a:close/>
              </a:path>
            </a:pathLst>
          </a:custGeom>
          <a:solidFill>
            <a:srgbClr val="FDB5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48"/>
          <p:cNvSpPr/>
          <p:nvPr/>
        </p:nvSpPr>
        <p:spPr>
          <a:xfrm>
            <a:off x="6304924" y="4866332"/>
            <a:ext cx="290278" cy="152133"/>
          </a:xfrm>
          <a:custGeom>
            <a:rect b="b" l="l" r="r" t="t"/>
            <a:pathLst>
              <a:path extrusionOk="0" h="8560" w="16333">
                <a:moveTo>
                  <a:pt x="1755" y="0"/>
                </a:moveTo>
                <a:lnTo>
                  <a:pt x="1" y="8559"/>
                </a:lnTo>
                <a:lnTo>
                  <a:pt x="16333" y="8559"/>
                </a:lnTo>
                <a:lnTo>
                  <a:pt x="16333" y="4537"/>
                </a:lnTo>
                <a:lnTo>
                  <a:pt x="1755" y="0"/>
                </a:lnTo>
                <a:close/>
              </a:path>
            </a:pathLst>
          </a:custGeom>
          <a:solidFill>
            <a:srgbClr val="FDB5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48"/>
          <p:cNvSpPr/>
          <p:nvPr/>
        </p:nvSpPr>
        <p:spPr>
          <a:xfrm>
            <a:off x="6376424" y="4893204"/>
            <a:ext cx="283276" cy="145681"/>
          </a:xfrm>
          <a:custGeom>
            <a:rect b="b" l="l" r="r" t="t"/>
            <a:pathLst>
              <a:path extrusionOk="0" h="8197" w="15939">
                <a:moveTo>
                  <a:pt x="4779" y="1"/>
                </a:moveTo>
                <a:cubicBezTo>
                  <a:pt x="4779" y="1"/>
                  <a:pt x="1119" y="1603"/>
                  <a:pt x="0" y="8076"/>
                </a:cubicBezTo>
                <a:lnTo>
                  <a:pt x="13398" y="8197"/>
                </a:lnTo>
                <a:cubicBezTo>
                  <a:pt x="14850" y="8197"/>
                  <a:pt x="15939" y="6624"/>
                  <a:pt x="15939" y="5172"/>
                </a:cubicBezTo>
                <a:cubicBezTo>
                  <a:pt x="15939" y="3418"/>
                  <a:pt x="14396" y="2027"/>
                  <a:pt x="13156" y="1755"/>
                </a:cubicBezTo>
                <a:lnTo>
                  <a:pt x="47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48"/>
          <p:cNvSpPr/>
          <p:nvPr/>
        </p:nvSpPr>
        <p:spPr>
          <a:xfrm>
            <a:off x="5795345" y="3964901"/>
            <a:ext cx="585391" cy="897138"/>
          </a:xfrm>
          <a:custGeom>
            <a:rect b="b" l="l" r="r" t="t"/>
            <a:pathLst>
              <a:path extrusionOk="0" h="50479" w="32938">
                <a:moveTo>
                  <a:pt x="15516" y="0"/>
                </a:moveTo>
                <a:lnTo>
                  <a:pt x="1" y="7592"/>
                </a:lnTo>
                <a:lnTo>
                  <a:pt x="17301" y="50478"/>
                </a:lnTo>
                <a:lnTo>
                  <a:pt x="32937" y="44944"/>
                </a:lnTo>
                <a:lnTo>
                  <a:pt x="1551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48"/>
          <p:cNvSpPr/>
          <p:nvPr/>
        </p:nvSpPr>
        <p:spPr>
          <a:xfrm>
            <a:off x="4733195" y="3627878"/>
            <a:ext cx="862748" cy="584289"/>
          </a:xfrm>
          <a:custGeom>
            <a:rect b="b" l="l" r="r" t="t"/>
            <a:pathLst>
              <a:path extrusionOk="0" h="32876" w="48544">
                <a:moveTo>
                  <a:pt x="2511" y="0"/>
                </a:moveTo>
                <a:cubicBezTo>
                  <a:pt x="2511" y="1"/>
                  <a:pt x="1" y="18631"/>
                  <a:pt x="9407" y="28944"/>
                </a:cubicBezTo>
                <a:cubicBezTo>
                  <a:pt x="11463" y="31212"/>
                  <a:pt x="16635" y="32876"/>
                  <a:pt x="19690" y="32876"/>
                </a:cubicBezTo>
                <a:lnTo>
                  <a:pt x="44853" y="32876"/>
                </a:lnTo>
                <a:cubicBezTo>
                  <a:pt x="45942" y="32876"/>
                  <a:pt x="46880" y="32090"/>
                  <a:pt x="47061" y="31031"/>
                </a:cubicBezTo>
                <a:cubicBezTo>
                  <a:pt x="47878" y="26283"/>
                  <a:pt x="48543" y="13973"/>
                  <a:pt x="33935" y="12159"/>
                </a:cubicBezTo>
                <a:cubicBezTo>
                  <a:pt x="15788" y="9860"/>
                  <a:pt x="8651" y="12431"/>
                  <a:pt x="25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48"/>
          <p:cNvSpPr/>
          <p:nvPr/>
        </p:nvSpPr>
        <p:spPr>
          <a:xfrm>
            <a:off x="5364784" y="4034783"/>
            <a:ext cx="205361" cy="1005710"/>
          </a:xfrm>
          <a:custGeom>
            <a:rect b="b" l="l" r="r" t="t"/>
            <a:pathLst>
              <a:path extrusionOk="0" h="56588" w="11555">
                <a:moveTo>
                  <a:pt x="848" y="0"/>
                </a:moveTo>
                <a:lnTo>
                  <a:pt x="1" y="182"/>
                </a:lnTo>
                <a:lnTo>
                  <a:pt x="10708" y="56587"/>
                </a:lnTo>
                <a:lnTo>
                  <a:pt x="11554" y="56406"/>
                </a:lnTo>
                <a:lnTo>
                  <a:pt x="84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48"/>
          <p:cNvSpPr/>
          <p:nvPr/>
        </p:nvSpPr>
        <p:spPr>
          <a:xfrm>
            <a:off x="4872409" y="4034783"/>
            <a:ext cx="205361" cy="1005710"/>
          </a:xfrm>
          <a:custGeom>
            <a:rect b="b" l="l" r="r" t="t"/>
            <a:pathLst>
              <a:path extrusionOk="0" h="56588" w="11555">
                <a:moveTo>
                  <a:pt x="10708" y="0"/>
                </a:moveTo>
                <a:lnTo>
                  <a:pt x="1" y="56406"/>
                </a:lnTo>
                <a:lnTo>
                  <a:pt x="848" y="56587"/>
                </a:lnTo>
                <a:lnTo>
                  <a:pt x="11554" y="182"/>
                </a:lnTo>
                <a:lnTo>
                  <a:pt x="1070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48"/>
          <p:cNvSpPr/>
          <p:nvPr/>
        </p:nvSpPr>
        <p:spPr>
          <a:xfrm>
            <a:off x="4913268" y="3022078"/>
            <a:ext cx="545598" cy="675693"/>
          </a:xfrm>
          <a:custGeom>
            <a:rect b="b" l="l" r="r" t="t"/>
            <a:pathLst>
              <a:path extrusionOk="0" h="38019" w="30699">
                <a:moveTo>
                  <a:pt x="15909" y="1"/>
                </a:moveTo>
                <a:lnTo>
                  <a:pt x="9104" y="999"/>
                </a:lnTo>
                <a:cubicBezTo>
                  <a:pt x="9104" y="999"/>
                  <a:pt x="2723" y="2299"/>
                  <a:pt x="1362" y="7350"/>
                </a:cubicBezTo>
                <a:cubicBezTo>
                  <a:pt x="1" y="12431"/>
                  <a:pt x="5233" y="38018"/>
                  <a:pt x="5233" y="38018"/>
                </a:cubicBezTo>
                <a:lnTo>
                  <a:pt x="24045" y="38018"/>
                </a:lnTo>
                <a:lnTo>
                  <a:pt x="29701" y="21958"/>
                </a:lnTo>
                <a:cubicBezTo>
                  <a:pt x="30124" y="20658"/>
                  <a:pt x="30427" y="19327"/>
                  <a:pt x="30517" y="17966"/>
                </a:cubicBezTo>
                <a:cubicBezTo>
                  <a:pt x="30699" y="15093"/>
                  <a:pt x="30366" y="12129"/>
                  <a:pt x="29187" y="9558"/>
                </a:cubicBezTo>
                <a:lnTo>
                  <a:pt x="26041" y="2693"/>
                </a:lnTo>
                <a:lnTo>
                  <a:pt x="21021" y="545"/>
                </a:lnTo>
                <a:lnTo>
                  <a:pt x="159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48"/>
          <p:cNvSpPr/>
          <p:nvPr/>
        </p:nvSpPr>
        <p:spPr>
          <a:xfrm>
            <a:off x="5125599" y="3022078"/>
            <a:ext cx="253187" cy="100610"/>
          </a:xfrm>
          <a:custGeom>
            <a:rect b="b" l="l" r="r" t="t"/>
            <a:pathLst>
              <a:path extrusionOk="0" h="5661" w="14246">
                <a:moveTo>
                  <a:pt x="3962" y="1"/>
                </a:moveTo>
                <a:lnTo>
                  <a:pt x="0" y="606"/>
                </a:lnTo>
                <a:cubicBezTo>
                  <a:pt x="1923" y="3865"/>
                  <a:pt x="5003" y="5661"/>
                  <a:pt x="8884" y="5661"/>
                </a:cubicBezTo>
                <a:cubicBezTo>
                  <a:pt x="9397" y="5661"/>
                  <a:pt x="9924" y="5629"/>
                  <a:pt x="10465" y="5566"/>
                </a:cubicBezTo>
                <a:cubicBezTo>
                  <a:pt x="14245" y="5142"/>
                  <a:pt x="11886" y="1755"/>
                  <a:pt x="11886" y="1755"/>
                </a:cubicBezTo>
                <a:lnTo>
                  <a:pt x="9557" y="757"/>
                </a:lnTo>
                <a:lnTo>
                  <a:pt x="3962" y="1"/>
                </a:lnTo>
                <a:close/>
              </a:path>
            </a:pathLst>
          </a:custGeom>
          <a:solidFill>
            <a:srgbClr val="FDB5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48"/>
          <p:cNvSpPr/>
          <p:nvPr/>
        </p:nvSpPr>
        <p:spPr>
          <a:xfrm>
            <a:off x="5415311" y="3156778"/>
            <a:ext cx="42494" cy="149680"/>
          </a:xfrm>
          <a:custGeom>
            <a:rect b="b" l="l" r="r" t="t"/>
            <a:pathLst>
              <a:path extrusionOk="0" h="8422" w="2391">
                <a:moveTo>
                  <a:pt x="94" y="1"/>
                </a:moveTo>
                <a:cubicBezTo>
                  <a:pt x="82" y="1"/>
                  <a:pt x="70" y="4"/>
                  <a:pt x="61" y="13"/>
                </a:cubicBezTo>
                <a:cubicBezTo>
                  <a:pt x="1" y="13"/>
                  <a:pt x="1" y="74"/>
                  <a:pt x="1" y="104"/>
                </a:cubicBezTo>
                <a:cubicBezTo>
                  <a:pt x="1634" y="4187"/>
                  <a:pt x="2209" y="8330"/>
                  <a:pt x="2239" y="8361"/>
                </a:cubicBezTo>
                <a:cubicBezTo>
                  <a:pt x="2239" y="8391"/>
                  <a:pt x="2269" y="8421"/>
                  <a:pt x="2300" y="8421"/>
                </a:cubicBezTo>
                <a:lnTo>
                  <a:pt x="2330" y="8421"/>
                </a:lnTo>
                <a:cubicBezTo>
                  <a:pt x="2360" y="8421"/>
                  <a:pt x="2390" y="8391"/>
                  <a:pt x="2390" y="8330"/>
                </a:cubicBezTo>
                <a:cubicBezTo>
                  <a:pt x="2390" y="8300"/>
                  <a:pt x="1785" y="4157"/>
                  <a:pt x="152" y="43"/>
                </a:cubicBezTo>
                <a:cubicBezTo>
                  <a:pt x="152" y="22"/>
                  <a:pt x="122" y="1"/>
                  <a:pt x="9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48"/>
          <p:cNvSpPr/>
          <p:nvPr/>
        </p:nvSpPr>
        <p:spPr>
          <a:xfrm>
            <a:off x="5726547" y="3471372"/>
            <a:ext cx="134147" cy="73738"/>
          </a:xfrm>
          <a:custGeom>
            <a:rect b="b" l="l" r="r" t="t"/>
            <a:pathLst>
              <a:path extrusionOk="0" h="4149" w="7548">
                <a:moveTo>
                  <a:pt x="6932" y="0"/>
                </a:moveTo>
                <a:cubicBezTo>
                  <a:pt x="6870" y="0"/>
                  <a:pt x="6807" y="12"/>
                  <a:pt x="6745" y="35"/>
                </a:cubicBezTo>
                <a:lnTo>
                  <a:pt x="4507" y="731"/>
                </a:lnTo>
                <a:cubicBezTo>
                  <a:pt x="3872" y="943"/>
                  <a:pt x="3297" y="1275"/>
                  <a:pt x="2813" y="1699"/>
                </a:cubicBezTo>
                <a:lnTo>
                  <a:pt x="1" y="4149"/>
                </a:lnTo>
                <a:lnTo>
                  <a:pt x="3811" y="2546"/>
                </a:lnTo>
                <a:lnTo>
                  <a:pt x="7138" y="1094"/>
                </a:lnTo>
                <a:cubicBezTo>
                  <a:pt x="7320" y="1003"/>
                  <a:pt x="7441" y="852"/>
                  <a:pt x="7471" y="671"/>
                </a:cubicBezTo>
                <a:cubicBezTo>
                  <a:pt x="7547" y="314"/>
                  <a:pt x="7259" y="0"/>
                  <a:pt x="6932" y="0"/>
                </a:cubicBezTo>
                <a:close/>
              </a:path>
            </a:pathLst>
          </a:custGeom>
          <a:solidFill>
            <a:srgbClr val="FDB5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48"/>
          <p:cNvSpPr/>
          <p:nvPr/>
        </p:nvSpPr>
        <p:spPr>
          <a:xfrm>
            <a:off x="5236323" y="3589169"/>
            <a:ext cx="411220" cy="187073"/>
          </a:xfrm>
          <a:custGeom>
            <a:rect b="b" l="l" r="r" t="t"/>
            <a:pathLst>
              <a:path extrusionOk="0" h="10526" w="23138">
                <a:moveTo>
                  <a:pt x="23077" y="1"/>
                </a:moveTo>
                <a:lnTo>
                  <a:pt x="1" y="2360"/>
                </a:lnTo>
                <a:lnTo>
                  <a:pt x="1755" y="10526"/>
                </a:lnTo>
                <a:lnTo>
                  <a:pt x="23138" y="3751"/>
                </a:lnTo>
                <a:lnTo>
                  <a:pt x="23077" y="1"/>
                </a:lnTo>
                <a:close/>
              </a:path>
            </a:pathLst>
          </a:custGeom>
          <a:solidFill>
            <a:srgbClr val="FDB5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48"/>
          <p:cNvSpPr/>
          <p:nvPr/>
        </p:nvSpPr>
        <p:spPr>
          <a:xfrm>
            <a:off x="5641078" y="3498120"/>
            <a:ext cx="225533" cy="157713"/>
          </a:xfrm>
          <a:custGeom>
            <a:rect b="b" l="l" r="r" t="t"/>
            <a:pathLst>
              <a:path extrusionOk="0" h="8874" w="12690">
                <a:moveTo>
                  <a:pt x="11957" y="0"/>
                </a:moveTo>
                <a:cubicBezTo>
                  <a:pt x="11915" y="0"/>
                  <a:pt x="11871" y="4"/>
                  <a:pt x="11826" y="12"/>
                </a:cubicBezTo>
                <a:lnTo>
                  <a:pt x="7894" y="829"/>
                </a:lnTo>
                <a:cubicBezTo>
                  <a:pt x="7471" y="920"/>
                  <a:pt x="7078" y="1071"/>
                  <a:pt x="6685" y="1283"/>
                </a:cubicBezTo>
                <a:lnTo>
                  <a:pt x="1" y="5184"/>
                </a:lnTo>
                <a:lnTo>
                  <a:pt x="364" y="8874"/>
                </a:lnTo>
                <a:cubicBezTo>
                  <a:pt x="364" y="8874"/>
                  <a:pt x="7138" y="7936"/>
                  <a:pt x="8197" y="2583"/>
                </a:cubicBezTo>
                <a:lnTo>
                  <a:pt x="12159" y="1222"/>
                </a:lnTo>
                <a:cubicBezTo>
                  <a:pt x="12371" y="1162"/>
                  <a:pt x="12522" y="1010"/>
                  <a:pt x="12552" y="799"/>
                </a:cubicBezTo>
                <a:cubicBezTo>
                  <a:pt x="12689" y="387"/>
                  <a:pt x="12378" y="0"/>
                  <a:pt x="11957" y="0"/>
                </a:cubicBezTo>
                <a:close/>
              </a:path>
            </a:pathLst>
          </a:custGeom>
          <a:solidFill>
            <a:srgbClr val="FDB5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48"/>
          <p:cNvSpPr/>
          <p:nvPr/>
        </p:nvSpPr>
        <p:spPr>
          <a:xfrm>
            <a:off x="4953577" y="3168294"/>
            <a:ext cx="384881" cy="611854"/>
          </a:xfrm>
          <a:custGeom>
            <a:rect b="b" l="l" r="r" t="t"/>
            <a:pathLst>
              <a:path extrusionOk="0" h="34427" w="21656">
                <a:moveTo>
                  <a:pt x="9346" y="0"/>
                </a:moveTo>
                <a:lnTo>
                  <a:pt x="1" y="4083"/>
                </a:lnTo>
                <a:lnTo>
                  <a:pt x="11917" y="31575"/>
                </a:lnTo>
                <a:cubicBezTo>
                  <a:pt x="12687" y="33355"/>
                  <a:pt x="14412" y="34427"/>
                  <a:pt x="16242" y="34427"/>
                </a:cubicBezTo>
                <a:cubicBezTo>
                  <a:pt x="16714" y="34427"/>
                  <a:pt x="17193" y="34356"/>
                  <a:pt x="17664" y="34207"/>
                </a:cubicBezTo>
                <a:cubicBezTo>
                  <a:pt x="20295" y="33390"/>
                  <a:pt x="21656" y="30487"/>
                  <a:pt x="20628" y="27946"/>
                </a:cubicBezTo>
                <a:lnTo>
                  <a:pt x="9346" y="0"/>
                </a:lnTo>
                <a:close/>
              </a:path>
            </a:pathLst>
          </a:custGeom>
          <a:solidFill>
            <a:srgbClr val="FDB5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48"/>
          <p:cNvSpPr/>
          <p:nvPr/>
        </p:nvSpPr>
        <p:spPr>
          <a:xfrm>
            <a:off x="4877794" y="3085651"/>
            <a:ext cx="327369" cy="349798"/>
          </a:xfrm>
          <a:custGeom>
            <a:rect b="b" l="l" r="r" t="t"/>
            <a:pathLst>
              <a:path extrusionOk="0" h="19682" w="18420">
                <a:moveTo>
                  <a:pt x="9268" y="1"/>
                </a:moveTo>
                <a:cubicBezTo>
                  <a:pt x="8737" y="1"/>
                  <a:pt x="8188" y="112"/>
                  <a:pt x="7622" y="356"/>
                </a:cubicBezTo>
                <a:cubicBezTo>
                  <a:pt x="0" y="3622"/>
                  <a:pt x="6473" y="19682"/>
                  <a:pt x="6473" y="19682"/>
                </a:cubicBezTo>
                <a:lnTo>
                  <a:pt x="18419" y="12363"/>
                </a:lnTo>
                <a:cubicBezTo>
                  <a:pt x="18419" y="12363"/>
                  <a:pt x="14862" y="1"/>
                  <a:pt x="92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48"/>
          <p:cNvSpPr/>
          <p:nvPr/>
        </p:nvSpPr>
        <p:spPr>
          <a:xfrm>
            <a:off x="5137951" y="3144959"/>
            <a:ext cx="68833" cy="176534"/>
          </a:xfrm>
          <a:custGeom>
            <a:rect b="b" l="l" r="r" t="t"/>
            <a:pathLst>
              <a:path extrusionOk="0" h="9933" w="3873">
                <a:moveTo>
                  <a:pt x="107" y="0"/>
                </a:moveTo>
                <a:cubicBezTo>
                  <a:pt x="94" y="0"/>
                  <a:pt x="79" y="4"/>
                  <a:pt x="61" y="13"/>
                </a:cubicBezTo>
                <a:cubicBezTo>
                  <a:pt x="31" y="13"/>
                  <a:pt x="1" y="73"/>
                  <a:pt x="31" y="104"/>
                </a:cubicBezTo>
                <a:lnTo>
                  <a:pt x="3660" y="8995"/>
                </a:lnTo>
                <a:lnTo>
                  <a:pt x="2360" y="9782"/>
                </a:lnTo>
                <a:cubicBezTo>
                  <a:pt x="2330" y="9812"/>
                  <a:pt x="2330" y="9872"/>
                  <a:pt x="2360" y="9903"/>
                </a:cubicBezTo>
                <a:cubicBezTo>
                  <a:pt x="2360" y="9933"/>
                  <a:pt x="2390" y="9933"/>
                  <a:pt x="2420" y="9933"/>
                </a:cubicBezTo>
                <a:lnTo>
                  <a:pt x="2451" y="9933"/>
                </a:lnTo>
                <a:lnTo>
                  <a:pt x="3812" y="9116"/>
                </a:lnTo>
                <a:cubicBezTo>
                  <a:pt x="3842" y="9086"/>
                  <a:pt x="3872" y="9026"/>
                  <a:pt x="3842" y="8995"/>
                </a:cubicBezTo>
                <a:lnTo>
                  <a:pt x="182" y="43"/>
                </a:lnTo>
                <a:cubicBezTo>
                  <a:pt x="161" y="22"/>
                  <a:pt x="139" y="0"/>
                  <a:pt x="10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48"/>
          <p:cNvSpPr/>
          <p:nvPr/>
        </p:nvSpPr>
        <p:spPr>
          <a:xfrm>
            <a:off x="4966480" y="3338681"/>
            <a:ext cx="63448" cy="90320"/>
          </a:xfrm>
          <a:custGeom>
            <a:rect b="b" l="l" r="r" t="t"/>
            <a:pathLst>
              <a:path extrusionOk="0" h="5082" w="3570">
                <a:moveTo>
                  <a:pt x="61" y="1"/>
                </a:moveTo>
                <a:cubicBezTo>
                  <a:pt x="1" y="31"/>
                  <a:pt x="1" y="92"/>
                  <a:pt x="1" y="122"/>
                </a:cubicBezTo>
                <a:lnTo>
                  <a:pt x="2118" y="5021"/>
                </a:lnTo>
                <a:cubicBezTo>
                  <a:pt x="2148" y="5052"/>
                  <a:pt x="2148" y="5052"/>
                  <a:pt x="2178" y="5082"/>
                </a:cubicBezTo>
                <a:lnTo>
                  <a:pt x="2209" y="5082"/>
                </a:lnTo>
                <a:cubicBezTo>
                  <a:pt x="2209" y="5082"/>
                  <a:pt x="2239" y="5082"/>
                  <a:pt x="2239" y="5052"/>
                </a:cubicBezTo>
                <a:lnTo>
                  <a:pt x="3509" y="4265"/>
                </a:lnTo>
                <a:cubicBezTo>
                  <a:pt x="3570" y="4265"/>
                  <a:pt x="3570" y="4205"/>
                  <a:pt x="3539" y="4175"/>
                </a:cubicBezTo>
                <a:cubicBezTo>
                  <a:pt x="3539" y="4139"/>
                  <a:pt x="3519" y="4124"/>
                  <a:pt x="3495" y="4124"/>
                </a:cubicBezTo>
                <a:cubicBezTo>
                  <a:pt x="3479" y="4124"/>
                  <a:pt x="3461" y="4132"/>
                  <a:pt x="3449" y="4144"/>
                </a:cubicBezTo>
                <a:lnTo>
                  <a:pt x="2239" y="4870"/>
                </a:lnTo>
                <a:lnTo>
                  <a:pt x="152" y="61"/>
                </a:lnTo>
                <a:cubicBezTo>
                  <a:pt x="152" y="1"/>
                  <a:pt x="92" y="1"/>
                  <a:pt x="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48"/>
          <p:cNvSpPr/>
          <p:nvPr/>
        </p:nvSpPr>
        <p:spPr>
          <a:xfrm>
            <a:off x="4879944" y="2679830"/>
            <a:ext cx="355326" cy="318483"/>
          </a:xfrm>
          <a:custGeom>
            <a:rect b="b" l="l" r="r" t="t"/>
            <a:pathLst>
              <a:path extrusionOk="0" h="17920" w="19993">
                <a:moveTo>
                  <a:pt x="9997" y="0"/>
                </a:moveTo>
                <a:cubicBezTo>
                  <a:pt x="7511" y="0"/>
                  <a:pt x="5038" y="1030"/>
                  <a:pt x="3267" y="3047"/>
                </a:cubicBezTo>
                <a:cubicBezTo>
                  <a:pt x="1" y="6767"/>
                  <a:pt x="364" y="12423"/>
                  <a:pt x="4084" y="15689"/>
                </a:cubicBezTo>
                <a:cubicBezTo>
                  <a:pt x="5787" y="17185"/>
                  <a:pt x="7896" y="17919"/>
                  <a:pt x="9996" y="17919"/>
                </a:cubicBezTo>
                <a:cubicBezTo>
                  <a:pt x="12482" y="17919"/>
                  <a:pt x="14955" y="16889"/>
                  <a:pt x="16726" y="14872"/>
                </a:cubicBezTo>
                <a:cubicBezTo>
                  <a:pt x="19993" y="11152"/>
                  <a:pt x="19630" y="5497"/>
                  <a:pt x="15910" y="2230"/>
                </a:cubicBezTo>
                <a:cubicBezTo>
                  <a:pt x="14206" y="735"/>
                  <a:pt x="12097" y="0"/>
                  <a:pt x="999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48"/>
          <p:cNvSpPr/>
          <p:nvPr/>
        </p:nvSpPr>
        <p:spPr>
          <a:xfrm>
            <a:off x="5292768" y="2493163"/>
            <a:ext cx="237601" cy="148365"/>
          </a:xfrm>
          <a:custGeom>
            <a:rect b="b" l="l" r="r" t="t"/>
            <a:pathLst>
              <a:path extrusionOk="0" h="8348" w="13369">
                <a:moveTo>
                  <a:pt x="5142" y="0"/>
                </a:moveTo>
                <a:lnTo>
                  <a:pt x="1" y="1785"/>
                </a:lnTo>
                <a:lnTo>
                  <a:pt x="8923" y="8348"/>
                </a:lnTo>
                <a:cubicBezTo>
                  <a:pt x="13369" y="2420"/>
                  <a:pt x="5142" y="0"/>
                  <a:pt x="514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48"/>
          <p:cNvSpPr/>
          <p:nvPr/>
        </p:nvSpPr>
        <p:spPr>
          <a:xfrm>
            <a:off x="4994453" y="2470041"/>
            <a:ext cx="389715" cy="348341"/>
          </a:xfrm>
          <a:custGeom>
            <a:rect b="b" l="l" r="r" t="t"/>
            <a:pathLst>
              <a:path extrusionOk="0" h="19600" w="21928">
                <a:moveTo>
                  <a:pt x="14257" y="0"/>
                </a:moveTo>
                <a:cubicBezTo>
                  <a:pt x="11484" y="0"/>
                  <a:pt x="8573" y="633"/>
                  <a:pt x="6684" y="2783"/>
                </a:cubicBezTo>
                <a:cubicBezTo>
                  <a:pt x="0" y="10344"/>
                  <a:pt x="11584" y="19599"/>
                  <a:pt x="11584" y="19599"/>
                </a:cubicBezTo>
                <a:lnTo>
                  <a:pt x="21927" y="1301"/>
                </a:lnTo>
                <a:cubicBezTo>
                  <a:pt x="21927" y="1301"/>
                  <a:pt x="18233" y="0"/>
                  <a:pt x="142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48"/>
          <p:cNvSpPr/>
          <p:nvPr/>
        </p:nvSpPr>
        <p:spPr>
          <a:xfrm>
            <a:off x="5371288" y="2704552"/>
            <a:ext cx="117689" cy="96114"/>
          </a:xfrm>
          <a:custGeom>
            <a:rect b="b" l="l" r="r" t="t"/>
            <a:pathLst>
              <a:path extrusionOk="0" h="5408" w="6622">
                <a:moveTo>
                  <a:pt x="3385" y="1"/>
                </a:moveTo>
                <a:cubicBezTo>
                  <a:pt x="2481" y="1"/>
                  <a:pt x="1751" y="788"/>
                  <a:pt x="1208" y="1626"/>
                </a:cubicBezTo>
                <a:cubicBezTo>
                  <a:pt x="663" y="2442"/>
                  <a:pt x="300" y="3350"/>
                  <a:pt x="119" y="4257"/>
                </a:cubicBezTo>
                <a:cubicBezTo>
                  <a:pt x="1" y="4846"/>
                  <a:pt x="573" y="5407"/>
                  <a:pt x="1274" y="5407"/>
                </a:cubicBezTo>
                <a:cubicBezTo>
                  <a:pt x="1292" y="5407"/>
                  <a:pt x="1310" y="5407"/>
                  <a:pt x="1329" y="5406"/>
                </a:cubicBezTo>
                <a:cubicBezTo>
                  <a:pt x="3839" y="5376"/>
                  <a:pt x="6621" y="1686"/>
                  <a:pt x="4353" y="295"/>
                </a:cubicBezTo>
                <a:cubicBezTo>
                  <a:pt x="4011" y="90"/>
                  <a:pt x="3688" y="1"/>
                  <a:pt x="3385" y="1"/>
                </a:cubicBezTo>
                <a:close/>
              </a:path>
            </a:pathLst>
          </a:custGeom>
          <a:solidFill>
            <a:srgbClr val="FDB5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48"/>
          <p:cNvSpPr/>
          <p:nvPr/>
        </p:nvSpPr>
        <p:spPr>
          <a:xfrm>
            <a:off x="5163223" y="2785577"/>
            <a:ext cx="153750" cy="302630"/>
          </a:xfrm>
          <a:custGeom>
            <a:rect b="b" l="l" r="r" t="t"/>
            <a:pathLst>
              <a:path extrusionOk="0" h="17028" w="8651">
                <a:moveTo>
                  <a:pt x="3357" y="0"/>
                </a:moveTo>
                <a:lnTo>
                  <a:pt x="0" y="14518"/>
                </a:lnTo>
                <a:lnTo>
                  <a:pt x="7410" y="17028"/>
                </a:lnTo>
                <a:lnTo>
                  <a:pt x="8650" y="3418"/>
                </a:lnTo>
                <a:lnTo>
                  <a:pt x="3357" y="0"/>
                </a:lnTo>
                <a:close/>
              </a:path>
            </a:pathLst>
          </a:custGeom>
          <a:solidFill>
            <a:srgbClr val="FDB5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48"/>
          <p:cNvSpPr/>
          <p:nvPr/>
        </p:nvSpPr>
        <p:spPr>
          <a:xfrm>
            <a:off x="5215902" y="2873730"/>
            <a:ext cx="98371" cy="118809"/>
          </a:xfrm>
          <a:custGeom>
            <a:rect b="b" l="l" r="r" t="t"/>
            <a:pathLst>
              <a:path extrusionOk="0" h="6685" w="5535">
                <a:moveTo>
                  <a:pt x="0" y="0"/>
                </a:moveTo>
                <a:lnTo>
                  <a:pt x="4930" y="6684"/>
                </a:lnTo>
                <a:lnTo>
                  <a:pt x="5535" y="1392"/>
                </a:lnTo>
                <a:lnTo>
                  <a:pt x="0" y="0"/>
                </a:lnTo>
                <a:close/>
              </a:path>
            </a:pathLst>
          </a:custGeom>
          <a:solidFill>
            <a:srgbClr val="FDB5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48"/>
          <p:cNvSpPr/>
          <p:nvPr/>
        </p:nvSpPr>
        <p:spPr>
          <a:xfrm>
            <a:off x="5116997" y="2513211"/>
            <a:ext cx="348856" cy="400557"/>
          </a:xfrm>
          <a:custGeom>
            <a:rect b="b" l="l" r="r" t="t"/>
            <a:pathLst>
              <a:path extrusionOk="0" h="22538" w="19629">
                <a:moveTo>
                  <a:pt x="9836" y="0"/>
                </a:moveTo>
                <a:cubicBezTo>
                  <a:pt x="1" y="0"/>
                  <a:pt x="2178" y="9730"/>
                  <a:pt x="2178" y="9730"/>
                </a:cubicBezTo>
                <a:lnTo>
                  <a:pt x="2843" y="12694"/>
                </a:lnTo>
                <a:cubicBezTo>
                  <a:pt x="2873" y="14267"/>
                  <a:pt x="2450" y="15235"/>
                  <a:pt x="4628" y="19015"/>
                </a:cubicBezTo>
                <a:cubicBezTo>
                  <a:pt x="6100" y="21557"/>
                  <a:pt x="8426" y="22538"/>
                  <a:pt x="10263" y="22538"/>
                </a:cubicBezTo>
                <a:cubicBezTo>
                  <a:pt x="10917" y="22538"/>
                  <a:pt x="11508" y="22413"/>
                  <a:pt x="11977" y="22191"/>
                </a:cubicBezTo>
                <a:cubicBezTo>
                  <a:pt x="16514" y="20043"/>
                  <a:pt x="17724" y="15658"/>
                  <a:pt x="18722" y="7734"/>
                </a:cubicBezTo>
                <a:cubicBezTo>
                  <a:pt x="19629" y="536"/>
                  <a:pt x="11765" y="112"/>
                  <a:pt x="11765" y="112"/>
                </a:cubicBezTo>
                <a:cubicBezTo>
                  <a:pt x="11076" y="36"/>
                  <a:pt x="10434" y="0"/>
                  <a:pt x="9836" y="0"/>
                </a:cubicBezTo>
                <a:close/>
              </a:path>
            </a:pathLst>
          </a:custGeom>
          <a:solidFill>
            <a:srgbClr val="FDB5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48"/>
          <p:cNvSpPr/>
          <p:nvPr/>
        </p:nvSpPr>
        <p:spPr>
          <a:xfrm rot="1364483">
            <a:off x="5345969" y="2739653"/>
            <a:ext cx="18287" cy="44091"/>
          </a:xfrm>
          <a:custGeom>
            <a:rect b="b" l="l" r="r" t="t"/>
            <a:pathLst>
              <a:path extrusionOk="0" h="2481" w="1029">
                <a:moveTo>
                  <a:pt x="333" y="1"/>
                </a:moveTo>
                <a:cubicBezTo>
                  <a:pt x="303" y="31"/>
                  <a:pt x="273" y="61"/>
                  <a:pt x="273" y="122"/>
                </a:cubicBezTo>
                <a:lnTo>
                  <a:pt x="847" y="1785"/>
                </a:lnTo>
                <a:lnTo>
                  <a:pt x="31" y="2330"/>
                </a:lnTo>
                <a:cubicBezTo>
                  <a:pt x="0" y="2360"/>
                  <a:pt x="0" y="2390"/>
                  <a:pt x="31" y="2451"/>
                </a:cubicBezTo>
                <a:cubicBezTo>
                  <a:pt x="31" y="2451"/>
                  <a:pt x="61" y="2481"/>
                  <a:pt x="91" y="2481"/>
                </a:cubicBezTo>
                <a:cubicBezTo>
                  <a:pt x="121" y="2481"/>
                  <a:pt x="121" y="2481"/>
                  <a:pt x="152" y="2451"/>
                </a:cubicBezTo>
                <a:lnTo>
                  <a:pt x="998" y="1876"/>
                </a:lnTo>
                <a:cubicBezTo>
                  <a:pt x="1029" y="1846"/>
                  <a:pt x="1029" y="1816"/>
                  <a:pt x="1029" y="1785"/>
                </a:cubicBezTo>
                <a:lnTo>
                  <a:pt x="454" y="61"/>
                </a:lnTo>
                <a:cubicBezTo>
                  <a:pt x="424" y="1"/>
                  <a:pt x="363" y="1"/>
                  <a:pt x="333" y="1"/>
                </a:cubicBezTo>
                <a:close/>
              </a:path>
            </a:pathLst>
          </a:custGeom>
          <a:solidFill>
            <a:srgbClr val="ED97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48"/>
          <p:cNvSpPr/>
          <p:nvPr/>
        </p:nvSpPr>
        <p:spPr>
          <a:xfrm>
            <a:off x="5390056" y="2654308"/>
            <a:ext cx="59698" cy="46884"/>
          </a:xfrm>
          <a:custGeom>
            <a:rect b="b" l="l" r="r" t="t"/>
            <a:pathLst>
              <a:path extrusionOk="0" h="2638" w="3359">
                <a:moveTo>
                  <a:pt x="1430" y="1"/>
                </a:moveTo>
                <a:cubicBezTo>
                  <a:pt x="707" y="1"/>
                  <a:pt x="1" y="460"/>
                  <a:pt x="1" y="460"/>
                </a:cubicBezTo>
                <a:lnTo>
                  <a:pt x="3358" y="2638"/>
                </a:lnTo>
                <a:cubicBezTo>
                  <a:pt x="3358" y="2638"/>
                  <a:pt x="3025" y="793"/>
                  <a:pt x="2179" y="218"/>
                </a:cubicBezTo>
                <a:cubicBezTo>
                  <a:pt x="1948" y="59"/>
                  <a:pt x="1688" y="1"/>
                  <a:pt x="1430" y="1"/>
                </a:cubicBezTo>
                <a:close/>
              </a:path>
            </a:pathLst>
          </a:custGeom>
          <a:solidFill>
            <a:srgbClr val="203B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48"/>
          <p:cNvSpPr/>
          <p:nvPr/>
        </p:nvSpPr>
        <p:spPr>
          <a:xfrm>
            <a:off x="5229337" y="2634154"/>
            <a:ext cx="104840" cy="40166"/>
          </a:xfrm>
          <a:custGeom>
            <a:rect b="b" l="l" r="r" t="t"/>
            <a:pathLst>
              <a:path extrusionOk="0" h="2260" w="5899">
                <a:moveTo>
                  <a:pt x="3704" y="0"/>
                </a:moveTo>
                <a:cubicBezTo>
                  <a:pt x="3486" y="0"/>
                  <a:pt x="3259" y="25"/>
                  <a:pt x="3025" y="82"/>
                </a:cubicBezTo>
                <a:cubicBezTo>
                  <a:pt x="1453" y="506"/>
                  <a:pt x="1" y="2260"/>
                  <a:pt x="1" y="2260"/>
                </a:cubicBezTo>
                <a:lnTo>
                  <a:pt x="5899" y="838"/>
                </a:lnTo>
                <a:cubicBezTo>
                  <a:pt x="5899" y="838"/>
                  <a:pt x="4972" y="0"/>
                  <a:pt x="3704" y="0"/>
                </a:cubicBezTo>
                <a:close/>
              </a:path>
            </a:pathLst>
          </a:custGeom>
          <a:solidFill>
            <a:srgbClr val="203B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48"/>
          <p:cNvSpPr/>
          <p:nvPr/>
        </p:nvSpPr>
        <p:spPr>
          <a:xfrm>
            <a:off x="5292769" y="2809233"/>
            <a:ext cx="55379" cy="20225"/>
          </a:xfrm>
          <a:custGeom>
            <a:rect b="b" l="l" r="r" t="t"/>
            <a:pathLst>
              <a:path extrusionOk="0" h="1138" w="3116">
                <a:moveTo>
                  <a:pt x="3114" y="997"/>
                </a:moveTo>
                <a:cubicBezTo>
                  <a:pt x="3115" y="998"/>
                  <a:pt x="3115" y="998"/>
                  <a:pt x="3115" y="998"/>
                </a:cubicBezTo>
                <a:cubicBezTo>
                  <a:pt x="3115" y="998"/>
                  <a:pt x="3115" y="997"/>
                  <a:pt x="3114" y="997"/>
                </a:cubicBezTo>
                <a:close/>
                <a:moveTo>
                  <a:pt x="0" y="0"/>
                </a:moveTo>
                <a:lnTo>
                  <a:pt x="0" y="0"/>
                </a:lnTo>
                <a:cubicBezTo>
                  <a:pt x="1124" y="929"/>
                  <a:pt x="1941" y="1138"/>
                  <a:pt x="2456" y="1138"/>
                </a:cubicBezTo>
                <a:cubicBezTo>
                  <a:pt x="2877" y="1138"/>
                  <a:pt x="3096" y="997"/>
                  <a:pt x="3114" y="997"/>
                </a:cubicBezTo>
                <a:cubicBezTo>
                  <a:pt x="3114" y="997"/>
                  <a:pt x="3114" y="997"/>
                  <a:pt x="3114" y="997"/>
                </a:cubicBezTo>
                <a:lnTo>
                  <a:pt x="3114" y="997"/>
                </a:lnTo>
                <a:cubicBezTo>
                  <a:pt x="2086" y="212"/>
                  <a:pt x="0" y="0"/>
                  <a:pt x="0" y="0"/>
                </a:cubicBezTo>
                <a:close/>
              </a:path>
            </a:pathLst>
          </a:custGeom>
          <a:solidFill>
            <a:srgbClr val="E87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48"/>
          <p:cNvSpPr/>
          <p:nvPr/>
        </p:nvSpPr>
        <p:spPr>
          <a:xfrm>
            <a:off x="5292769" y="2809233"/>
            <a:ext cx="55841" cy="29804"/>
          </a:xfrm>
          <a:custGeom>
            <a:rect b="b" l="l" r="r" t="t"/>
            <a:pathLst>
              <a:path extrusionOk="0" h="1677" w="3142">
                <a:moveTo>
                  <a:pt x="0" y="0"/>
                </a:moveTo>
                <a:cubicBezTo>
                  <a:pt x="0" y="0"/>
                  <a:pt x="303" y="1512"/>
                  <a:pt x="1906" y="1664"/>
                </a:cubicBezTo>
                <a:cubicBezTo>
                  <a:pt x="1994" y="1672"/>
                  <a:pt x="2076" y="1676"/>
                  <a:pt x="2152" y="1676"/>
                </a:cubicBezTo>
                <a:cubicBezTo>
                  <a:pt x="3141" y="1676"/>
                  <a:pt x="3115" y="998"/>
                  <a:pt x="3115" y="998"/>
                </a:cubicBezTo>
                <a:lnTo>
                  <a:pt x="0" y="0"/>
                </a:lnTo>
                <a:close/>
              </a:path>
            </a:pathLst>
          </a:custGeom>
          <a:solidFill>
            <a:srgbClr val="E87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48"/>
          <p:cNvSpPr/>
          <p:nvPr/>
        </p:nvSpPr>
        <p:spPr>
          <a:xfrm>
            <a:off x="5104093" y="2491706"/>
            <a:ext cx="279544" cy="179929"/>
          </a:xfrm>
          <a:custGeom>
            <a:rect b="b" l="l" r="r" t="t"/>
            <a:pathLst>
              <a:path extrusionOk="0" h="10124" w="15729">
                <a:moveTo>
                  <a:pt x="12213" y="1"/>
                </a:moveTo>
                <a:cubicBezTo>
                  <a:pt x="10352" y="1"/>
                  <a:pt x="7933" y="438"/>
                  <a:pt x="5415" y="2079"/>
                </a:cubicBezTo>
                <a:cubicBezTo>
                  <a:pt x="1" y="5557"/>
                  <a:pt x="2753" y="10124"/>
                  <a:pt x="2753" y="10124"/>
                </a:cubicBezTo>
                <a:cubicBezTo>
                  <a:pt x="2753" y="10124"/>
                  <a:pt x="2755" y="10124"/>
                  <a:pt x="2759" y="10124"/>
                </a:cubicBezTo>
                <a:cubicBezTo>
                  <a:pt x="3045" y="10124"/>
                  <a:pt x="14593" y="10065"/>
                  <a:pt x="15728" y="566"/>
                </a:cubicBezTo>
                <a:cubicBezTo>
                  <a:pt x="15728" y="566"/>
                  <a:pt x="14331" y="1"/>
                  <a:pt x="122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48"/>
          <p:cNvSpPr/>
          <p:nvPr/>
        </p:nvSpPr>
        <p:spPr>
          <a:xfrm>
            <a:off x="5128815" y="2631844"/>
            <a:ext cx="69899" cy="98389"/>
          </a:xfrm>
          <a:custGeom>
            <a:rect b="b" l="l" r="r" t="t"/>
            <a:pathLst>
              <a:path extrusionOk="0" h="5536" w="3933">
                <a:moveTo>
                  <a:pt x="3932" y="0"/>
                </a:moveTo>
                <a:lnTo>
                  <a:pt x="1" y="2118"/>
                </a:lnTo>
                <a:lnTo>
                  <a:pt x="1846" y="5535"/>
                </a:lnTo>
                <a:lnTo>
                  <a:pt x="393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48"/>
          <p:cNvSpPr/>
          <p:nvPr/>
        </p:nvSpPr>
        <p:spPr>
          <a:xfrm>
            <a:off x="5073454" y="2684113"/>
            <a:ext cx="101072" cy="105195"/>
          </a:xfrm>
          <a:custGeom>
            <a:rect b="b" l="l" r="r" t="t"/>
            <a:pathLst>
              <a:path extrusionOk="0" h="5919" w="5687">
                <a:moveTo>
                  <a:pt x="3169" y="1"/>
                </a:moveTo>
                <a:cubicBezTo>
                  <a:pt x="2993" y="1"/>
                  <a:pt x="2804" y="27"/>
                  <a:pt x="2601" y="84"/>
                </a:cubicBezTo>
                <a:cubicBezTo>
                  <a:pt x="0" y="810"/>
                  <a:pt x="1724" y="5135"/>
                  <a:pt x="4114" y="5861"/>
                </a:cubicBezTo>
                <a:cubicBezTo>
                  <a:pt x="4249" y="5900"/>
                  <a:pt x="4385" y="5918"/>
                  <a:pt x="4518" y="5918"/>
                </a:cubicBezTo>
                <a:cubicBezTo>
                  <a:pt x="5096" y="5918"/>
                  <a:pt x="5601" y="5566"/>
                  <a:pt x="5626" y="5074"/>
                </a:cubicBezTo>
                <a:cubicBezTo>
                  <a:pt x="5686" y="4106"/>
                  <a:pt x="5596" y="3169"/>
                  <a:pt x="5263" y="2231"/>
                </a:cubicBezTo>
                <a:cubicBezTo>
                  <a:pt x="4922" y="1105"/>
                  <a:pt x="4310" y="1"/>
                  <a:pt x="3169" y="1"/>
                </a:cubicBezTo>
                <a:close/>
              </a:path>
            </a:pathLst>
          </a:custGeom>
          <a:solidFill>
            <a:srgbClr val="FDB5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48"/>
          <p:cNvSpPr/>
          <p:nvPr/>
        </p:nvSpPr>
        <p:spPr>
          <a:xfrm>
            <a:off x="5121831" y="2714416"/>
            <a:ext cx="32275" cy="39455"/>
          </a:xfrm>
          <a:custGeom>
            <a:rect b="b" l="l" r="r" t="t"/>
            <a:pathLst>
              <a:path extrusionOk="0" h="2220" w="1816">
                <a:moveTo>
                  <a:pt x="62" y="0"/>
                </a:moveTo>
                <a:cubicBezTo>
                  <a:pt x="33" y="0"/>
                  <a:pt x="0" y="28"/>
                  <a:pt x="0" y="73"/>
                </a:cubicBezTo>
                <a:cubicBezTo>
                  <a:pt x="0" y="103"/>
                  <a:pt x="31" y="133"/>
                  <a:pt x="61" y="163"/>
                </a:cubicBezTo>
                <a:cubicBezTo>
                  <a:pt x="121" y="163"/>
                  <a:pt x="1452" y="436"/>
                  <a:pt x="1664" y="2159"/>
                </a:cubicBezTo>
                <a:cubicBezTo>
                  <a:pt x="1664" y="2190"/>
                  <a:pt x="1694" y="2220"/>
                  <a:pt x="1755" y="2220"/>
                </a:cubicBezTo>
                <a:cubicBezTo>
                  <a:pt x="1785" y="2220"/>
                  <a:pt x="1815" y="2159"/>
                  <a:pt x="1815" y="2129"/>
                </a:cubicBezTo>
                <a:cubicBezTo>
                  <a:pt x="1573" y="315"/>
                  <a:pt x="121" y="12"/>
                  <a:pt x="91" y="12"/>
                </a:cubicBezTo>
                <a:cubicBezTo>
                  <a:pt x="83" y="4"/>
                  <a:pt x="73" y="0"/>
                  <a:pt x="6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48"/>
          <p:cNvSpPr/>
          <p:nvPr/>
        </p:nvSpPr>
        <p:spPr>
          <a:xfrm>
            <a:off x="7332684" y="4441168"/>
            <a:ext cx="513874" cy="597725"/>
          </a:xfrm>
          <a:custGeom>
            <a:rect b="b" l="l" r="r" t="t"/>
            <a:pathLst>
              <a:path extrusionOk="0" h="33632" w="28914">
                <a:moveTo>
                  <a:pt x="14699" y="0"/>
                </a:moveTo>
                <a:lnTo>
                  <a:pt x="2571" y="2208"/>
                </a:lnTo>
                <a:cubicBezTo>
                  <a:pt x="2934" y="2783"/>
                  <a:pt x="3266" y="3750"/>
                  <a:pt x="3539" y="4658"/>
                </a:cubicBezTo>
                <a:cubicBezTo>
                  <a:pt x="3962" y="6110"/>
                  <a:pt x="4144" y="7652"/>
                  <a:pt x="4083" y="9164"/>
                </a:cubicBezTo>
                <a:lnTo>
                  <a:pt x="3176" y="30728"/>
                </a:lnTo>
                <a:cubicBezTo>
                  <a:pt x="0" y="30728"/>
                  <a:pt x="272" y="33632"/>
                  <a:pt x="272" y="33632"/>
                </a:cubicBezTo>
                <a:lnTo>
                  <a:pt x="27341" y="33632"/>
                </a:lnTo>
                <a:cubicBezTo>
                  <a:pt x="28914" y="18147"/>
                  <a:pt x="21383" y="12310"/>
                  <a:pt x="17512" y="8559"/>
                </a:cubicBezTo>
                <a:cubicBezTo>
                  <a:pt x="13640" y="4839"/>
                  <a:pt x="14699" y="0"/>
                  <a:pt x="146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48"/>
          <p:cNvSpPr/>
          <p:nvPr/>
        </p:nvSpPr>
        <p:spPr>
          <a:xfrm rot="-9430309">
            <a:off x="7823689" y="4846006"/>
            <a:ext cx="267167" cy="192791"/>
          </a:xfrm>
          <a:custGeom>
            <a:rect b="b" l="l" r="r" t="t"/>
            <a:pathLst>
              <a:path extrusionOk="0" h="10848" w="15033">
                <a:moveTo>
                  <a:pt x="13248" y="1"/>
                </a:moveTo>
                <a:cubicBezTo>
                  <a:pt x="12316" y="6095"/>
                  <a:pt x="9466" y="7544"/>
                  <a:pt x="6801" y="7544"/>
                </a:cubicBezTo>
                <a:cubicBezTo>
                  <a:pt x="5313" y="7544"/>
                  <a:pt x="3882" y="7092"/>
                  <a:pt x="2874" y="6745"/>
                </a:cubicBezTo>
                <a:cubicBezTo>
                  <a:pt x="2646" y="6673"/>
                  <a:pt x="2377" y="6622"/>
                  <a:pt x="2098" y="6622"/>
                </a:cubicBezTo>
                <a:cubicBezTo>
                  <a:pt x="1452" y="6622"/>
                  <a:pt x="753" y="6895"/>
                  <a:pt x="394" y="7804"/>
                </a:cubicBezTo>
                <a:cubicBezTo>
                  <a:pt x="1" y="8832"/>
                  <a:pt x="817" y="9951"/>
                  <a:pt x="1997" y="10284"/>
                </a:cubicBezTo>
                <a:cubicBezTo>
                  <a:pt x="3446" y="10674"/>
                  <a:pt x="4734" y="10847"/>
                  <a:pt x="5878" y="10847"/>
                </a:cubicBezTo>
                <a:cubicBezTo>
                  <a:pt x="14937" y="10847"/>
                  <a:pt x="15032" y="1"/>
                  <a:pt x="150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48"/>
          <p:cNvSpPr/>
          <p:nvPr/>
        </p:nvSpPr>
        <p:spPr>
          <a:xfrm>
            <a:off x="7410617" y="4726527"/>
            <a:ext cx="347790" cy="313987"/>
          </a:xfrm>
          <a:custGeom>
            <a:rect b="b" l="l" r="r" t="t"/>
            <a:pathLst>
              <a:path extrusionOk="0" h="17667" w="19569">
                <a:moveTo>
                  <a:pt x="10741" y="0"/>
                </a:moveTo>
                <a:cubicBezTo>
                  <a:pt x="9807" y="0"/>
                  <a:pt x="8807" y="192"/>
                  <a:pt x="7743" y="639"/>
                </a:cubicBezTo>
                <a:cubicBezTo>
                  <a:pt x="242" y="3784"/>
                  <a:pt x="3630" y="13493"/>
                  <a:pt x="4084" y="14703"/>
                </a:cubicBezTo>
                <a:cubicBezTo>
                  <a:pt x="3025" y="14733"/>
                  <a:pt x="2239" y="15035"/>
                  <a:pt x="1724" y="15610"/>
                </a:cubicBezTo>
                <a:cubicBezTo>
                  <a:pt x="999" y="16427"/>
                  <a:pt x="1089" y="17546"/>
                  <a:pt x="1089" y="17576"/>
                </a:cubicBezTo>
                <a:cubicBezTo>
                  <a:pt x="1120" y="17636"/>
                  <a:pt x="1150" y="17667"/>
                  <a:pt x="1180" y="17667"/>
                </a:cubicBezTo>
                <a:lnTo>
                  <a:pt x="1210" y="17667"/>
                </a:lnTo>
                <a:cubicBezTo>
                  <a:pt x="1241" y="17667"/>
                  <a:pt x="1271" y="17606"/>
                  <a:pt x="1271" y="17546"/>
                </a:cubicBezTo>
                <a:cubicBezTo>
                  <a:pt x="1271" y="17546"/>
                  <a:pt x="1180" y="16487"/>
                  <a:pt x="1876" y="15731"/>
                </a:cubicBezTo>
                <a:cubicBezTo>
                  <a:pt x="2360" y="15156"/>
                  <a:pt x="3146" y="14884"/>
                  <a:pt x="4204" y="14884"/>
                </a:cubicBezTo>
                <a:cubicBezTo>
                  <a:pt x="4235" y="14884"/>
                  <a:pt x="4265" y="14854"/>
                  <a:pt x="4295" y="14854"/>
                </a:cubicBezTo>
                <a:cubicBezTo>
                  <a:pt x="4295" y="14824"/>
                  <a:pt x="4295" y="14793"/>
                  <a:pt x="4295" y="14763"/>
                </a:cubicBezTo>
                <a:cubicBezTo>
                  <a:pt x="4235" y="14642"/>
                  <a:pt x="1" y="4087"/>
                  <a:pt x="7834" y="790"/>
                </a:cubicBezTo>
                <a:cubicBezTo>
                  <a:pt x="8860" y="361"/>
                  <a:pt x="9827" y="177"/>
                  <a:pt x="10731" y="177"/>
                </a:cubicBezTo>
                <a:cubicBezTo>
                  <a:pt x="16196" y="177"/>
                  <a:pt x="19361" y="6913"/>
                  <a:pt x="19387" y="6990"/>
                </a:cubicBezTo>
                <a:cubicBezTo>
                  <a:pt x="19417" y="7051"/>
                  <a:pt x="19478" y="7051"/>
                  <a:pt x="19508" y="7051"/>
                </a:cubicBezTo>
                <a:cubicBezTo>
                  <a:pt x="19569" y="7021"/>
                  <a:pt x="19569" y="6960"/>
                  <a:pt x="19569" y="6930"/>
                </a:cubicBezTo>
                <a:cubicBezTo>
                  <a:pt x="19517" y="6826"/>
                  <a:pt x="16315" y="0"/>
                  <a:pt x="1074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48"/>
          <p:cNvSpPr/>
          <p:nvPr/>
        </p:nvSpPr>
        <p:spPr>
          <a:xfrm>
            <a:off x="7340735" y="4289887"/>
            <a:ext cx="273625" cy="242026"/>
          </a:xfrm>
          <a:custGeom>
            <a:rect b="b" l="l" r="r" t="t"/>
            <a:pathLst>
              <a:path extrusionOk="0" h="13618" w="15396">
                <a:moveTo>
                  <a:pt x="7679" y="0"/>
                </a:moveTo>
                <a:cubicBezTo>
                  <a:pt x="6250" y="0"/>
                  <a:pt x="4806" y="447"/>
                  <a:pt x="3570" y="1375"/>
                </a:cubicBezTo>
                <a:cubicBezTo>
                  <a:pt x="575" y="3643"/>
                  <a:pt x="1" y="7907"/>
                  <a:pt x="2269" y="10932"/>
                </a:cubicBezTo>
                <a:cubicBezTo>
                  <a:pt x="3604" y="12694"/>
                  <a:pt x="5630" y="13618"/>
                  <a:pt x="7682" y="13618"/>
                </a:cubicBezTo>
                <a:cubicBezTo>
                  <a:pt x="9116" y="13618"/>
                  <a:pt x="10564" y="13166"/>
                  <a:pt x="11796" y="12232"/>
                </a:cubicBezTo>
                <a:cubicBezTo>
                  <a:pt x="14790" y="9964"/>
                  <a:pt x="15395" y="5699"/>
                  <a:pt x="13127" y="2705"/>
                </a:cubicBezTo>
                <a:cubicBezTo>
                  <a:pt x="11786" y="935"/>
                  <a:pt x="9747" y="0"/>
                  <a:pt x="76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48"/>
          <p:cNvSpPr/>
          <p:nvPr/>
        </p:nvSpPr>
        <p:spPr>
          <a:xfrm>
            <a:off x="7302044" y="4355166"/>
            <a:ext cx="76333" cy="125261"/>
          </a:xfrm>
          <a:custGeom>
            <a:rect b="b" l="l" r="r" t="t"/>
            <a:pathLst>
              <a:path extrusionOk="0" h="7048" w="4295">
                <a:moveTo>
                  <a:pt x="2299" y="0"/>
                </a:moveTo>
                <a:cubicBezTo>
                  <a:pt x="2299" y="0"/>
                  <a:pt x="0" y="4265"/>
                  <a:pt x="4295" y="7047"/>
                </a:cubicBezTo>
                <a:lnTo>
                  <a:pt x="3720" y="212"/>
                </a:lnTo>
                <a:lnTo>
                  <a:pt x="22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48"/>
          <p:cNvSpPr/>
          <p:nvPr/>
        </p:nvSpPr>
        <p:spPr>
          <a:xfrm>
            <a:off x="7328525" y="4353407"/>
            <a:ext cx="27814" cy="24348"/>
          </a:xfrm>
          <a:custGeom>
            <a:rect b="b" l="l" r="r" t="t"/>
            <a:pathLst>
              <a:path extrusionOk="0" h="1370" w="1565">
                <a:moveTo>
                  <a:pt x="459" y="1"/>
                </a:moveTo>
                <a:cubicBezTo>
                  <a:pt x="194" y="1"/>
                  <a:pt x="0" y="274"/>
                  <a:pt x="83" y="523"/>
                </a:cubicBezTo>
                <a:lnTo>
                  <a:pt x="355" y="1369"/>
                </a:lnTo>
                <a:lnTo>
                  <a:pt x="1565" y="220"/>
                </a:lnTo>
                <a:lnTo>
                  <a:pt x="537" y="8"/>
                </a:lnTo>
                <a:cubicBezTo>
                  <a:pt x="510" y="3"/>
                  <a:pt x="484" y="1"/>
                  <a:pt x="459" y="1"/>
                </a:cubicBezTo>
                <a:close/>
              </a:path>
            </a:pathLst>
          </a:custGeom>
          <a:solidFill>
            <a:srgbClr val="0E2A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48"/>
          <p:cNvSpPr/>
          <p:nvPr/>
        </p:nvSpPr>
        <p:spPr>
          <a:xfrm>
            <a:off x="7398247" y="4342761"/>
            <a:ext cx="22056" cy="21558"/>
          </a:xfrm>
          <a:custGeom>
            <a:rect b="b" l="l" r="r" t="t"/>
            <a:pathLst>
              <a:path extrusionOk="0" h="1213" w="1241">
                <a:moveTo>
                  <a:pt x="656" y="0"/>
                </a:moveTo>
                <a:cubicBezTo>
                  <a:pt x="639" y="0"/>
                  <a:pt x="623" y="1"/>
                  <a:pt x="606" y="2"/>
                </a:cubicBezTo>
                <a:cubicBezTo>
                  <a:pt x="273" y="2"/>
                  <a:pt x="1" y="275"/>
                  <a:pt x="1" y="607"/>
                </a:cubicBezTo>
                <a:cubicBezTo>
                  <a:pt x="1" y="940"/>
                  <a:pt x="273" y="1212"/>
                  <a:pt x="606" y="1212"/>
                </a:cubicBezTo>
                <a:cubicBezTo>
                  <a:pt x="969" y="1212"/>
                  <a:pt x="1241" y="940"/>
                  <a:pt x="1241" y="607"/>
                </a:cubicBezTo>
                <a:cubicBezTo>
                  <a:pt x="1241" y="290"/>
                  <a:pt x="993" y="0"/>
                  <a:pt x="656" y="0"/>
                </a:cubicBezTo>
                <a:close/>
              </a:path>
            </a:pathLst>
          </a:custGeom>
          <a:solidFill>
            <a:srgbClr val="0E2A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48"/>
          <p:cNvSpPr/>
          <p:nvPr/>
        </p:nvSpPr>
        <p:spPr>
          <a:xfrm>
            <a:off x="7485333" y="4229247"/>
            <a:ext cx="75800" cy="105498"/>
          </a:xfrm>
          <a:custGeom>
            <a:rect b="b" l="l" r="r" t="t"/>
            <a:pathLst>
              <a:path extrusionOk="0" h="5936" w="4265">
                <a:moveTo>
                  <a:pt x="3490" y="0"/>
                </a:moveTo>
                <a:cubicBezTo>
                  <a:pt x="3369" y="0"/>
                  <a:pt x="3244" y="51"/>
                  <a:pt x="3146" y="159"/>
                </a:cubicBezTo>
                <a:lnTo>
                  <a:pt x="0" y="3667"/>
                </a:lnTo>
                <a:lnTo>
                  <a:pt x="4265" y="5936"/>
                </a:lnTo>
                <a:lnTo>
                  <a:pt x="3932" y="431"/>
                </a:lnTo>
                <a:cubicBezTo>
                  <a:pt x="3913" y="160"/>
                  <a:pt x="3707" y="0"/>
                  <a:pt x="34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48"/>
          <p:cNvSpPr/>
          <p:nvPr/>
        </p:nvSpPr>
        <p:spPr>
          <a:xfrm>
            <a:off x="7485333" y="4236374"/>
            <a:ext cx="51611" cy="71499"/>
          </a:xfrm>
          <a:custGeom>
            <a:rect b="b" l="l" r="r" t="t"/>
            <a:pathLst>
              <a:path extrusionOk="0" h="4023" w="2904">
                <a:moveTo>
                  <a:pt x="2904" y="0"/>
                </a:moveTo>
                <a:lnTo>
                  <a:pt x="0" y="3266"/>
                </a:lnTo>
                <a:lnTo>
                  <a:pt x="1422" y="4023"/>
                </a:lnTo>
                <a:lnTo>
                  <a:pt x="2904" y="0"/>
                </a:lnTo>
                <a:close/>
              </a:path>
            </a:pathLst>
          </a:custGeom>
          <a:solidFill>
            <a:srgbClr val="EFA0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48"/>
          <p:cNvSpPr/>
          <p:nvPr/>
        </p:nvSpPr>
        <p:spPr>
          <a:xfrm>
            <a:off x="7411701" y="4395262"/>
            <a:ext cx="82784" cy="17435"/>
          </a:xfrm>
          <a:custGeom>
            <a:rect b="b" l="l" r="r" t="t"/>
            <a:pathLst>
              <a:path extrusionOk="0" h="981" w="4658">
                <a:moveTo>
                  <a:pt x="92" y="1"/>
                </a:moveTo>
                <a:cubicBezTo>
                  <a:pt x="63" y="1"/>
                  <a:pt x="30" y="29"/>
                  <a:pt x="30" y="73"/>
                </a:cubicBezTo>
                <a:cubicBezTo>
                  <a:pt x="0" y="133"/>
                  <a:pt x="60" y="164"/>
                  <a:pt x="91" y="164"/>
                </a:cubicBezTo>
                <a:lnTo>
                  <a:pt x="4537" y="980"/>
                </a:lnTo>
                <a:cubicBezTo>
                  <a:pt x="4597" y="980"/>
                  <a:pt x="4627" y="950"/>
                  <a:pt x="4627" y="890"/>
                </a:cubicBezTo>
                <a:cubicBezTo>
                  <a:pt x="4658" y="859"/>
                  <a:pt x="4627" y="799"/>
                  <a:pt x="4567" y="799"/>
                </a:cubicBezTo>
                <a:lnTo>
                  <a:pt x="121" y="12"/>
                </a:lnTo>
                <a:cubicBezTo>
                  <a:pt x="113" y="4"/>
                  <a:pt x="103" y="1"/>
                  <a:pt x="9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48"/>
          <p:cNvSpPr/>
          <p:nvPr/>
        </p:nvSpPr>
        <p:spPr>
          <a:xfrm>
            <a:off x="7407933" y="4410315"/>
            <a:ext cx="76333" cy="33554"/>
          </a:xfrm>
          <a:custGeom>
            <a:rect b="b" l="l" r="r" t="t"/>
            <a:pathLst>
              <a:path extrusionOk="0" h="1888" w="4295">
                <a:moveTo>
                  <a:pt x="92" y="0"/>
                </a:moveTo>
                <a:cubicBezTo>
                  <a:pt x="61" y="0"/>
                  <a:pt x="22" y="28"/>
                  <a:pt x="0" y="73"/>
                </a:cubicBezTo>
                <a:cubicBezTo>
                  <a:pt x="0" y="103"/>
                  <a:pt x="0" y="163"/>
                  <a:pt x="61" y="163"/>
                </a:cubicBezTo>
                <a:lnTo>
                  <a:pt x="4174" y="1887"/>
                </a:lnTo>
                <a:lnTo>
                  <a:pt x="4204" y="1887"/>
                </a:lnTo>
                <a:cubicBezTo>
                  <a:pt x="4235" y="1887"/>
                  <a:pt x="4265" y="1887"/>
                  <a:pt x="4295" y="1857"/>
                </a:cubicBezTo>
                <a:cubicBezTo>
                  <a:pt x="4295" y="1797"/>
                  <a:pt x="4295" y="1736"/>
                  <a:pt x="4235" y="1736"/>
                </a:cubicBezTo>
                <a:lnTo>
                  <a:pt x="121" y="12"/>
                </a:lnTo>
                <a:cubicBezTo>
                  <a:pt x="113" y="4"/>
                  <a:pt x="103" y="0"/>
                  <a:pt x="9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48"/>
          <p:cNvSpPr/>
          <p:nvPr/>
        </p:nvSpPr>
        <p:spPr>
          <a:xfrm>
            <a:off x="7400398" y="4426826"/>
            <a:ext cx="62915" cy="48750"/>
          </a:xfrm>
          <a:custGeom>
            <a:rect b="b" l="l" r="r" t="t"/>
            <a:pathLst>
              <a:path extrusionOk="0" h="2743" w="3540">
                <a:moveTo>
                  <a:pt x="103" y="1"/>
                </a:moveTo>
                <a:cubicBezTo>
                  <a:pt x="77" y="1"/>
                  <a:pt x="49" y="16"/>
                  <a:pt x="31" y="51"/>
                </a:cubicBezTo>
                <a:cubicBezTo>
                  <a:pt x="1" y="81"/>
                  <a:pt x="1" y="142"/>
                  <a:pt x="31" y="172"/>
                </a:cubicBezTo>
                <a:lnTo>
                  <a:pt x="3388" y="2713"/>
                </a:lnTo>
                <a:cubicBezTo>
                  <a:pt x="3388" y="2743"/>
                  <a:pt x="3418" y="2743"/>
                  <a:pt x="3449" y="2743"/>
                </a:cubicBezTo>
                <a:cubicBezTo>
                  <a:pt x="3449" y="2743"/>
                  <a:pt x="3479" y="2743"/>
                  <a:pt x="3509" y="2713"/>
                </a:cubicBezTo>
                <a:cubicBezTo>
                  <a:pt x="3539" y="2652"/>
                  <a:pt x="3539" y="2592"/>
                  <a:pt x="3479" y="2592"/>
                </a:cubicBezTo>
                <a:lnTo>
                  <a:pt x="152" y="21"/>
                </a:lnTo>
                <a:cubicBezTo>
                  <a:pt x="140" y="8"/>
                  <a:pt x="122" y="1"/>
                  <a:pt x="10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48"/>
          <p:cNvSpPr/>
          <p:nvPr/>
        </p:nvSpPr>
        <p:spPr>
          <a:xfrm rot="1967898">
            <a:off x="5246791" y="2686309"/>
            <a:ext cx="86198" cy="54784"/>
          </a:xfrm>
          <a:custGeom>
            <a:rect b="b" l="l" r="r" t="t"/>
            <a:pathLst>
              <a:path extrusionOk="0" h="7839" w="13162">
                <a:moveTo>
                  <a:pt x="7081" y="1"/>
                </a:moveTo>
                <a:cubicBezTo>
                  <a:pt x="6601" y="1"/>
                  <a:pt x="6101" y="45"/>
                  <a:pt x="5584" y="143"/>
                </a:cubicBezTo>
                <a:cubicBezTo>
                  <a:pt x="1153" y="985"/>
                  <a:pt x="1" y="5904"/>
                  <a:pt x="1" y="5904"/>
                </a:cubicBezTo>
                <a:cubicBezTo>
                  <a:pt x="1" y="5904"/>
                  <a:pt x="1321" y="7838"/>
                  <a:pt x="4944" y="7838"/>
                </a:cubicBezTo>
                <a:cubicBezTo>
                  <a:pt x="5621" y="7838"/>
                  <a:pt x="6379" y="7771"/>
                  <a:pt x="7224" y="7610"/>
                </a:cubicBezTo>
                <a:cubicBezTo>
                  <a:pt x="12585" y="6569"/>
                  <a:pt x="13161" y="2470"/>
                  <a:pt x="13161" y="2470"/>
                </a:cubicBezTo>
                <a:cubicBezTo>
                  <a:pt x="13161" y="2470"/>
                  <a:pt x="10693" y="1"/>
                  <a:pt x="70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48"/>
          <p:cNvSpPr/>
          <p:nvPr/>
        </p:nvSpPr>
        <p:spPr>
          <a:xfrm rot="1967898">
            <a:off x="5258773" y="2680901"/>
            <a:ext cx="58771" cy="63024"/>
          </a:xfrm>
          <a:custGeom>
            <a:rect b="b" l="l" r="r" t="t"/>
            <a:pathLst>
              <a:path extrusionOk="0" h="9018" w="8974">
                <a:moveTo>
                  <a:pt x="4476" y="0"/>
                </a:moveTo>
                <a:cubicBezTo>
                  <a:pt x="1994" y="0"/>
                  <a:pt x="0" y="2016"/>
                  <a:pt x="0" y="4498"/>
                </a:cubicBezTo>
                <a:cubicBezTo>
                  <a:pt x="0" y="7001"/>
                  <a:pt x="1994" y="9018"/>
                  <a:pt x="4476" y="9018"/>
                </a:cubicBezTo>
                <a:cubicBezTo>
                  <a:pt x="6957" y="9018"/>
                  <a:pt x="8974" y="7001"/>
                  <a:pt x="8974" y="4498"/>
                </a:cubicBezTo>
                <a:cubicBezTo>
                  <a:pt x="8974" y="2016"/>
                  <a:pt x="6957" y="0"/>
                  <a:pt x="4476" y="0"/>
                </a:cubicBezTo>
                <a:close/>
              </a:path>
            </a:pathLst>
          </a:custGeom>
          <a:solidFill>
            <a:srgbClr val="1C1C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48"/>
          <p:cNvSpPr/>
          <p:nvPr/>
        </p:nvSpPr>
        <p:spPr>
          <a:xfrm rot="1623">
            <a:off x="5371789" y="2700388"/>
            <a:ext cx="69693" cy="47332"/>
          </a:xfrm>
          <a:custGeom>
            <a:rect b="b" l="l" r="r" t="t"/>
            <a:pathLst>
              <a:path extrusionOk="0" h="7839" w="13162">
                <a:moveTo>
                  <a:pt x="7081" y="1"/>
                </a:moveTo>
                <a:cubicBezTo>
                  <a:pt x="6601" y="1"/>
                  <a:pt x="6101" y="45"/>
                  <a:pt x="5584" y="143"/>
                </a:cubicBezTo>
                <a:cubicBezTo>
                  <a:pt x="1153" y="985"/>
                  <a:pt x="1" y="5904"/>
                  <a:pt x="1" y="5904"/>
                </a:cubicBezTo>
                <a:cubicBezTo>
                  <a:pt x="1" y="5904"/>
                  <a:pt x="1321" y="7838"/>
                  <a:pt x="4944" y="7838"/>
                </a:cubicBezTo>
                <a:cubicBezTo>
                  <a:pt x="5621" y="7838"/>
                  <a:pt x="6379" y="7771"/>
                  <a:pt x="7224" y="7610"/>
                </a:cubicBezTo>
                <a:cubicBezTo>
                  <a:pt x="12585" y="6569"/>
                  <a:pt x="13161" y="2470"/>
                  <a:pt x="13161" y="2470"/>
                </a:cubicBezTo>
                <a:cubicBezTo>
                  <a:pt x="13161" y="2470"/>
                  <a:pt x="10693" y="1"/>
                  <a:pt x="70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48"/>
          <p:cNvSpPr/>
          <p:nvPr/>
        </p:nvSpPr>
        <p:spPr>
          <a:xfrm rot="1623">
            <a:off x="5381135" y="2696706"/>
            <a:ext cx="47517" cy="54451"/>
          </a:xfrm>
          <a:custGeom>
            <a:rect b="b" l="l" r="r" t="t"/>
            <a:pathLst>
              <a:path extrusionOk="0" h="9018" w="8974">
                <a:moveTo>
                  <a:pt x="4476" y="0"/>
                </a:moveTo>
                <a:cubicBezTo>
                  <a:pt x="1994" y="0"/>
                  <a:pt x="0" y="2016"/>
                  <a:pt x="0" y="4498"/>
                </a:cubicBezTo>
                <a:cubicBezTo>
                  <a:pt x="0" y="7001"/>
                  <a:pt x="1994" y="9018"/>
                  <a:pt x="4476" y="9018"/>
                </a:cubicBezTo>
                <a:cubicBezTo>
                  <a:pt x="6957" y="9018"/>
                  <a:pt x="8974" y="7001"/>
                  <a:pt x="8974" y="4498"/>
                </a:cubicBezTo>
                <a:cubicBezTo>
                  <a:pt x="8974" y="2016"/>
                  <a:pt x="6957" y="0"/>
                  <a:pt x="4476" y="0"/>
                </a:cubicBezTo>
                <a:close/>
              </a:path>
            </a:pathLst>
          </a:custGeom>
          <a:solidFill>
            <a:srgbClr val="1C1C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48"/>
          <p:cNvSpPr/>
          <p:nvPr/>
        </p:nvSpPr>
        <p:spPr>
          <a:xfrm>
            <a:off x="1415025" y="2243975"/>
            <a:ext cx="125400" cy="129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48"/>
          <p:cNvSpPr/>
          <p:nvPr/>
        </p:nvSpPr>
        <p:spPr>
          <a:xfrm>
            <a:off x="1415025" y="3564878"/>
            <a:ext cx="125400" cy="12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48"/>
          <p:cNvSpPr/>
          <p:nvPr/>
        </p:nvSpPr>
        <p:spPr>
          <a:xfrm>
            <a:off x="1415025" y="1531700"/>
            <a:ext cx="125400" cy="1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4"/>
        </a:solidFill>
      </p:bgPr>
    </p:bg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9"/>
          <p:cNvSpPr txBox="1"/>
          <p:nvPr>
            <p:ph type="title"/>
          </p:nvPr>
        </p:nvSpPr>
        <p:spPr>
          <a:xfrm>
            <a:off x="1541075" y="542045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chemeClr val="accent2"/>
                </a:solidFill>
              </a:rPr>
              <a:t>2.1 Search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83" name="Google Shape;983;p49">
            <a:hlinkClick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49">
            <a:hlinkClick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49">
            <a:hlinkClick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49">
            <a:hlinkClick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49">
            <a:hlinkClick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49">
            <a:hlinkClick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 i="0" sz="14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89" name="Google Shape;989;p49">
            <a:hlinkClick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 i="0" sz="1400" u="none" cap="none" strike="noStrike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0" name="Google Shape;990;p49">
            <a:hlinkClick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X</a:t>
            </a:r>
            <a:endParaRPr b="1" i="0" sz="1400" u="none" cap="none" strike="noStrike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1" name="Google Shape;991;p49">
            <a:hlinkClick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 i="0" sz="1400" u="none" cap="none" strike="noStrike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2" name="Google Shape;992;p49">
            <a:hlinkClick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 i="0" sz="14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993" name="Google Shape;993;p49"/>
          <p:cNvGrpSpPr/>
          <p:nvPr/>
        </p:nvGrpSpPr>
        <p:grpSpPr>
          <a:xfrm>
            <a:off x="6935167" y="696541"/>
            <a:ext cx="195284" cy="195284"/>
            <a:chOff x="5660400" y="238125"/>
            <a:chExt cx="481825" cy="481825"/>
          </a:xfrm>
        </p:grpSpPr>
        <p:sp>
          <p:nvSpPr>
            <p:cNvPr id="994" name="Google Shape;994;p49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6" name="Google Shape;996;p49">
            <a:hlinkClick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49">
            <a:hlinkClick action="ppaction://hlinksldjump" r:id="rId3"/>
          </p:cNvPr>
          <p:cNvSpPr/>
          <p:nvPr/>
        </p:nvSpPr>
        <p:spPr>
          <a:xfrm>
            <a:off x="7246284" y="695850"/>
            <a:ext cx="213106" cy="195722"/>
          </a:xfrm>
          <a:custGeom>
            <a:rect b="b" l="l" r="r" t="t"/>
            <a:pathLst>
              <a:path extrusionOk="0" h="31568" w="34372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49">
            <a:hlinkClick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49">
            <a:hlinkClick action="ppaction://hlinkshowjump?jump=previousslide"/>
          </p:cNvPr>
          <p:cNvSpPr/>
          <p:nvPr/>
        </p:nvSpPr>
        <p:spPr>
          <a:xfrm rot="10800000">
            <a:off x="7575226" y="695855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0" name="Google Shape;1000;p49"/>
          <p:cNvPicPr preferRelativeResize="0"/>
          <p:nvPr/>
        </p:nvPicPr>
        <p:blipFill rotWithShape="1">
          <a:blip r:embed="rId4">
            <a:alphaModFix/>
          </a:blip>
          <a:srcRect b="0" l="0" r="0" t="13629"/>
          <a:stretch/>
        </p:blipFill>
        <p:spPr>
          <a:xfrm>
            <a:off x="2025050" y="1701450"/>
            <a:ext cx="6142975" cy="301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49">
            <a:hlinkClick/>
          </p:cNvPr>
          <p:cNvSpPr/>
          <p:nvPr/>
        </p:nvSpPr>
        <p:spPr>
          <a:xfrm>
            <a:off x="623275" y="2174539"/>
            <a:ext cx="1145100" cy="838200"/>
          </a:xfrm>
          <a:prstGeom prst="roundRect">
            <a:avLst>
              <a:gd fmla="val 5570" name="adj"/>
            </a:avLst>
          </a:prstGeom>
          <a:solidFill>
            <a:srgbClr val="F3F3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49">
            <a:hlinkClick/>
          </p:cNvPr>
          <p:cNvSpPr txBox="1"/>
          <p:nvPr>
            <p:ph idx="3" type="subTitle"/>
          </p:nvPr>
        </p:nvSpPr>
        <p:spPr>
          <a:xfrm>
            <a:off x="627029" y="2426063"/>
            <a:ext cx="11451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accent2"/>
                </a:solidFill>
              </a:rPr>
              <a:t>Search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03" name="Google Shape;1003;p49">
            <a:hlinkClick/>
          </p:cNvPr>
          <p:cNvSpPr txBox="1"/>
          <p:nvPr>
            <p:ph idx="4" type="subTitle"/>
          </p:nvPr>
        </p:nvSpPr>
        <p:spPr>
          <a:xfrm>
            <a:off x="672470" y="2606170"/>
            <a:ext cx="1046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39</a:t>
            </a:r>
            <a:endParaRPr/>
          </a:p>
        </p:txBody>
      </p:sp>
      <p:sp>
        <p:nvSpPr>
          <p:cNvPr id="1004" name="Google Shape;1004;p49">
            <a:hlinkClick/>
          </p:cNvPr>
          <p:cNvSpPr/>
          <p:nvPr/>
        </p:nvSpPr>
        <p:spPr>
          <a:xfrm>
            <a:off x="1029299" y="2062125"/>
            <a:ext cx="257100" cy="26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5" name="Google Shape;100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9300" y="2063925"/>
            <a:ext cx="257100" cy="25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6" name="Google Shape;1006;p49"/>
          <p:cNvCxnSpPr/>
          <p:nvPr/>
        </p:nvCxnSpPr>
        <p:spPr>
          <a:xfrm>
            <a:off x="2813425" y="2174550"/>
            <a:ext cx="0" cy="30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7" name="Google Shape;1007;p49"/>
          <p:cNvCxnSpPr/>
          <p:nvPr/>
        </p:nvCxnSpPr>
        <p:spPr>
          <a:xfrm>
            <a:off x="2967600" y="2643150"/>
            <a:ext cx="1618200" cy="1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8" name="Google Shape;1008;p49"/>
          <p:cNvCxnSpPr/>
          <p:nvPr/>
        </p:nvCxnSpPr>
        <p:spPr>
          <a:xfrm>
            <a:off x="4709025" y="2830875"/>
            <a:ext cx="0" cy="30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9" name="Google Shape;1009;p49"/>
          <p:cNvCxnSpPr/>
          <p:nvPr/>
        </p:nvCxnSpPr>
        <p:spPr>
          <a:xfrm>
            <a:off x="4843400" y="3288075"/>
            <a:ext cx="240000" cy="1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0" name="Google Shape;1010;p49"/>
          <p:cNvCxnSpPr/>
          <p:nvPr/>
        </p:nvCxnSpPr>
        <p:spPr>
          <a:xfrm>
            <a:off x="5184525" y="3453600"/>
            <a:ext cx="600" cy="32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1" name="Google Shape;1011;p49"/>
          <p:cNvCxnSpPr/>
          <p:nvPr/>
        </p:nvCxnSpPr>
        <p:spPr>
          <a:xfrm flipH="1">
            <a:off x="5184425" y="4060100"/>
            <a:ext cx="600" cy="345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2" name="Google Shape;1012;p49"/>
          <p:cNvCxnSpPr/>
          <p:nvPr/>
        </p:nvCxnSpPr>
        <p:spPr>
          <a:xfrm>
            <a:off x="5323975" y="4552850"/>
            <a:ext cx="254400" cy="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3" name="Google Shape;1013;p49"/>
          <p:cNvCxnSpPr/>
          <p:nvPr/>
        </p:nvCxnSpPr>
        <p:spPr>
          <a:xfrm flipH="1" rot="10800000">
            <a:off x="5802150" y="4555850"/>
            <a:ext cx="252000" cy="2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4" name="Google Shape;1014;p49">
            <a:hlinkClick/>
          </p:cNvPr>
          <p:cNvSpPr/>
          <p:nvPr/>
        </p:nvSpPr>
        <p:spPr>
          <a:xfrm>
            <a:off x="5955625" y="4391900"/>
            <a:ext cx="328200" cy="323100"/>
          </a:xfrm>
          <a:prstGeom prst="roundRect">
            <a:avLst>
              <a:gd fmla="val 5570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4"/>
        </a:solidFill>
      </p:bgPr>
    </p:bg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50">
            <a:hlinkClick/>
          </p:cNvPr>
          <p:cNvSpPr/>
          <p:nvPr/>
        </p:nvSpPr>
        <p:spPr>
          <a:xfrm>
            <a:off x="623275" y="2174539"/>
            <a:ext cx="1145100" cy="838200"/>
          </a:xfrm>
          <a:prstGeom prst="roundRect">
            <a:avLst>
              <a:gd fmla="val 5570" name="adj"/>
            </a:avLst>
          </a:prstGeom>
          <a:solidFill>
            <a:srgbClr val="F3F3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50"/>
          <p:cNvSpPr txBox="1"/>
          <p:nvPr>
            <p:ph type="title"/>
          </p:nvPr>
        </p:nvSpPr>
        <p:spPr>
          <a:xfrm>
            <a:off x="1541075" y="542045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chemeClr val="accent3"/>
                </a:solidFill>
              </a:rPr>
              <a:t>2.2.1 Insert Example 1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21" name="Google Shape;1021;p50">
            <a:hlinkClick/>
          </p:cNvPr>
          <p:cNvSpPr txBox="1"/>
          <p:nvPr>
            <p:ph idx="3" type="subTitle"/>
          </p:nvPr>
        </p:nvSpPr>
        <p:spPr>
          <a:xfrm>
            <a:off x="627029" y="2426063"/>
            <a:ext cx="11451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Insert</a:t>
            </a:r>
            <a:endParaRPr/>
          </a:p>
        </p:txBody>
      </p:sp>
      <p:sp>
        <p:nvSpPr>
          <p:cNvPr id="1022" name="Google Shape;1022;p50">
            <a:hlinkClick/>
          </p:cNvPr>
          <p:cNvSpPr txBox="1"/>
          <p:nvPr>
            <p:ph idx="4" type="subTitle"/>
          </p:nvPr>
        </p:nvSpPr>
        <p:spPr>
          <a:xfrm>
            <a:off x="672470" y="2606170"/>
            <a:ext cx="1046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35</a:t>
            </a:r>
            <a:endParaRPr/>
          </a:p>
        </p:txBody>
      </p:sp>
      <p:sp>
        <p:nvSpPr>
          <p:cNvPr id="1023" name="Google Shape;1023;p50">
            <a:hlinkClick/>
          </p:cNvPr>
          <p:cNvSpPr/>
          <p:nvPr/>
        </p:nvSpPr>
        <p:spPr>
          <a:xfrm>
            <a:off x="1029299" y="2062125"/>
            <a:ext cx="257100" cy="26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50">
            <a:hlinkClick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50">
            <a:hlinkClick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50">
            <a:hlinkClick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50">
            <a:hlinkClick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50">
            <a:hlinkClick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50">
            <a:hlinkClick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 i="0" sz="14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0" name="Google Shape;1030;p50">
            <a:hlinkClick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 i="0" sz="1400" u="none" cap="none" strike="noStrike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1" name="Google Shape;1031;p50">
            <a:hlinkClick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X</a:t>
            </a:r>
            <a:endParaRPr b="1" i="0" sz="1400" u="none" cap="none" strike="noStrike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2" name="Google Shape;1032;p50">
            <a:hlinkClick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 i="0" sz="1400" u="none" cap="none" strike="noStrike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3" name="Google Shape;1033;p50">
            <a:hlinkClick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 i="0" sz="14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034" name="Google Shape;1034;p50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035" name="Google Shape;1035;p50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50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7" name="Google Shape;1037;p50">
            <a:hlinkClick action="ppaction://hlinksldjump" r:id="rId3"/>
          </p:cNvPr>
          <p:cNvSpPr/>
          <p:nvPr/>
        </p:nvSpPr>
        <p:spPr>
          <a:xfrm>
            <a:off x="7246284" y="695850"/>
            <a:ext cx="213106" cy="195722"/>
          </a:xfrm>
          <a:custGeom>
            <a:rect b="b" l="l" r="r" t="t"/>
            <a:pathLst>
              <a:path extrusionOk="0" h="31568" w="34372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50">
            <a:hlinkClick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50">
            <a:hlinkClick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0" name="Google Shape;104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1974" y="1237198"/>
            <a:ext cx="6147675" cy="34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9327" y="2062125"/>
            <a:ext cx="263736" cy="260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2" name="Google Shape;1042;p50"/>
          <p:cNvCxnSpPr/>
          <p:nvPr/>
        </p:nvCxnSpPr>
        <p:spPr>
          <a:xfrm>
            <a:off x="2829825" y="1575075"/>
            <a:ext cx="0" cy="30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3" name="Google Shape;1043;p50"/>
          <p:cNvCxnSpPr/>
          <p:nvPr/>
        </p:nvCxnSpPr>
        <p:spPr>
          <a:xfrm>
            <a:off x="2998900" y="2028925"/>
            <a:ext cx="6585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50"/>
          <p:cNvCxnSpPr/>
          <p:nvPr/>
        </p:nvCxnSpPr>
        <p:spPr>
          <a:xfrm>
            <a:off x="3786000" y="2174550"/>
            <a:ext cx="0" cy="30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5" name="Google Shape;1045;p50"/>
          <p:cNvCxnSpPr/>
          <p:nvPr/>
        </p:nvCxnSpPr>
        <p:spPr>
          <a:xfrm flipH="1" rot="10800000">
            <a:off x="3966575" y="2651575"/>
            <a:ext cx="626400" cy="10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6" name="Google Shape;1046;p50"/>
          <p:cNvCxnSpPr/>
          <p:nvPr/>
        </p:nvCxnSpPr>
        <p:spPr>
          <a:xfrm>
            <a:off x="4721275" y="2821525"/>
            <a:ext cx="0" cy="30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7" name="Google Shape;1047;p50"/>
          <p:cNvCxnSpPr/>
          <p:nvPr/>
        </p:nvCxnSpPr>
        <p:spPr>
          <a:xfrm flipH="1" rot="10800000">
            <a:off x="4891425" y="3298475"/>
            <a:ext cx="192000" cy="6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8" name="Google Shape;1048;p50"/>
          <p:cNvCxnSpPr/>
          <p:nvPr/>
        </p:nvCxnSpPr>
        <p:spPr>
          <a:xfrm>
            <a:off x="5197275" y="3485400"/>
            <a:ext cx="0" cy="30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9" name="Google Shape;1049;p50"/>
          <p:cNvCxnSpPr/>
          <p:nvPr/>
        </p:nvCxnSpPr>
        <p:spPr>
          <a:xfrm>
            <a:off x="5197275" y="4060100"/>
            <a:ext cx="0" cy="30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0" name="Google Shape;1050;p50"/>
          <p:cNvCxnSpPr>
            <a:stCxn id="1021" idx="3"/>
          </p:cNvCxnSpPr>
          <p:nvPr/>
        </p:nvCxnSpPr>
        <p:spPr>
          <a:xfrm>
            <a:off x="1772129" y="2513213"/>
            <a:ext cx="3801900" cy="2037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4"/>
        </a:solidFill>
      </p:bgPr>
    </p:bg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51"/>
          <p:cNvSpPr txBox="1"/>
          <p:nvPr>
            <p:ph type="title"/>
          </p:nvPr>
        </p:nvSpPr>
        <p:spPr>
          <a:xfrm>
            <a:off x="1541075" y="542045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chemeClr val="accent3"/>
                </a:solidFill>
              </a:rPr>
              <a:t>2.2.1 Insert Example 1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56" name="Google Shape;1056;p51">
            <a:hlinkClick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51">
            <a:hlinkClick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51">
            <a:hlinkClick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51">
            <a:hlinkClick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51">
            <a:hlinkClick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51">
            <a:hlinkClick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 i="0" sz="14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62" name="Google Shape;1062;p51">
            <a:hlinkClick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 i="0" sz="1400" u="none" cap="none" strike="noStrike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63" name="Google Shape;1063;p51">
            <a:hlinkClick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X</a:t>
            </a:r>
            <a:endParaRPr b="1" i="0" sz="1400" u="none" cap="none" strike="noStrike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64" name="Google Shape;1064;p51">
            <a:hlinkClick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 i="0" sz="1400" u="none" cap="none" strike="noStrike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65" name="Google Shape;1065;p51">
            <a:hlinkClick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 i="0" sz="14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066" name="Google Shape;1066;p51"/>
          <p:cNvGrpSpPr/>
          <p:nvPr/>
        </p:nvGrpSpPr>
        <p:grpSpPr>
          <a:xfrm>
            <a:off x="6935167" y="696541"/>
            <a:ext cx="195284" cy="195284"/>
            <a:chOff x="5660400" y="238125"/>
            <a:chExt cx="481825" cy="481825"/>
          </a:xfrm>
        </p:grpSpPr>
        <p:sp>
          <p:nvSpPr>
            <p:cNvPr id="1067" name="Google Shape;1067;p51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51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9" name="Google Shape;1069;p51">
            <a:hlinkClick action="ppaction://hlinksldjump" r:id="rId3"/>
          </p:cNvPr>
          <p:cNvSpPr/>
          <p:nvPr/>
        </p:nvSpPr>
        <p:spPr>
          <a:xfrm>
            <a:off x="7246284" y="695850"/>
            <a:ext cx="213106" cy="195722"/>
          </a:xfrm>
          <a:custGeom>
            <a:rect b="b" l="l" r="r" t="t"/>
            <a:pathLst>
              <a:path extrusionOk="0" h="31568" w="34372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51">
            <a:hlinkClick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51">
            <a:hlinkClick action="ppaction://hlinkshowjump?jump=previousslide"/>
          </p:cNvPr>
          <p:cNvSpPr/>
          <p:nvPr/>
        </p:nvSpPr>
        <p:spPr>
          <a:xfrm rot="10800000">
            <a:off x="7575226" y="695855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2" name="Google Shape;10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1974" y="1237198"/>
            <a:ext cx="6147675" cy="347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3" name="Google Shape;1073;p51"/>
          <p:cNvCxnSpPr/>
          <p:nvPr/>
        </p:nvCxnSpPr>
        <p:spPr>
          <a:xfrm>
            <a:off x="2829825" y="1575075"/>
            <a:ext cx="0" cy="30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4" name="Google Shape;1074;p51"/>
          <p:cNvCxnSpPr/>
          <p:nvPr/>
        </p:nvCxnSpPr>
        <p:spPr>
          <a:xfrm>
            <a:off x="2998900" y="2028925"/>
            <a:ext cx="6585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5" name="Google Shape;1075;p51"/>
          <p:cNvCxnSpPr/>
          <p:nvPr/>
        </p:nvCxnSpPr>
        <p:spPr>
          <a:xfrm>
            <a:off x="3786000" y="2174550"/>
            <a:ext cx="0" cy="30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6" name="Google Shape;1076;p51"/>
          <p:cNvCxnSpPr/>
          <p:nvPr/>
        </p:nvCxnSpPr>
        <p:spPr>
          <a:xfrm flipH="1" rot="10800000">
            <a:off x="3966575" y="2651575"/>
            <a:ext cx="626400" cy="10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7" name="Google Shape;1077;p51"/>
          <p:cNvCxnSpPr/>
          <p:nvPr/>
        </p:nvCxnSpPr>
        <p:spPr>
          <a:xfrm>
            <a:off x="4721275" y="2821525"/>
            <a:ext cx="0" cy="30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8" name="Google Shape;1078;p51"/>
          <p:cNvCxnSpPr/>
          <p:nvPr/>
        </p:nvCxnSpPr>
        <p:spPr>
          <a:xfrm flipH="1" rot="10800000">
            <a:off x="4891425" y="3298475"/>
            <a:ext cx="192000" cy="6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9" name="Google Shape;1079;p51"/>
          <p:cNvCxnSpPr/>
          <p:nvPr/>
        </p:nvCxnSpPr>
        <p:spPr>
          <a:xfrm>
            <a:off x="5197275" y="3485400"/>
            <a:ext cx="0" cy="30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0" name="Google Shape;1080;p51"/>
          <p:cNvCxnSpPr/>
          <p:nvPr/>
        </p:nvCxnSpPr>
        <p:spPr>
          <a:xfrm>
            <a:off x="5197275" y="4060100"/>
            <a:ext cx="0" cy="30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1" name="Google Shape;1081;p51">
            <a:hlinkClick/>
          </p:cNvPr>
          <p:cNvSpPr/>
          <p:nvPr/>
        </p:nvSpPr>
        <p:spPr>
          <a:xfrm>
            <a:off x="5463450" y="4360700"/>
            <a:ext cx="400800" cy="343500"/>
          </a:xfrm>
          <a:prstGeom prst="roundRect">
            <a:avLst>
              <a:gd fmla="val 5570" name="adj"/>
            </a:avLst>
          </a:prstGeom>
          <a:solidFill>
            <a:srgbClr val="F3F3F3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35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2" name="Google Shape;108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675" y="2148425"/>
            <a:ext cx="846650" cy="84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p51">
            <a:hlinkClick/>
          </p:cNvPr>
          <p:cNvSpPr txBox="1"/>
          <p:nvPr>
            <p:ph idx="4" type="subTitle"/>
          </p:nvPr>
        </p:nvSpPr>
        <p:spPr>
          <a:xfrm>
            <a:off x="645770" y="3124220"/>
            <a:ext cx="1046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head</a:t>
            </a:r>
            <a:endParaRPr/>
          </a:p>
        </p:txBody>
      </p:sp>
      <p:grpSp>
        <p:nvGrpSpPr>
          <p:cNvPr id="1084" name="Google Shape;1084;p51"/>
          <p:cNvGrpSpPr/>
          <p:nvPr/>
        </p:nvGrpSpPr>
        <p:grpSpPr>
          <a:xfrm>
            <a:off x="5463450" y="3752500"/>
            <a:ext cx="400800" cy="608100"/>
            <a:chOff x="5463450" y="3752500"/>
            <a:chExt cx="400800" cy="608100"/>
          </a:xfrm>
        </p:grpSpPr>
        <p:sp>
          <p:nvSpPr>
            <p:cNvPr id="1085" name="Google Shape;1085;p51">
              <a:hlinkClick/>
            </p:cNvPr>
            <p:cNvSpPr/>
            <p:nvPr/>
          </p:nvSpPr>
          <p:spPr>
            <a:xfrm>
              <a:off x="5463450" y="3752500"/>
              <a:ext cx="400800" cy="343500"/>
            </a:xfrm>
            <a:prstGeom prst="roundRect">
              <a:avLst>
                <a:gd fmla="val 5570" name="adj"/>
              </a:avLst>
            </a:prstGeom>
            <a:solidFill>
              <a:srgbClr val="F3F3F3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>
                  <a:solidFill>
                    <a:srgbClr val="FF0000"/>
                  </a:solidFill>
                  <a:latin typeface="Ubuntu"/>
                  <a:ea typeface="Ubuntu"/>
                  <a:cs typeface="Ubuntu"/>
                  <a:sym typeface="Ubuntu"/>
                </a:rPr>
                <a:t>35</a:t>
              </a:r>
              <a:endParaRPr b="0" i="0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6" name="Google Shape;1086;p51"/>
            <p:cNvCxnSpPr>
              <a:stCxn id="1085" idx="2"/>
              <a:endCxn id="1081" idx="0"/>
            </p:cNvCxnSpPr>
            <p:nvPr/>
          </p:nvCxnSpPr>
          <p:spPr>
            <a:xfrm>
              <a:off x="5663850" y="4096000"/>
              <a:ext cx="0" cy="264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87" name="Google Shape;1087;p51">
            <a:hlinkClick/>
          </p:cNvPr>
          <p:cNvSpPr txBox="1"/>
          <p:nvPr>
            <p:ph idx="4" type="subTitle"/>
          </p:nvPr>
        </p:nvSpPr>
        <p:spPr>
          <a:xfrm>
            <a:off x="705795" y="3124220"/>
            <a:ext cx="1046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tail</a:t>
            </a:r>
            <a:endParaRPr/>
          </a:p>
        </p:txBody>
      </p:sp>
      <p:grpSp>
        <p:nvGrpSpPr>
          <p:cNvPr id="1088" name="Google Shape;1088;p51"/>
          <p:cNvGrpSpPr/>
          <p:nvPr/>
        </p:nvGrpSpPr>
        <p:grpSpPr>
          <a:xfrm>
            <a:off x="5463450" y="3129875"/>
            <a:ext cx="400800" cy="608100"/>
            <a:chOff x="5311050" y="2977475"/>
            <a:chExt cx="400800" cy="608100"/>
          </a:xfrm>
        </p:grpSpPr>
        <p:sp>
          <p:nvSpPr>
            <p:cNvPr id="1089" name="Google Shape;1089;p51">
              <a:hlinkClick/>
            </p:cNvPr>
            <p:cNvSpPr/>
            <p:nvPr/>
          </p:nvSpPr>
          <p:spPr>
            <a:xfrm>
              <a:off x="5311050" y="2977475"/>
              <a:ext cx="400800" cy="343500"/>
            </a:xfrm>
            <a:prstGeom prst="roundRect">
              <a:avLst>
                <a:gd fmla="val 5570" name="adj"/>
              </a:avLst>
            </a:prstGeom>
            <a:solidFill>
              <a:srgbClr val="F3F3F3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>
                  <a:solidFill>
                    <a:srgbClr val="FF0000"/>
                  </a:solidFill>
                  <a:latin typeface="Ubuntu"/>
                  <a:ea typeface="Ubuntu"/>
                  <a:cs typeface="Ubuntu"/>
                  <a:sym typeface="Ubuntu"/>
                </a:rPr>
                <a:t>35</a:t>
              </a:r>
              <a:endParaRPr b="0" i="0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0" name="Google Shape;1090;p51"/>
            <p:cNvCxnSpPr>
              <a:stCxn id="1089" idx="2"/>
            </p:cNvCxnSpPr>
            <p:nvPr/>
          </p:nvCxnSpPr>
          <p:spPr>
            <a:xfrm>
              <a:off x="5511450" y="3320975"/>
              <a:ext cx="0" cy="264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91" name="Google Shape;1091;p51"/>
          <p:cNvGrpSpPr/>
          <p:nvPr/>
        </p:nvGrpSpPr>
        <p:grpSpPr>
          <a:xfrm>
            <a:off x="5463450" y="2507250"/>
            <a:ext cx="400800" cy="608100"/>
            <a:chOff x="5463450" y="3752500"/>
            <a:chExt cx="400800" cy="608100"/>
          </a:xfrm>
        </p:grpSpPr>
        <p:sp>
          <p:nvSpPr>
            <p:cNvPr id="1092" name="Google Shape;1092;p51">
              <a:hlinkClick/>
            </p:cNvPr>
            <p:cNvSpPr/>
            <p:nvPr/>
          </p:nvSpPr>
          <p:spPr>
            <a:xfrm>
              <a:off x="5463450" y="3752500"/>
              <a:ext cx="400800" cy="343500"/>
            </a:xfrm>
            <a:prstGeom prst="roundRect">
              <a:avLst>
                <a:gd fmla="val 5570" name="adj"/>
              </a:avLst>
            </a:prstGeom>
            <a:solidFill>
              <a:srgbClr val="F3F3F3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>
                  <a:solidFill>
                    <a:srgbClr val="FF0000"/>
                  </a:solidFill>
                  <a:latin typeface="Ubuntu"/>
                  <a:ea typeface="Ubuntu"/>
                  <a:cs typeface="Ubuntu"/>
                  <a:sym typeface="Ubuntu"/>
                </a:rPr>
                <a:t>35</a:t>
              </a:r>
              <a:endParaRPr b="0" i="0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3" name="Google Shape;1093;p51"/>
            <p:cNvCxnSpPr>
              <a:stCxn id="1092" idx="2"/>
            </p:cNvCxnSpPr>
            <p:nvPr/>
          </p:nvCxnSpPr>
          <p:spPr>
            <a:xfrm>
              <a:off x="5663850" y="4096000"/>
              <a:ext cx="0" cy="264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4"/>
        </a:solidFill>
      </p:bgPr>
    </p:bg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" name="Google Shape;109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024" y="2083425"/>
            <a:ext cx="6147675" cy="2395973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52">
            <a:hlinkClick/>
          </p:cNvPr>
          <p:cNvSpPr/>
          <p:nvPr/>
        </p:nvSpPr>
        <p:spPr>
          <a:xfrm>
            <a:off x="623275" y="2174539"/>
            <a:ext cx="1145100" cy="838200"/>
          </a:xfrm>
          <a:prstGeom prst="roundRect">
            <a:avLst>
              <a:gd fmla="val 5570" name="adj"/>
            </a:avLst>
          </a:prstGeom>
          <a:solidFill>
            <a:srgbClr val="F3F3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52"/>
          <p:cNvSpPr txBox="1"/>
          <p:nvPr>
            <p:ph type="title"/>
          </p:nvPr>
        </p:nvSpPr>
        <p:spPr>
          <a:xfrm>
            <a:off x="1541075" y="542045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chemeClr val="accent3"/>
                </a:solidFill>
              </a:rPr>
              <a:t>2.2.2 Insert Example 2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01" name="Google Shape;1101;p52">
            <a:hlinkClick/>
          </p:cNvPr>
          <p:cNvSpPr txBox="1"/>
          <p:nvPr>
            <p:ph idx="3" type="subTitle"/>
          </p:nvPr>
        </p:nvSpPr>
        <p:spPr>
          <a:xfrm>
            <a:off x="627029" y="2426063"/>
            <a:ext cx="11451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Insert</a:t>
            </a:r>
            <a:endParaRPr/>
          </a:p>
        </p:txBody>
      </p:sp>
      <p:sp>
        <p:nvSpPr>
          <p:cNvPr id="1102" name="Google Shape;1102;p52">
            <a:hlinkClick/>
          </p:cNvPr>
          <p:cNvSpPr txBox="1"/>
          <p:nvPr>
            <p:ph idx="4" type="subTitle"/>
          </p:nvPr>
        </p:nvSpPr>
        <p:spPr>
          <a:xfrm>
            <a:off x="672470" y="2606170"/>
            <a:ext cx="1046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67</a:t>
            </a:r>
            <a:endParaRPr/>
          </a:p>
        </p:txBody>
      </p:sp>
      <p:sp>
        <p:nvSpPr>
          <p:cNvPr id="1103" name="Google Shape;1103;p52">
            <a:hlinkClick/>
          </p:cNvPr>
          <p:cNvSpPr/>
          <p:nvPr/>
        </p:nvSpPr>
        <p:spPr>
          <a:xfrm>
            <a:off x="1029299" y="2062125"/>
            <a:ext cx="257100" cy="26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52">
            <a:hlinkClick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52">
            <a:hlinkClick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52">
            <a:hlinkClick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52">
            <a:hlinkClick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52">
            <a:hlinkClick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52">
            <a:hlinkClick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 i="0" sz="14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10" name="Google Shape;1110;p52">
            <a:hlinkClick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 i="0" sz="1400" u="none" cap="none" strike="noStrike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11" name="Google Shape;1111;p52">
            <a:hlinkClick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X</a:t>
            </a:r>
            <a:endParaRPr b="1" i="0" sz="1400" u="none" cap="none" strike="noStrike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12" name="Google Shape;1112;p52">
            <a:hlinkClick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 i="0" sz="1400" u="none" cap="none" strike="noStrike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13" name="Google Shape;1113;p52">
            <a:hlinkClick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 i="0" sz="14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114" name="Google Shape;1114;p52"/>
          <p:cNvGrpSpPr/>
          <p:nvPr/>
        </p:nvGrpSpPr>
        <p:grpSpPr>
          <a:xfrm>
            <a:off x="6935167" y="696541"/>
            <a:ext cx="195284" cy="195284"/>
            <a:chOff x="5660400" y="238125"/>
            <a:chExt cx="481825" cy="481825"/>
          </a:xfrm>
        </p:grpSpPr>
        <p:sp>
          <p:nvSpPr>
            <p:cNvPr id="1115" name="Google Shape;1115;p52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52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7" name="Google Shape;1117;p52">
            <a:hlinkClick action="ppaction://hlinksldjump" r:id="rId4"/>
          </p:cNvPr>
          <p:cNvSpPr/>
          <p:nvPr/>
        </p:nvSpPr>
        <p:spPr>
          <a:xfrm>
            <a:off x="7246284" y="695850"/>
            <a:ext cx="213106" cy="195722"/>
          </a:xfrm>
          <a:custGeom>
            <a:rect b="b" l="l" r="r" t="t"/>
            <a:pathLst>
              <a:path extrusionOk="0" h="31568" w="34372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52">
            <a:hlinkClick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52">
            <a:hlinkClick action="ppaction://hlinkshowjump?jump=previousslide"/>
          </p:cNvPr>
          <p:cNvSpPr/>
          <p:nvPr/>
        </p:nvSpPr>
        <p:spPr>
          <a:xfrm rot="10800000">
            <a:off x="7575226" y="695855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0" name="Google Shape;1120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9327" y="2062125"/>
            <a:ext cx="263736" cy="260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1" name="Google Shape;1121;p52"/>
          <p:cNvCxnSpPr/>
          <p:nvPr/>
        </p:nvCxnSpPr>
        <p:spPr>
          <a:xfrm flipH="1">
            <a:off x="2871250" y="2417475"/>
            <a:ext cx="7800" cy="36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2" name="Google Shape;1122;p52"/>
          <p:cNvCxnSpPr/>
          <p:nvPr/>
        </p:nvCxnSpPr>
        <p:spPr>
          <a:xfrm>
            <a:off x="3035250" y="2945000"/>
            <a:ext cx="1739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3" name="Google Shape;1123;p52"/>
          <p:cNvCxnSpPr/>
          <p:nvPr/>
        </p:nvCxnSpPr>
        <p:spPr>
          <a:xfrm flipH="1">
            <a:off x="4922075" y="3117138"/>
            <a:ext cx="4200" cy="34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4" name="Google Shape;1124;p52"/>
          <p:cNvCxnSpPr/>
          <p:nvPr/>
        </p:nvCxnSpPr>
        <p:spPr>
          <a:xfrm flipH="1" rot="10800000">
            <a:off x="5098650" y="3625875"/>
            <a:ext cx="693000" cy="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5" name="Google Shape;1125;p52"/>
          <p:cNvCxnSpPr/>
          <p:nvPr/>
        </p:nvCxnSpPr>
        <p:spPr>
          <a:xfrm>
            <a:off x="5943575" y="3788100"/>
            <a:ext cx="3900" cy="33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6" name="Google Shape;1126;p52">
            <a:hlinkClick/>
          </p:cNvPr>
          <p:cNvSpPr/>
          <p:nvPr/>
        </p:nvSpPr>
        <p:spPr>
          <a:xfrm>
            <a:off x="6259175" y="4126200"/>
            <a:ext cx="400800" cy="343500"/>
          </a:xfrm>
          <a:prstGeom prst="roundRect">
            <a:avLst>
              <a:gd fmla="val 5570" name="adj"/>
            </a:avLst>
          </a:prstGeom>
          <a:solidFill>
            <a:srgbClr val="F3F3F3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67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7" name="Google Shape;1127;p52"/>
          <p:cNvCxnSpPr>
            <a:stCxn id="1101" idx="3"/>
          </p:cNvCxnSpPr>
          <p:nvPr/>
        </p:nvCxnSpPr>
        <p:spPr>
          <a:xfrm>
            <a:off x="1772129" y="2513213"/>
            <a:ext cx="4577400" cy="1801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4"/>
        </a:solidFill>
      </p:bgPr>
    </p:bg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2" name="Google Shape;113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725" y="1413150"/>
            <a:ext cx="6147675" cy="305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3" name="Google Shape;1133;p53"/>
          <p:cNvSpPr txBox="1"/>
          <p:nvPr>
            <p:ph type="title"/>
          </p:nvPr>
        </p:nvSpPr>
        <p:spPr>
          <a:xfrm>
            <a:off x="1541075" y="542045"/>
            <a:ext cx="64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chemeClr val="accent3"/>
                </a:solidFill>
              </a:rPr>
              <a:t>2.2.2 Insert Example 2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34" name="Google Shape;1134;p53">
            <a:hlinkClick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53">
            <a:hlinkClick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53">
            <a:hlinkClick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53">
            <a:hlinkClick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53">
            <a:hlinkClick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53">
            <a:hlinkClick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 i="0" sz="14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40" name="Google Shape;1140;p53">
            <a:hlinkClick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 i="0" sz="1400" u="none" cap="none" strike="noStrike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41" name="Google Shape;1141;p53">
            <a:hlinkClick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X</a:t>
            </a:r>
            <a:endParaRPr b="1" i="0" sz="1400" u="none" cap="none" strike="noStrike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42" name="Google Shape;1142;p53">
            <a:hlinkClick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 i="0" sz="1400" u="none" cap="none" strike="noStrike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43" name="Google Shape;1143;p53">
            <a:hlinkClick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 i="0" sz="1400" u="none" cap="none" strike="noStrike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144" name="Google Shape;1144;p53"/>
          <p:cNvGrpSpPr/>
          <p:nvPr/>
        </p:nvGrpSpPr>
        <p:grpSpPr>
          <a:xfrm>
            <a:off x="6935167" y="696541"/>
            <a:ext cx="195284" cy="195284"/>
            <a:chOff x="5660400" y="238125"/>
            <a:chExt cx="481825" cy="481825"/>
          </a:xfrm>
        </p:grpSpPr>
        <p:sp>
          <p:nvSpPr>
            <p:cNvPr id="1145" name="Google Shape;1145;p53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3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7" name="Google Shape;1147;p53">
            <a:hlinkClick action="ppaction://hlinksldjump" r:id="rId4"/>
          </p:cNvPr>
          <p:cNvSpPr/>
          <p:nvPr/>
        </p:nvSpPr>
        <p:spPr>
          <a:xfrm>
            <a:off x="7246284" y="695850"/>
            <a:ext cx="213106" cy="195722"/>
          </a:xfrm>
          <a:custGeom>
            <a:rect b="b" l="l" r="r" t="t"/>
            <a:pathLst>
              <a:path extrusionOk="0" h="31568" w="34372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53">
            <a:hlinkClick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53">
            <a:hlinkClick action="ppaction://hlinkshowjump?jump=previousslide"/>
          </p:cNvPr>
          <p:cNvSpPr/>
          <p:nvPr/>
        </p:nvSpPr>
        <p:spPr>
          <a:xfrm rot="10800000">
            <a:off x="7575226" y="695855"/>
            <a:ext cx="145409" cy="215293"/>
          </a:xfrm>
          <a:custGeom>
            <a:rect b="b" l="l" r="r" t="t"/>
            <a:pathLst>
              <a:path extrusionOk="0" h="2442" w="1649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0" name="Google Shape;1150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675" y="2148425"/>
            <a:ext cx="846650" cy="84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53">
            <a:hlinkClick/>
          </p:cNvPr>
          <p:cNvSpPr txBox="1"/>
          <p:nvPr>
            <p:ph idx="4" type="subTitle"/>
          </p:nvPr>
        </p:nvSpPr>
        <p:spPr>
          <a:xfrm>
            <a:off x="645770" y="3124220"/>
            <a:ext cx="1046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head</a:t>
            </a:r>
            <a:endParaRPr/>
          </a:p>
        </p:txBody>
      </p:sp>
      <p:pic>
        <p:nvPicPr>
          <p:cNvPr id="1152" name="Google Shape;1152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2024" y="2083425"/>
            <a:ext cx="6147675" cy="23959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3" name="Google Shape;1153;p53"/>
          <p:cNvCxnSpPr/>
          <p:nvPr/>
        </p:nvCxnSpPr>
        <p:spPr>
          <a:xfrm flipH="1">
            <a:off x="2871250" y="2417475"/>
            <a:ext cx="7800" cy="36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4" name="Google Shape;1154;p53"/>
          <p:cNvCxnSpPr/>
          <p:nvPr/>
        </p:nvCxnSpPr>
        <p:spPr>
          <a:xfrm>
            <a:off x="3035250" y="2945000"/>
            <a:ext cx="1739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5" name="Google Shape;1155;p53"/>
          <p:cNvCxnSpPr/>
          <p:nvPr/>
        </p:nvCxnSpPr>
        <p:spPr>
          <a:xfrm flipH="1">
            <a:off x="4922075" y="3117138"/>
            <a:ext cx="4200" cy="34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6" name="Google Shape;1156;p53"/>
          <p:cNvCxnSpPr/>
          <p:nvPr/>
        </p:nvCxnSpPr>
        <p:spPr>
          <a:xfrm flipH="1" rot="10800000">
            <a:off x="5098650" y="3625875"/>
            <a:ext cx="693000" cy="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7" name="Google Shape;1157;p53"/>
          <p:cNvCxnSpPr/>
          <p:nvPr/>
        </p:nvCxnSpPr>
        <p:spPr>
          <a:xfrm>
            <a:off x="5943575" y="3788100"/>
            <a:ext cx="3900" cy="33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8" name="Google Shape;1158;p53">
            <a:hlinkClick/>
          </p:cNvPr>
          <p:cNvSpPr/>
          <p:nvPr/>
        </p:nvSpPr>
        <p:spPr>
          <a:xfrm>
            <a:off x="6259175" y="4126200"/>
            <a:ext cx="400800" cy="343500"/>
          </a:xfrm>
          <a:prstGeom prst="roundRect">
            <a:avLst>
              <a:gd fmla="val 5570" name="adj"/>
            </a:avLst>
          </a:prstGeom>
          <a:solidFill>
            <a:srgbClr val="F3F3F3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67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9" name="Google Shape;1159;p53"/>
          <p:cNvGrpSpPr/>
          <p:nvPr/>
        </p:nvGrpSpPr>
        <p:grpSpPr>
          <a:xfrm>
            <a:off x="6259175" y="3455922"/>
            <a:ext cx="400800" cy="670248"/>
            <a:chOff x="5463450" y="3752500"/>
            <a:chExt cx="400800" cy="608100"/>
          </a:xfrm>
        </p:grpSpPr>
        <p:sp>
          <p:nvSpPr>
            <p:cNvPr id="1160" name="Google Shape;1160;p53">
              <a:hlinkClick/>
            </p:cNvPr>
            <p:cNvSpPr/>
            <p:nvPr/>
          </p:nvSpPr>
          <p:spPr>
            <a:xfrm>
              <a:off x="5463450" y="3752500"/>
              <a:ext cx="400800" cy="343500"/>
            </a:xfrm>
            <a:prstGeom prst="roundRect">
              <a:avLst>
                <a:gd fmla="val 5570" name="adj"/>
              </a:avLst>
            </a:prstGeom>
            <a:solidFill>
              <a:srgbClr val="F3F3F3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>
                  <a:solidFill>
                    <a:srgbClr val="FF0000"/>
                  </a:solidFill>
                  <a:latin typeface="Ubuntu"/>
                  <a:ea typeface="Ubuntu"/>
                  <a:cs typeface="Ubuntu"/>
                  <a:sym typeface="Ubuntu"/>
                </a:rPr>
                <a:t>67</a:t>
              </a:r>
              <a:endParaRPr b="0" i="0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1" name="Google Shape;1161;p53"/>
            <p:cNvCxnSpPr>
              <a:stCxn id="1160" idx="2"/>
            </p:cNvCxnSpPr>
            <p:nvPr/>
          </p:nvCxnSpPr>
          <p:spPr>
            <a:xfrm>
              <a:off x="5663850" y="4096000"/>
              <a:ext cx="0" cy="264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62" name="Google Shape;1162;p53"/>
          <p:cNvGrpSpPr/>
          <p:nvPr/>
        </p:nvGrpSpPr>
        <p:grpSpPr>
          <a:xfrm>
            <a:off x="6259175" y="2769666"/>
            <a:ext cx="400800" cy="670248"/>
            <a:chOff x="5311050" y="2977475"/>
            <a:chExt cx="400800" cy="608100"/>
          </a:xfrm>
        </p:grpSpPr>
        <p:sp>
          <p:nvSpPr>
            <p:cNvPr id="1163" name="Google Shape;1163;p53">
              <a:hlinkClick/>
            </p:cNvPr>
            <p:cNvSpPr/>
            <p:nvPr/>
          </p:nvSpPr>
          <p:spPr>
            <a:xfrm>
              <a:off x="5311050" y="2977475"/>
              <a:ext cx="400800" cy="343500"/>
            </a:xfrm>
            <a:prstGeom prst="roundRect">
              <a:avLst>
                <a:gd fmla="val 5570" name="adj"/>
              </a:avLst>
            </a:prstGeom>
            <a:solidFill>
              <a:srgbClr val="F3F3F3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>
                  <a:solidFill>
                    <a:srgbClr val="FF0000"/>
                  </a:solidFill>
                  <a:latin typeface="Ubuntu"/>
                  <a:ea typeface="Ubuntu"/>
                  <a:cs typeface="Ubuntu"/>
                  <a:sym typeface="Ubuntu"/>
                </a:rPr>
                <a:t>67</a:t>
              </a:r>
              <a:endParaRPr b="0" i="0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4" name="Google Shape;1164;p53"/>
            <p:cNvCxnSpPr>
              <a:stCxn id="1163" idx="2"/>
            </p:cNvCxnSpPr>
            <p:nvPr/>
          </p:nvCxnSpPr>
          <p:spPr>
            <a:xfrm>
              <a:off x="5511450" y="3320975"/>
              <a:ext cx="0" cy="264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65" name="Google Shape;1165;p53"/>
          <p:cNvGrpSpPr/>
          <p:nvPr/>
        </p:nvGrpSpPr>
        <p:grpSpPr>
          <a:xfrm>
            <a:off x="6259175" y="2083399"/>
            <a:ext cx="400800" cy="670248"/>
            <a:chOff x="5463450" y="3752500"/>
            <a:chExt cx="400800" cy="608100"/>
          </a:xfrm>
        </p:grpSpPr>
        <p:sp>
          <p:nvSpPr>
            <p:cNvPr id="1166" name="Google Shape;1166;p53">
              <a:hlinkClick/>
            </p:cNvPr>
            <p:cNvSpPr/>
            <p:nvPr/>
          </p:nvSpPr>
          <p:spPr>
            <a:xfrm>
              <a:off x="5463450" y="3752500"/>
              <a:ext cx="400800" cy="343500"/>
            </a:xfrm>
            <a:prstGeom prst="roundRect">
              <a:avLst>
                <a:gd fmla="val 5570" name="adj"/>
              </a:avLst>
            </a:prstGeom>
            <a:solidFill>
              <a:srgbClr val="F3F3F3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>
                  <a:solidFill>
                    <a:srgbClr val="FF0000"/>
                  </a:solidFill>
                  <a:latin typeface="Ubuntu"/>
                  <a:ea typeface="Ubuntu"/>
                  <a:cs typeface="Ubuntu"/>
                  <a:sym typeface="Ubuntu"/>
                </a:rPr>
                <a:t>67</a:t>
              </a:r>
              <a:endParaRPr b="0" i="0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7" name="Google Shape;1167;p53"/>
            <p:cNvCxnSpPr>
              <a:stCxn id="1166" idx="2"/>
            </p:cNvCxnSpPr>
            <p:nvPr/>
          </p:nvCxnSpPr>
          <p:spPr>
            <a:xfrm>
              <a:off x="5663850" y="4096000"/>
              <a:ext cx="0" cy="264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68" name="Google Shape;1168;p53"/>
          <p:cNvGrpSpPr/>
          <p:nvPr/>
        </p:nvGrpSpPr>
        <p:grpSpPr>
          <a:xfrm>
            <a:off x="6259175" y="1413149"/>
            <a:ext cx="400800" cy="670248"/>
            <a:chOff x="5463450" y="3752500"/>
            <a:chExt cx="400800" cy="608100"/>
          </a:xfrm>
        </p:grpSpPr>
        <p:sp>
          <p:nvSpPr>
            <p:cNvPr id="1169" name="Google Shape;1169;p53">
              <a:hlinkClick/>
            </p:cNvPr>
            <p:cNvSpPr/>
            <p:nvPr/>
          </p:nvSpPr>
          <p:spPr>
            <a:xfrm>
              <a:off x="5463450" y="3752500"/>
              <a:ext cx="400800" cy="343500"/>
            </a:xfrm>
            <a:prstGeom prst="roundRect">
              <a:avLst>
                <a:gd fmla="val 5570" name="adj"/>
              </a:avLst>
            </a:prstGeom>
            <a:solidFill>
              <a:srgbClr val="F3F3F3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>
                  <a:solidFill>
                    <a:srgbClr val="FF0000"/>
                  </a:solidFill>
                  <a:latin typeface="Ubuntu"/>
                  <a:ea typeface="Ubuntu"/>
                  <a:cs typeface="Ubuntu"/>
                  <a:sym typeface="Ubuntu"/>
                </a:rPr>
                <a:t>67</a:t>
              </a:r>
              <a:endParaRPr b="0" i="0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0" name="Google Shape;1170;p53"/>
            <p:cNvCxnSpPr>
              <a:stCxn id="1169" idx="2"/>
            </p:cNvCxnSpPr>
            <p:nvPr/>
          </p:nvCxnSpPr>
          <p:spPr>
            <a:xfrm>
              <a:off x="5663850" y="4096000"/>
              <a:ext cx="0" cy="264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nline Learning Planner by Sildesgo">
  <a:themeElements>
    <a:clrScheme name="Simple Light">
      <a:dk1>
        <a:srgbClr val="7C7C7C"/>
      </a:dk1>
      <a:lt1>
        <a:srgbClr val="FFFFFF"/>
      </a:lt1>
      <a:dk2>
        <a:srgbClr val="7C7C7C"/>
      </a:dk2>
      <a:lt2>
        <a:srgbClr val="F3F3F3"/>
      </a:lt2>
      <a:accent1>
        <a:srgbClr val="4D8CF5"/>
      </a:accent1>
      <a:accent2>
        <a:srgbClr val="34A853"/>
      </a:accent2>
      <a:accent3>
        <a:srgbClr val="FBBC05"/>
      </a:accent3>
      <a:accent4>
        <a:srgbClr val="EA4335"/>
      </a:accent4>
      <a:accent5>
        <a:srgbClr val="F1F1F1"/>
      </a:accent5>
      <a:accent6>
        <a:srgbClr val="1C1C3D"/>
      </a:accent6>
      <a:hlink>
        <a:srgbClr val="7C7C7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